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08281D-7A02-472C-B02A-A58AA2CB3D6A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068295-7C3C-490F-936A-A96767B9D81D}" type="datetimeFigureOut">
              <a:rPr lang="es-AR" smtClean="0"/>
              <a:t>22/11/2022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543800" cy="2593975"/>
          </a:xfrm>
        </p:spPr>
        <p:txBody>
          <a:bodyPr/>
          <a:lstStyle/>
          <a:p>
            <a:r>
              <a:rPr lang="es-ES" dirty="0" smtClean="0"/>
              <a:t>Gestión de proyectos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5517232"/>
            <a:ext cx="3382144" cy="1066800"/>
          </a:xfrm>
        </p:spPr>
        <p:txBody>
          <a:bodyPr/>
          <a:lstStyle/>
          <a:p>
            <a:r>
              <a:rPr lang="es-ES" dirty="0" smtClean="0"/>
              <a:t>Alumno: Maximiliano Alderete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0760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</TotalTime>
  <Words>7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Adyacencia</vt:lpstr>
      <vt:lpstr>Gestión de proyectos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</dc:title>
  <dc:creator>ACER</dc:creator>
  <cp:lastModifiedBy>ACER</cp:lastModifiedBy>
  <cp:revision>2</cp:revision>
  <dcterms:created xsi:type="dcterms:W3CDTF">2022-11-22T20:33:45Z</dcterms:created>
  <dcterms:modified xsi:type="dcterms:W3CDTF">2022-11-22T23:59:24Z</dcterms:modified>
</cp:coreProperties>
</file>