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25c3225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25c3225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25c32251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25c32251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25c32251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25c3225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2486b0f5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2486b0f5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25c3225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25c3225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9571f2d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9571f2d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9571f2d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9571f2d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25c32251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25c32251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486b0f5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486b0f5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25c3225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25c3225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25c3225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25c3225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25c3225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25c3225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25c32251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25c32251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25c3225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25c3225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25c32251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25c32251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2486b0f5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2486b0f5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Avanzada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de Pedidos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Principios POO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1838400" y="956350"/>
            <a:ext cx="54672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980000"/>
                </a:solidFill>
              </a:rPr>
              <a:t>Abstracción </a:t>
            </a:r>
            <a:r>
              <a:rPr lang="es-419"/>
              <a:t>– </a:t>
            </a:r>
            <a:r>
              <a:rPr b="1" i="1" lang="es-419" u="sng">
                <a:solidFill>
                  <a:srgbClr val="FF0000"/>
                </a:solidFill>
              </a:rPr>
              <a:t>Herencia </a:t>
            </a:r>
            <a:r>
              <a:rPr lang="es-419"/>
              <a:t>– </a:t>
            </a:r>
            <a:r>
              <a:rPr lang="es-419">
                <a:solidFill>
                  <a:srgbClr val="FF9900"/>
                </a:solidFill>
              </a:rPr>
              <a:t>Polimorfismo </a:t>
            </a:r>
            <a:r>
              <a:rPr lang="es-419"/>
              <a:t>– </a:t>
            </a:r>
            <a:r>
              <a:rPr lang="es-419">
                <a:solidFill>
                  <a:srgbClr val="FFFF00"/>
                </a:solidFill>
              </a:rPr>
              <a:t>Encapsulamiento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28550" y="1483350"/>
            <a:ext cx="4442700" cy="2780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Reutilización y organización de código: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Agrupan funcionalidades relacionadas en un solo lugar.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Facilitan usar código ya creado en diferentes partes del proyecto.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Mantienen el código ordenado y fácil de navegar.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Evitar</a:t>
            </a: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duplicación y errores repetidos.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Mejoran la escalabilidad y mantenimiento del software.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2" title="Screenshot_7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600" y="2571738"/>
            <a:ext cx="3996000" cy="24003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Principios POO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838400" y="956350"/>
            <a:ext cx="54672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980000"/>
                </a:solidFill>
              </a:rPr>
              <a:t>Abstracción </a:t>
            </a:r>
            <a:r>
              <a:rPr lang="es-419"/>
              <a:t>– </a:t>
            </a:r>
            <a:r>
              <a:rPr lang="es-419">
                <a:solidFill>
                  <a:srgbClr val="FF0000"/>
                </a:solidFill>
              </a:rPr>
              <a:t>Herencia </a:t>
            </a:r>
            <a:r>
              <a:rPr lang="es-419"/>
              <a:t>– </a:t>
            </a:r>
            <a:r>
              <a:rPr b="1" lang="es-419" u="sng">
                <a:solidFill>
                  <a:srgbClr val="FF9900"/>
                </a:solidFill>
              </a:rPr>
              <a:t>Polimorfismo </a:t>
            </a:r>
            <a:r>
              <a:rPr lang="es-419"/>
              <a:t>– </a:t>
            </a:r>
            <a:r>
              <a:rPr lang="es-419">
                <a:solidFill>
                  <a:srgbClr val="FFFF00"/>
                </a:solidFill>
              </a:rPr>
              <a:t>Encapsulamiento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281500" y="1488125"/>
            <a:ext cx="4974900" cy="2736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Intercambio dinámico de objetos: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cambiar objetos en tiempo de ejecución según la necesidad.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adaptar el comportamiento del sistema sin modificar código.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flexibilidad y extensibilidad del proyecto.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acoplamientos fuertes entre clases.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pruebas y mantenimiento al poder reemplazar componentes fácilmente.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23" title="Screenshot_7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675" y="2346838"/>
            <a:ext cx="3996000" cy="24003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Principios POO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838400" y="956350"/>
            <a:ext cx="54672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980000"/>
                </a:solidFill>
              </a:rPr>
              <a:t>Abstracción </a:t>
            </a:r>
            <a:r>
              <a:rPr lang="es-419"/>
              <a:t>– </a:t>
            </a:r>
            <a:r>
              <a:rPr lang="es-419">
                <a:solidFill>
                  <a:srgbClr val="FF0000"/>
                </a:solidFill>
              </a:rPr>
              <a:t>Herencia </a:t>
            </a:r>
            <a:r>
              <a:rPr lang="es-419"/>
              <a:t>– </a:t>
            </a:r>
            <a:r>
              <a:rPr lang="es-419">
                <a:solidFill>
                  <a:srgbClr val="FF9900"/>
                </a:solidFill>
              </a:rPr>
              <a:t>Polimorfismo </a:t>
            </a:r>
            <a:r>
              <a:rPr lang="es-419"/>
              <a:t>– </a:t>
            </a:r>
            <a:r>
              <a:rPr b="1" lang="es-419" u="sng">
                <a:solidFill>
                  <a:srgbClr val="FFFF00"/>
                </a:solidFill>
              </a:rPr>
              <a:t>Encapsulamiento</a:t>
            </a:r>
            <a:endParaRPr b="1" u="sng">
              <a:solidFill>
                <a:srgbClr val="FFFF00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314700" y="1487075"/>
            <a:ext cx="4802700" cy="2605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públicos para manejar estado interno: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controlar cómo se accede y modifica el estado de un objeto.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Protegen los datos internos evitando cambios no deseados.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Facilitan mantener la integridad y coherencia del objeto.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Mejoran la encapsulación y modularidad del código.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validar y controlar las operaciones sobre los datos.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3" name="Google Shape;223;p24" title="Screenshot_7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150" y="2571738"/>
            <a:ext cx="3996000" cy="24003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Estructura del Proyecto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2187450" y="925250"/>
            <a:ext cx="47691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u="sng">
                <a:solidFill>
                  <a:srgbClr val="980000"/>
                </a:solidFill>
              </a:rPr>
              <a:t>Cohesión </a:t>
            </a:r>
            <a:r>
              <a:rPr lang="es-419"/>
              <a:t>– </a:t>
            </a:r>
            <a:r>
              <a:rPr lang="es-419">
                <a:solidFill>
                  <a:srgbClr val="FF0000"/>
                </a:solidFill>
              </a:rPr>
              <a:t>Acoplamiento </a:t>
            </a:r>
            <a:r>
              <a:rPr lang="es-419"/>
              <a:t>– </a:t>
            </a:r>
            <a:r>
              <a:rPr lang="es-419">
                <a:solidFill>
                  <a:srgbClr val="FF9900"/>
                </a:solidFill>
              </a:rPr>
              <a:t>Organización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347000" y="1588850"/>
            <a:ext cx="6450000" cy="2551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Separación por responsabilidades: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módulo o clase tiene una función clara y específica.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encontrar y modificar partes del código sin afectar otras.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mantenibilidad y escalabilidad del proyecto.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dependencias innecesarias entre componentes.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Promueve un código más limpio y organizado.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Estructura del Proyecto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2187450" y="925250"/>
            <a:ext cx="47691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980000"/>
                </a:solidFill>
              </a:rPr>
              <a:t>Cohesión </a:t>
            </a:r>
            <a:r>
              <a:rPr lang="es-419"/>
              <a:t>– </a:t>
            </a:r>
            <a:r>
              <a:rPr b="1" lang="es-419" u="sng">
                <a:solidFill>
                  <a:srgbClr val="FF0000"/>
                </a:solidFill>
              </a:rPr>
              <a:t>Acoplamiento </a:t>
            </a:r>
            <a:r>
              <a:rPr lang="es-419"/>
              <a:t>– </a:t>
            </a:r>
            <a:r>
              <a:rPr lang="es-419">
                <a:solidFill>
                  <a:srgbClr val="FF9900"/>
                </a:solidFill>
              </a:rPr>
              <a:t>Organización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1615500" y="1388825"/>
            <a:ext cx="5913000" cy="3227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Carpeta pedido: órdenes y productos: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Contiene clases relacionadas con órdenes y productos.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 todo lo que gestiona la compra y los items.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Carpeta envios: tipos y decoradores: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Agrupa tipos de envío y decoradores para modificar su comportamiento.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extender o personalizar envíos sin alterar la lógica principal.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Patrones de Diseño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2632050" y="927825"/>
            <a:ext cx="4369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980000"/>
                </a:solidFill>
              </a:rPr>
              <a:t>Estrategia </a:t>
            </a:r>
            <a:r>
              <a:rPr lang="es-419"/>
              <a:t>- </a:t>
            </a:r>
            <a:r>
              <a:rPr lang="es-419">
                <a:solidFill>
                  <a:srgbClr val="FF0000"/>
                </a:solidFill>
              </a:rPr>
              <a:t>Decorador </a:t>
            </a:r>
            <a:r>
              <a:rPr lang="es-419"/>
              <a:t>- </a:t>
            </a:r>
            <a:r>
              <a:rPr lang="es-419">
                <a:solidFill>
                  <a:srgbClr val="FF9900"/>
                </a:solidFill>
              </a:rPr>
              <a:t>Flexibilidad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702750" y="1493550"/>
            <a:ext cx="7738500" cy="34848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Estrategia: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familias de comportamientos intercambiables (por ejemplo, distintos tipos de envío).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cambiar el comportamiento en tiempo de ejecución sin modificar las clases cliente.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Decorador (Clase que agrega funcionalidad):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Añade funcionalidades adicionales a un objeto sin alterar su estructura original.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extender el comportamiento de forma flexible y reutilizable.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Decorador funcional con cupones: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Aplica descuentos o beneficios extra agregando lógica sobre el envío o pedido.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combinar múltiples cupones o promociones sin modificar la base.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Resultados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1948200" y="974250"/>
            <a:ext cx="57375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980000"/>
                </a:solidFill>
              </a:rPr>
              <a:t>Modularidad </a:t>
            </a:r>
            <a:r>
              <a:rPr lang="es-419"/>
              <a:t>- </a:t>
            </a:r>
            <a:r>
              <a:rPr lang="es-419">
                <a:solidFill>
                  <a:srgbClr val="FF0000"/>
                </a:solidFill>
              </a:rPr>
              <a:t>Escalabilidad </a:t>
            </a:r>
            <a:r>
              <a:rPr lang="es-419"/>
              <a:t>- </a:t>
            </a:r>
            <a:r>
              <a:rPr lang="es-419">
                <a:solidFill>
                  <a:srgbClr val="FF9900"/>
                </a:solidFill>
              </a:rPr>
              <a:t>Reutilización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2389350" y="1859100"/>
            <a:ext cx="4855200" cy="1425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funcional y flexible, que se adapta a cambios.</a:t>
            </a:r>
            <a:b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sólida para agregar nuevas funciones e integraciones.</a:t>
            </a:r>
            <a:b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Código probado, claro y fácil de mantener.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>
                <a:solidFill>
                  <a:srgbClr val="0145AC"/>
                </a:solidFill>
              </a:rPr>
              <a:t>Conclusión</a:t>
            </a:r>
            <a:endParaRPr b="1" sz="3300">
              <a:solidFill>
                <a:srgbClr val="0145AC"/>
              </a:solidFill>
            </a:endParaRPr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400"/>
              <a:t>Gracias a este proyecto pudimos profundizar en la exploración de conceptos avanzados de la programación orientada a objetos y pudiéndolos aplicar a un sistema funcional. El uso de la herencia, polimorfismo y el diseño modular junto con la implementación de decoradores nos permitió construir una solución flexible.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292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Metodología</a:t>
            </a:r>
            <a:r>
              <a:rPr b="1" lang="es-419">
                <a:solidFill>
                  <a:srgbClr val="0145AC"/>
                </a:solidFill>
              </a:rPr>
              <a:t> del Desarrollo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193750" y="1000075"/>
            <a:ext cx="4756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u="sng">
                <a:solidFill>
                  <a:srgbClr val="FF9900"/>
                </a:solidFill>
              </a:rPr>
              <a:t>Iteración </a:t>
            </a:r>
            <a:r>
              <a:rPr lang="es-419"/>
              <a:t>- </a:t>
            </a:r>
            <a:r>
              <a:rPr lang="es-419">
                <a:solidFill>
                  <a:srgbClr val="FF0000"/>
                </a:solidFill>
              </a:rPr>
              <a:t>Modularidad </a:t>
            </a:r>
            <a:r>
              <a:rPr lang="es-419"/>
              <a:t>- </a:t>
            </a:r>
            <a:r>
              <a:rPr lang="es-419">
                <a:solidFill>
                  <a:srgbClr val="980000"/>
                </a:solidFill>
              </a:rPr>
              <a:t>Validación </a:t>
            </a:r>
            <a:r>
              <a:rPr lang="es-419"/>
              <a:t>- </a:t>
            </a:r>
            <a:r>
              <a:rPr lang="es-419">
                <a:solidFill>
                  <a:srgbClr val="FFFF00"/>
                </a:solidFill>
              </a:rPr>
              <a:t>Escalabilidad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98650" y="1554175"/>
            <a:ext cx="4522500" cy="3033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Desarrollo incremental: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entregar valor rápidamente con versiones funcionales desde el inicio.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recibir retroalimentación temprana de los usuarios y mejorar en base a ella.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riesgos al dividir el desarrollo en partes manejables.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adapta mejor a cambios en los requisitos durante el proyecto.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Favorece una mejor planificación y control del progreso.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 title="Screenshot_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50" y="1554175"/>
            <a:ext cx="3387376" cy="303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292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Metodología del Desarrollo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193750" y="1000075"/>
            <a:ext cx="4756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FF9900"/>
                </a:solidFill>
              </a:rPr>
              <a:t>Iteración </a:t>
            </a:r>
            <a:r>
              <a:rPr lang="es-419"/>
              <a:t>- </a:t>
            </a:r>
            <a:r>
              <a:rPr b="1" lang="es-419" u="sng">
                <a:solidFill>
                  <a:srgbClr val="FF0000"/>
                </a:solidFill>
              </a:rPr>
              <a:t>Modularidad </a:t>
            </a:r>
            <a:r>
              <a:rPr lang="es-419"/>
              <a:t>- </a:t>
            </a:r>
            <a:r>
              <a:rPr lang="es-419">
                <a:solidFill>
                  <a:srgbClr val="980000"/>
                </a:solidFill>
              </a:rPr>
              <a:t>Validación </a:t>
            </a:r>
            <a:r>
              <a:rPr lang="es-419"/>
              <a:t>- </a:t>
            </a:r>
            <a:r>
              <a:rPr lang="es-419">
                <a:solidFill>
                  <a:srgbClr val="FFFF00"/>
                </a:solidFill>
              </a:rPr>
              <a:t>Escalabilidad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51050" y="1483975"/>
            <a:ext cx="4265400" cy="2989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Construcción por módulos funcionales: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el desarrollo y mantenimiento al dividir el sistema en partes independientes.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que distintos equipos trabajen en paralelo sin interferencias.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Aumenta la reutilización de código y mejora la organización del proyecto.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Hace más simple detectar y corregir errores dentro de cada módulo.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escalabilidad y flexibilidad del sistema.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15" title="Screenshot_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425" y="1483975"/>
            <a:ext cx="3190875" cy="2989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0292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Metodología del Desarrollo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2193750" y="1000075"/>
            <a:ext cx="4756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FF9900"/>
                </a:solidFill>
              </a:rPr>
              <a:t>Iteración </a:t>
            </a:r>
            <a:r>
              <a:rPr lang="es-419"/>
              <a:t>- </a:t>
            </a:r>
            <a:r>
              <a:rPr lang="es-419">
                <a:solidFill>
                  <a:srgbClr val="FF0000"/>
                </a:solidFill>
              </a:rPr>
              <a:t>Modularidad </a:t>
            </a:r>
            <a:r>
              <a:rPr lang="es-419"/>
              <a:t>- </a:t>
            </a:r>
            <a:r>
              <a:rPr b="1" lang="es-419" u="sng">
                <a:solidFill>
                  <a:srgbClr val="980000"/>
                </a:solidFill>
              </a:rPr>
              <a:t>Validación </a:t>
            </a:r>
            <a:r>
              <a:rPr lang="es-419"/>
              <a:t>- </a:t>
            </a:r>
            <a:r>
              <a:rPr lang="es-419">
                <a:solidFill>
                  <a:srgbClr val="FFFF00"/>
                </a:solidFill>
              </a:rPr>
              <a:t>Escalabilidad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331975" y="1592275"/>
            <a:ext cx="4656000" cy="31767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Validación y ajustes continuos: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 permite detectar y corregir errores rápidamente.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Asegura que el producto siempre cumpla con las necesidades del usuario.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calidad del software en cada etapa del desarrollo.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adaptarse a cambios o mejoras sin rehacer todo el trabajo.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Garantiza una evolución constante del sistema con menos riesgos.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 title="Screenshot_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425" y="1592275"/>
            <a:ext cx="3444525" cy="3176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0292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Metodología del Desarrollo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2193750" y="1000075"/>
            <a:ext cx="47565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FF9900"/>
                </a:solidFill>
              </a:rPr>
              <a:t>Iteración </a:t>
            </a:r>
            <a:r>
              <a:rPr lang="es-419"/>
              <a:t>- </a:t>
            </a:r>
            <a:r>
              <a:rPr lang="es-419">
                <a:solidFill>
                  <a:srgbClr val="FF0000"/>
                </a:solidFill>
              </a:rPr>
              <a:t>Modularidad </a:t>
            </a:r>
            <a:r>
              <a:rPr lang="es-419"/>
              <a:t>- </a:t>
            </a:r>
            <a:r>
              <a:rPr lang="es-419">
                <a:solidFill>
                  <a:srgbClr val="980000"/>
                </a:solidFill>
              </a:rPr>
              <a:t>Validación </a:t>
            </a:r>
            <a:r>
              <a:rPr lang="es-419"/>
              <a:t>- </a:t>
            </a:r>
            <a:r>
              <a:rPr b="1" lang="es-419" u="sng">
                <a:solidFill>
                  <a:srgbClr val="FFFF00"/>
                </a:solidFill>
              </a:rPr>
              <a:t>Escalabilidad </a:t>
            </a:r>
            <a:endParaRPr b="1" u="sng">
              <a:solidFill>
                <a:srgbClr val="FFFF00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65325" y="1592275"/>
            <a:ext cx="4513200" cy="3205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progresiva de código: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optimizar el rendimiento y la calidad sin frenar el desarrollo.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el refactoring continuo sin afectar la funcionalidad existente.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Ayuda a mantener el código limpio, ordenado y fácil de escalar.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la acumulación de deuda técnica a lo largo del proyecto.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comprensión y mantenibilidad del código por parte del equipo.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17" title="Screenshot_7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425" y="1592275"/>
            <a:ext cx="3520724" cy="3205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052550" y="38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Decisiones Técnicas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2355000" y="951150"/>
            <a:ext cx="4434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u="sng">
                <a:solidFill>
                  <a:srgbClr val="FF0000"/>
                </a:solidFill>
              </a:rPr>
              <a:t>Modularización </a:t>
            </a:r>
            <a:r>
              <a:rPr lang="es-419"/>
              <a:t>- </a:t>
            </a:r>
            <a:r>
              <a:rPr lang="es-419">
                <a:solidFill>
                  <a:srgbClr val="00FF00"/>
                </a:solidFill>
              </a:rPr>
              <a:t>Git </a:t>
            </a:r>
            <a:r>
              <a:rPr lang="es-419"/>
              <a:t>- </a:t>
            </a:r>
            <a:r>
              <a:rPr lang="es-419">
                <a:solidFill>
                  <a:srgbClr val="FF9900"/>
                </a:solidFill>
              </a:rPr>
              <a:t>Decoradores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66475" y="1474175"/>
            <a:ext cx="4981200" cy="2644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División de paquetes (Pedidos,  Envios):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Organiza el código según responsabilidades claras, facilitando su comprensión.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trabajar de forma modular, separando la lógica de pedidos y envíos.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el mantenimiento y la escalabilidad del sistema.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la reutilización y pruebas independientes de cada componente.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Reduce errores al evitar mezclas innecesarias de funcionalidades.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18" title="Screenshot_7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975" y="3169774"/>
            <a:ext cx="3659325" cy="17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052550" y="38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Decisiones Técnicas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2355000" y="951150"/>
            <a:ext cx="4434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FF0000"/>
                </a:solidFill>
              </a:rPr>
              <a:t>Modularización </a:t>
            </a:r>
            <a:r>
              <a:rPr lang="es-419"/>
              <a:t>- </a:t>
            </a:r>
            <a:r>
              <a:rPr b="1" lang="es-419" u="sng">
                <a:solidFill>
                  <a:srgbClr val="00FF00"/>
                </a:solidFill>
              </a:rPr>
              <a:t>Git </a:t>
            </a:r>
            <a:r>
              <a:rPr lang="es-419"/>
              <a:t>- </a:t>
            </a:r>
            <a:r>
              <a:rPr lang="es-419">
                <a:solidFill>
                  <a:srgbClr val="FF9900"/>
                </a:solidFill>
              </a:rPr>
              <a:t>Decoradores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66475" y="1474175"/>
            <a:ext cx="5498400" cy="2909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 para versionado y control de cambios: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llevar un historial claro y ordenado del desarrollo del proyecto.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 el trabajo en equipo con ramas y fusiones controladas.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Ayuda a identificar, revertir y corregir errores de forma segura.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la colaboración y seguimiento del progreso.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una herramienta estándar, confiable y ampliamente utilizada.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19" title="Screenshot_7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8150" y="3122374"/>
            <a:ext cx="3659325" cy="17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052550" y="383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Decisiones Técnicas 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2355000" y="951150"/>
            <a:ext cx="4434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rgbClr val="FF0000"/>
                </a:solidFill>
              </a:rPr>
              <a:t>Modularización </a:t>
            </a:r>
            <a:r>
              <a:rPr lang="es-419"/>
              <a:t>- </a:t>
            </a:r>
            <a:r>
              <a:rPr lang="es-419">
                <a:solidFill>
                  <a:srgbClr val="00FF00"/>
                </a:solidFill>
              </a:rPr>
              <a:t>Git </a:t>
            </a:r>
            <a:r>
              <a:rPr lang="es-419"/>
              <a:t>- </a:t>
            </a:r>
            <a:r>
              <a:rPr b="1" lang="es-419" u="sng">
                <a:solidFill>
                  <a:srgbClr val="FF9900"/>
                </a:solidFill>
              </a:rPr>
              <a:t>Decoradores</a:t>
            </a:r>
            <a:endParaRPr b="1" u="sng">
              <a:solidFill>
                <a:srgbClr val="FF9900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66475" y="1474175"/>
            <a:ext cx="5392500" cy="26181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Decoradores para lógica dinámica: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Permiten agregar funcionalidades sin modificar el código original.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Favorecen un diseño más limpio, reutilizable y flexible.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Facilitan aplicar comportamientos comunes (como validaciones o logs) en distintos módulos.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Mejoran la separación de responsabilidades en el código.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Ayudan a mantener la lógica central más simple y legible.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0" title="Screenshot_7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775" y="3148849"/>
            <a:ext cx="3659325" cy="17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145AC"/>
                </a:solidFill>
              </a:rPr>
              <a:t>Principios POO</a:t>
            </a:r>
            <a:endParaRPr b="1">
              <a:solidFill>
                <a:srgbClr val="0145AC"/>
              </a:solidFill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838400" y="956350"/>
            <a:ext cx="5467200" cy="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u="sng">
                <a:solidFill>
                  <a:srgbClr val="980000"/>
                </a:solidFill>
              </a:rPr>
              <a:t>Abstracción </a:t>
            </a:r>
            <a:r>
              <a:rPr lang="es-419"/>
              <a:t>– </a:t>
            </a:r>
            <a:r>
              <a:rPr lang="es-419">
                <a:solidFill>
                  <a:srgbClr val="FF0000"/>
                </a:solidFill>
              </a:rPr>
              <a:t>Herencia </a:t>
            </a:r>
            <a:r>
              <a:rPr lang="es-419"/>
              <a:t>– </a:t>
            </a:r>
            <a:r>
              <a:rPr lang="es-419">
                <a:solidFill>
                  <a:srgbClr val="FF9900"/>
                </a:solidFill>
              </a:rPr>
              <a:t>Polimorfismo </a:t>
            </a:r>
            <a:r>
              <a:rPr lang="es-419"/>
              <a:t>– </a:t>
            </a:r>
            <a:r>
              <a:rPr lang="es-419">
                <a:solidFill>
                  <a:srgbClr val="FFFF00"/>
                </a:solidFill>
              </a:rPr>
              <a:t>Encapsulamiento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608700" y="1569355"/>
            <a:ext cx="4207500" cy="2562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Clases representativas del dominio: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Representan entidades reales del problema.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Hacen el código más fácil de entender.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Facilitan cambios y mantenimiento.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Organizan responsabilidades claras.</a:t>
            </a:r>
            <a:b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s-419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Mejoran la reutilización y calidad del software.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1" title="Screenshot_7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150" y="2459313"/>
            <a:ext cx="3996000" cy="24003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