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3" r:id="rId5"/>
    <p:sldId id="266" r:id="rId6"/>
    <p:sldId id="267" r:id="rId7"/>
    <p:sldId id="268" r:id="rId8"/>
  </p:sldIdLst>
  <p:sldSz cx="12192000" cy="6858000"/>
  <p:notesSz cx="6858000" cy="9144000"/>
  <p:embeddedFontLst>
    <p:embeddedFont>
      <p:font typeface="Biennale" pitchFamily="50" charset="0"/>
      <p:regular r:id="rId11"/>
    </p:embeddedFont>
    <p:embeddedFont>
      <p:font typeface="Biennale Bold" pitchFamily="50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5" userDrawn="1">
          <p15:clr>
            <a:srgbClr val="A4A3A4"/>
          </p15:clr>
        </p15:guide>
        <p15:guide id="2" pos="273" userDrawn="1">
          <p15:clr>
            <a:srgbClr val="A4A3A4"/>
          </p15:clr>
        </p15:guide>
        <p15:guide id="3" orient="horz" pos="908" userDrawn="1">
          <p15:clr>
            <a:srgbClr val="A4A3A4"/>
          </p15:clr>
        </p15:guide>
        <p15:guide id="4" pos="7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C766C-59AB-496F-BC5D-0DBCCF533E64}" v="6" dt="2025-07-02T07:15:55.1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3" autoAdjust="0"/>
    <p:restoredTop sz="95110" autoAdjust="0"/>
  </p:normalViewPr>
  <p:slideViewPr>
    <p:cSldViewPr snapToGrid="0" showGuides="1">
      <p:cViewPr varScale="1">
        <p:scale>
          <a:sx n="111" d="100"/>
          <a:sy n="111" d="100"/>
        </p:scale>
        <p:origin x="126" y="96"/>
      </p:cViewPr>
      <p:guideLst>
        <p:guide orient="horz" pos="3825"/>
        <p:guide pos="273"/>
        <p:guide orient="horz" pos="908"/>
        <p:guide pos="7414"/>
      </p:guideLst>
    </p:cSldViewPr>
  </p:slideViewPr>
  <p:outlineViewPr>
    <p:cViewPr>
      <p:scale>
        <a:sx n="20" d="100"/>
        <a:sy n="20" d="100"/>
      </p:scale>
      <p:origin x="0" y="-289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2.fntdata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1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3E4D40-3228-1C24-32C4-502B03868E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EF2-A3DF-6534-FA7A-72EB00E464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540CC-CE8C-4A70-BF05-2114CEE721C9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34E3-450C-99A7-AD31-0AD855962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B346-D077-B037-8AF1-1A5943152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8758-294F-43B0-9FDA-82B4C942C4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8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2F30A58F-C1CB-4583-BA10-6EBD3D104964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8B625186-1159-4D34-813C-4B43A94F98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291451"/>
            <a:ext cx="8298687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Name or “Company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4" y="709990"/>
            <a:ext cx="829868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9F78020-D828-4016-3BC7-400A2B17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7130379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EDF8F6-A52A-F483-0B5D-556553CE08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5934" y="1446213"/>
            <a:ext cx="4809089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client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3EC8C2-41D7-94B3-7EE7-42A89E7C27B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4" y="2150498"/>
            <a:ext cx="5486400" cy="92435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7B1BB0-E800-1033-A8A5-36F33720C6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5886" y="3317300"/>
            <a:ext cx="4805964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challenge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E54CBE5-447C-3096-BE09-062E892A83D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5450" y="4021585"/>
            <a:ext cx="5486400" cy="206595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74A94144-5D79-3492-E8AE-9E0CEA7B2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0AC24533-2C1E-808A-DE47-4F7FFA6CBE25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4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291451"/>
            <a:ext cx="10217944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 or “Leading 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6" y="709990"/>
            <a:ext cx="10217944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CC7CBF-5CAC-89DF-85B0-F8F792534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9542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solution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890119-6112-A65C-5D5F-826D3A8F0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624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E64B-3AEF-5121-CC02-A5BF0E2C2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9625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impact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2B314BB-47D3-B217-085B-FF4087FD57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707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70AEA1-0FFB-C5AB-EE1A-EBC0EB8028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39708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Why Atos?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6A08DAB-4054-6D4C-0D9A-23E95A1C1C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790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6B26CC1-EC68-EFF1-594A-E7D62DC165B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A699-A18D-BB21-EF78-E5C6F2A0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3852" y="2085843"/>
            <a:ext cx="3892977" cy="3991107"/>
            <a:chOff x="4153852" y="2083663"/>
            <a:chExt cx="3892977" cy="399208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55F457-6C59-9205-5BC8-37A6E312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3852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317E02-C121-6BA0-DE8E-02D7575D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829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671B79-3EC2-65ED-38A8-41F17F6B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4" name="Graphique 10" descr="Atos logo">
            <a:extLst>
              <a:ext uri="{FF2B5EF4-FFF2-40B4-BE49-F238E27FC236}">
                <a16:creationId xmlns:a16="http://schemas.microsoft.com/office/drawing/2014/main" id="{CBB54FBA-70BB-41AA-A5E9-8371D511B5E0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1 Pag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164" y="291451"/>
            <a:ext cx="7132406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164" y="709990"/>
            <a:ext cx="713240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16BDD6C-589C-E59D-505F-90F87C6A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597003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140BF3-145B-8B2C-8E4B-F5FB8C824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2843D-3E13-B519-6C1C-561978B8731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280150" y="1441448"/>
            <a:ext cx="5486400" cy="464609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6D8DB521-377D-DD49-0076-DCD1333D2AF1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que 10" descr="Atos logo">
            <a:extLst>
              <a:ext uri="{FF2B5EF4-FFF2-40B4-BE49-F238E27FC236}">
                <a16:creationId xmlns:a16="http://schemas.microsoft.com/office/drawing/2014/main" id="{93908D97-756A-94B0-3B08-88685AE459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A25555FE-C8DD-623E-93FB-3A1B6E1E3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333999" y="-2"/>
            <a:ext cx="6859655" cy="6862329"/>
          </a:xfrm>
          <a:custGeom>
            <a:avLst/>
            <a:gdLst>
              <a:gd name="connsiteX0" fmla="*/ 0 w 13716008"/>
              <a:gd name="connsiteY0" fmla="*/ 6858000 h 13716000"/>
              <a:gd name="connsiteX1" fmla="*/ 6858004 w 13716008"/>
              <a:gd name="connsiteY1" fmla="*/ 0 h 13716000"/>
              <a:gd name="connsiteX2" fmla="*/ 13716008 w 13716008"/>
              <a:gd name="connsiteY2" fmla="*/ 6858000 h 13716000"/>
              <a:gd name="connsiteX3" fmla="*/ 6858004 w 13716008"/>
              <a:gd name="connsiteY3" fmla="*/ 13716000 h 13716000"/>
              <a:gd name="connsiteX4" fmla="*/ 0 w 13716008"/>
              <a:gd name="connsiteY4" fmla="*/ 6858000 h 13716000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6858000 h 13716000"/>
              <a:gd name="connsiteX1" fmla="*/ 6858004 w 13836759"/>
              <a:gd name="connsiteY1" fmla="*/ 0 h 13716000"/>
              <a:gd name="connsiteX2" fmla="*/ 10915650 w 13836759"/>
              <a:gd name="connsiteY2" fmla="*/ 1333500 h 13716000"/>
              <a:gd name="connsiteX3" fmla="*/ 13716008 w 13836759"/>
              <a:gd name="connsiteY3" fmla="*/ 6858000 h 13716000"/>
              <a:gd name="connsiteX4" fmla="*/ 6858004 w 13836759"/>
              <a:gd name="connsiteY4" fmla="*/ 13716000 h 13716000"/>
              <a:gd name="connsiteX5" fmla="*/ 0 w 13836759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7128220"/>
              <a:gd name="connsiteY0" fmla="*/ 6858000 h 13738479"/>
              <a:gd name="connsiteX1" fmla="*/ 6858004 w 7128220"/>
              <a:gd name="connsiteY1" fmla="*/ 0 h 13738479"/>
              <a:gd name="connsiteX2" fmla="*/ 6848022 w 7128220"/>
              <a:gd name="connsiteY2" fmla="*/ 2784928 h 13738479"/>
              <a:gd name="connsiteX3" fmla="*/ 4635508 w 7128220"/>
              <a:gd name="connsiteY3" fmla="*/ 4864100 h 13738479"/>
              <a:gd name="connsiteX4" fmla="*/ 6858004 w 7128220"/>
              <a:gd name="connsiteY4" fmla="*/ 13716000 h 13738479"/>
              <a:gd name="connsiteX5" fmla="*/ 0 w 7128220"/>
              <a:gd name="connsiteY5" fmla="*/ 6858000 h 13738479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0 w 7128220"/>
              <a:gd name="connsiteY0" fmla="*/ 6858000 h 7395439"/>
              <a:gd name="connsiteX1" fmla="*/ 6858004 w 7128220"/>
              <a:gd name="connsiteY1" fmla="*/ 0 h 7395439"/>
              <a:gd name="connsiteX2" fmla="*/ 6848022 w 7128220"/>
              <a:gd name="connsiteY2" fmla="*/ 2784928 h 7395439"/>
              <a:gd name="connsiteX3" fmla="*/ 4635508 w 7128220"/>
              <a:gd name="connsiteY3" fmla="*/ 4864100 h 7395439"/>
              <a:gd name="connsiteX4" fmla="*/ 2905436 w 7128220"/>
              <a:gd name="connsiteY4" fmla="*/ 7315200 h 7395439"/>
              <a:gd name="connsiteX5" fmla="*/ 0 w 7128220"/>
              <a:gd name="connsiteY5" fmla="*/ 6858000 h 739543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6877050"/>
              <a:gd name="connsiteX1" fmla="*/ 6858004 w 7128220"/>
              <a:gd name="connsiteY1" fmla="*/ 0 h 6877050"/>
              <a:gd name="connsiteX2" fmla="*/ 6848022 w 7128220"/>
              <a:gd name="connsiteY2" fmla="*/ 2784928 h 6877050"/>
              <a:gd name="connsiteX3" fmla="*/ 4635508 w 7128220"/>
              <a:gd name="connsiteY3" fmla="*/ 4864100 h 6877050"/>
              <a:gd name="connsiteX4" fmla="*/ 2810186 w 7128220"/>
              <a:gd name="connsiteY4" fmla="*/ 6877050 h 6877050"/>
              <a:gd name="connsiteX5" fmla="*/ 0 w 7128220"/>
              <a:gd name="connsiteY5" fmla="*/ 6858000 h 6877050"/>
              <a:gd name="connsiteX0" fmla="*/ 0 w 7128220"/>
              <a:gd name="connsiteY0" fmla="*/ 6858000 h 6858000"/>
              <a:gd name="connsiteX1" fmla="*/ 6858004 w 7128220"/>
              <a:gd name="connsiteY1" fmla="*/ 0 h 6858000"/>
              <a:gd name="connsiteX2" fmla="*/ 6848022 w 7128220"/>
              <a:gd name="connsiteY2" fmla="*/ 2784928 h 6858000"/>
              <a:gd name="connsiteX3" fmla="*/ 4635508 w 7128220"/>
              <a:gd name="connsiteY3" fmla="*/ 4864100 h 6858000"/>
              <a:gd name="connsiteX4" fmla="*/ 2772086 w 7128220"/>
              <a:gd name="connsiteY4" fmla="*/ 6848475 h 6858000"/>
              <a:gd name="connsiteX5" fmla="*/ 0 w 7128220"/>
              <a:gd name="connsiteY5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72086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76184"/>
              <a:gd name="connsiteX1" fmla="*/ 6858004 w 6859655"/>
              <a:gd name="connsiteY1" fmla="*/ 0 h 6876184"/>
              <a:gd name="connsiteX2" fmla="*/ 6857547 w 6859655"/>
              <a:gd name="connsiteY2" fmla="*/ 2775403 h 6876184"/>
              <a:gd name="connsiteX3" fmla="*/ 2785941 w 6859655"/>
              <a:gd name="connsiteY3" fmla="*/ 6876184 h 6876184"/>
              <a:gd name="connsiteX4" fmla="*/ 0 w 6859655"/>
              <a:gd name="connsiteY4" fmla="*/ 6858000 h 6876184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655" h="6862329">
                <a:moveTo>
                  <a:pt x="0" y="6858000"/>
                </a:moveTo>
                <a:cubicBezTo>
                  <a:pt x="92703" y="2794000"/>
                  <a:pt x="3259119" y="29029"/>
                  <a:pt x="6858004" y="0"/>
                </a:cubicBezTo>
                <a:cubicBezTo>
                  <a:pt x="6862993" y="1749878"/>
                  <a:pt x="6854824" y="2086881"/>
                  <a:pt x="6857547" y="2775403"/>
                </a:cubicBezTo>
                <a:cubicBezTo>
                  <a:pt x="3237665" y="2988560"/>
                  <a:pt x="2735787" y="6128065"/>
                  <a:pt x="2785941" y="6862329"/>
                </a:cubicBezTo>
                <a:cubicBezTo>
                  <a:pt x="1965731" y="6851746"/>
                  <a:pt x="2255889" y="6838950"/>
                  <a:pt x="0" y="6858000"/>
                </a:cubicBezTo>
                <a:close/>
              </a:path>
            </a:pathLst>
          </a:custGeom>
        </p:spPr>
        <p:txBody>
          <a:bodyPr bIns="822960"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que 10" descr="Atos logo">
            <a:extLst>
              <a:ext uri="{FF2B5EF4-FFF2-40B4-BE49-F238E27FC236}">
                <a16:creationId xmlns:a16="http://schemas.microsoft.com/office/drawing/2014/main" id="{85F73F1A-DD6D-8A99-3BE3-33BEC9E07E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6A8A744-A160-60B3-78F8-D34443F2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81682" y="1155380"/>
            <a:ext cx="4953006" cy="4953006"/>
          </a:xfrm>
          <a:custGeom>
            <a:avLst/>
            <a:gdLst>
              <a:gd name="connsiteX0" fmla="*/ 2476503 w 4953006"/>
              <a:gd name="connsiteY0" fmla="*/ 0 h 4953006"/>
              <a:gd name="connsiteX1" fmla="*/ 4953006 w 4953006"/>
              <a:gd name="connsiteY1" fmla="*/ 2476503 h 4953006"/>
              <a:gd name="connsiteX2" fmla="*/ 2476503 w 4953006"/>
              <a:gd name="connsiteY2" fmla="*/ 4953006 h 4953006"/>
              <a:gd name="connsiteX3" fmla="*/ 0 w 4953006"/>
              <a:gd name="connsiteY3" fmla="*/ 2476503 h 4953006"/>
              <a:gd name="connsiteX4" fmla="*/ 2476503 w 4953006"/>
              <a:gd name="connsiteY4" fmla="*/ 0 h 49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6" h="4953006">
                <a:moveTo>
                  <a:pt x="2476503" y="0"/>
                </a:moveTo>
                <a:cubicBezTo>
                  <a:pt x="3844238" y="0"/>
                  <a:pt x="4953006" y="1108768"/>
                  <a:pt x="4953006" y="2476503"/>
                </a:cubicBezTo>
                <a:cubicBezTo>
                  <a:pt x="4953006" y="3844238"/>
                  <a:pt x="3844238" y="4953006"/>
                  <a:pt x="2476503" y="4953006"/>
                </a:cubicBezTo>
                <a:cubicBezTo>
                  <a:pt x="1108768" y="4953006"/>
                  <a:pt x="0" y="3844238"/>
                  <a:pt x="0" y="2476503"/>
                </a:cubicBezTo>
                <a:cubicBezTo>
                  <a:pt x="0" y="1108768"/>
                  <a:pt x="1108768" y="0"/>
                  <a:pt x="2476503" y="0"/>
                </a:cubicBezTo>
                <a:close/>
              </a:path>
            </a:pathLst>
          </a:custGeom>
        </p:spPr>
        <p:txBody>
          <a:bodyPr wrap="square" tIns="822960" bIns="0" anchor="ctr">
            <a:noAutofit/>
          </a:bodyPr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9D3E5-713E-2458-85D8-863C02E3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91452"/>
            <a:ext cx="11337925" cy="7965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1C79-616F-D7C0-02B1-92ECF462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4" y="1446212"/>
            <a:ext cx="11337926" cy="4630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  <a:p>
            <a:pPr marL="11430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05</a:t>
            </a:r>
          </a:p>
          <a:p>
            <a:pPr marL="1371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7185-ACB9-908F-2962-5980CB3C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AddCustomFooter#1">
            <a:extLst>
              <a:ext uri="{FF2B5EF4-FFF2-40B4-BE49-F238E27FC236}">
                <a16:creationId xmlns:a16="http://schemas.microsoft.com/office/drawing/2014/main" id="{E00FAE01-94EC-1357-62EB-1169EE36702E}"/>
              </a:ext>
            </a:extLst>
          </p:cNvPr>
          <p:cNvSpPr txBox="1"/>
          <p:nvPr userDrawn="1"/>
        </p:nvSpPr>
        <p:spPr bwMode="gray">
          <a:xfrm>
            <a:off x="428625" y="6420355"/>
            <a:ext cx="382668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" algn="l"/>
                <a:tab pos="411480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	|	dd/mm/yyyy | Presentation Title | © Atos - for external use</a:t>
            </a:r>
            <a:endParaRPr lang="nl-NL" sz="900" baseline="0" dirty="0">
              <a:solidFill>
                <a:schemeClr val="accent3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Graphique 10" descr="Atos logo">
            <a:extLst>
              <a:ext uri="{FF2B5EF4-FFF2-40B4-BE49-F238E27FC236}">
                <a16:creationId xmlns:a16="http://schemas.microsoft.com/office/drawing/2014/main" id="{1C95FD47-5D5D-CF7D-07B8-ABFE4BCD951D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3" r:id="rId2"/>
    <p:sldLayoutId id="2147483835" r:id="rId3"/>
    <p:sldLayoutId id="2147483836" r:id="rId4"/>
    <p:sldLayoutId id="2147483837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0200" indent="914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8" userDrawn="1">
          <p15:clr>
            <a:srgbClr val="F26B43"/>
          </p15:clr>
        </p15:guide>
        <p15:guide id="2" pos="270" userDrawn="1">
          <p15:clr>
            <a:srgbClr val="F26B43"/>
          </p15:clr>
        </p15:guide>
        <p15:guide id="3" pos="7412" userDrawn="1">
          <p15:clr>
            <a:srgbClr val="F26B43"/>
          </p15:clr>
        </p15:guide>
        <p15:guide id="4" orient="horz" pos="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F7FB4-FBF2-B71C-D821-A8EBDDBC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02E63-0929-0253-6171-BAB8BE8A5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AF59D6-B6F1-406B-ABB0-30FCE459B3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C650E9-A568-F6A6-8706-66C447C2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{{CHALLENGE_TEXT}}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482514-EF1D-F10B-0401-26B9E4D6D7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BB14E2-592B-079E-BC26-AA43346F9A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{{SOLUTION_TEXT}}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67F996-CD32-0AFC-F1FE-A9416BD739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9708" y="1663200"/>
            <a:ext cx="2935241" cy="548640"/>
          </a:xfrm>
        </p:spPr>
        <p:txBody>
          <a:bodyPr/>
          <a:lstStyle/>
          <a:p>
            <a:r>
              <a:rPr lang="de-DE" dirty="0"/>
              <a:t>Impact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87266E3-5770-0779-DFDB-29FEDEC92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{{IMPACT_TEXT}}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6D852B8-FCD6-C2E4-7718-C78D5DD43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1</a:t>
            </a:fld>
            <a:endParaRPr lang="en-US" noProof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D237A9F5-4EC0-8553-8597-2D24F200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D862DAC1-C159-AC36-384A-2B7D49573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  <p:pic>
        <p:nvPicPr>
          <p:cNvPr id="14" name="Image 25" descr="Une image contenant Graphique, symbole, logo, cercle&#10;&#10;Description générée automatiquement">
            <a:extLst>
              <a:ext uri="{FF2B5EF4-FFF2-40B4-BE49-F238E27FC236}">
                <a16:creationId xmlns:a16="http://schemas.microsoft.com/office/drawing/2014/main" id="{3930FF6B-A741-1A8E-A256-17244EF1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1569600"/>
            <a:ext cx="712106" cy="712106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98F8AAD-EEE0-CE64-228C-9CBDFFC48AC1}"/>
              </a:ext>
            </a:extLst>
          </p:cNvPr>
          <p:cNvSpPr txBox="1"/>
          <p:nvPr/>
        </p:nvSpPr>
        <p:spPr>
          <a:xfrm>
            <a:off x="356490" y="1026033"/>
            <a:ext cx="10290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i="0" dirty="0">
                <a:effectLst/>
              </a:rPr>
              <a:t>{{ABOUT_CLIENT}}</a:t>
            </a:r>
            <a:endParaRPr lang="de-DE" sz="1000" dirty="0">
              <a:solidFill>
                <a:srgbClr val="00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CC60A-2290-C4B8-ABAF-1D6071581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86CB04-0355-2B82-AF89-0E566B559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952664-57C5-62DF-4079-34FB944ED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3C904A-5E01-28AB-9A4E-DBA1CFD6E37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Us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1B8DE1-5FD5-F1CD-7BE0-EC2006B51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{{WHY_US_TEXT}}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B647AC1-4B01-EF0A-C0E2-CF99262499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de-DE" dirty="0"/>
              <a:t>IT Impact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319F776-3A9B-254A-CFAA-A6AB93DCB4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{{IT_IMPACT}}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DF642BD-C1C6-1474-B3B4-468BA1CBA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6EAD0412-9E07-8526-A2B2-C594B3728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569775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4D449C36-A41D-AAF0-95DF-77942576F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569600"/>
            <a:ext cx="712106" cy="71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5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501C-0129-D507-0BAA-24BE52C36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846AF7-B57D-475D-EA53-48EB1A5C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EC8694-D497-BE18-4D1A-EE1D52A709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CB2283-7887-9811-ACE3-ED2D2CDC990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663200"/>
            <a:ext cx="2935241" cy="548640"/>
          </a:xfrm>
        </p:spPr>
        <p:txBody>
          <a:bodyPr/>
          <a:lstStyle/>
          <a:p>
            <a:r>
              <a:rPr lang="en-US" dirty="0"/>
              <a:t>Methods used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4905525-5466-868F-5153-5E0F3084C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{{METHODS_TEXT}}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FB9A8D4-0F10-2B2D-E1D3-8C19CCED77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en-US" dirty="0"/>
              <a:t>Software tools and systems used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FC5CC5D-2D65-FB26-56D7-699A03F5FB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{{SOFTWARE_USED_IMPACT}}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99844E0-080D-44D3-7028-70FC80B2D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91E4298-4AA0-A09A-666C-4F90D1AE3846}"/>
              </a:ext>
            </a:extLst>
          </p:cNvPr>
          <p:cNvSpPr txBox="1"/>
          <p:nvPr/>
        </p:nvSpPr>
        <p:spPr>
          <a:xfrm>
            <a:off x="356490" y="1026033"/>
            <a:ext cx="10290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i="0" dirty="0">
                <a:effectLst/>
              </a:rPr>
              <a:t>Technology</a:t>
            </a:r>
            <a:endParaRPr lang="de-DE" sz="1000" dirty="0">
              <a:solidFill>
                <a:srgbClr val="00005C"/>
              </a:solidFill>
            </a:endParaRP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0664650F-DAFB-6C54-1957-A4973C8F18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9708" y="1663200"/>
            <a:ext cx="2935241" cy="548640"/>
          </a:xfrm>
        </p:spPr>
        <p:txBody>
          <a:bodyPr/>
          <a:lstStyle/>
          <a:p>
            <a:r>
              <a:rPr lang="en-US" dirty="0"/>
              <a:t>Hardware used</a:t>
            </a:r>
            <a:endParaRPr lang="de-DE" dirty="0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114E1C32-C7D9-8638-A06C-FB2EC59DAD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8790" y="2159013"/>
            <a:ext cx="3566160" cy="3917937"/>
          </a:xfrm>
        </p:spPr>
        <p:txBody>
          <a:bodyPr/>
          <a:lstStyle/>
          <a:p>
            <a:pPr marL="0" indent="0">
              <a:buNone/>
            </a:pPr>
            <a:r>
              <a:rPr lang="de-DE" sz="1200" dirty="0"/>
              <a:t>{{HARDWARE_TEXT}}</a:t>
            </a:r>
          </a:p>
        </p:txBody>
      </p:sp>
    </p:spTree>
    <p:extLst>
      <p:ext uri="{BB962C8B-B14F-4D97-AF65-F5344CB8AC3E}">
        <p14:creationId xmlns:p14="http://schemas.microsoft.com/office/powerpoint/2010/main" val="2730591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1ADBC-36FE-83C5-610D-070945E0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E4798-9E13-6A44-D815-98C1E578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405B7A-1538-3377-BF2D-B77F756854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900746-932E-F5BD-9328-255BE827EA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774" y="1663197"/>
            <a:ext cx="3849146" cy="548640"/>
          </a:xfrm>
        </p:spPr>
        <p:txBody>
          <a:bodyPr/>
          <a:lstStyle/>
          <a:p>
            <a:r>
              <a:rPr lang="en-US" dirty="0"/>
              <a:t>Network and communication technology used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613C50-2BDE-0CA6-FC65-C75919DE7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{{NETWORK_COMMUNICATION_TEXT}}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9AD9514-510C-18FB-A823-76C968416C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663200"/>
            <a:ext cx="2935241" cy="548640"/>
          </a:xfrm>
        </p:spPr>
        <p:txBody>
          <a:bodyPr/>
          <a:lstStyle/>
          <a:p>
            <a:r>
              <a:rPr lang="en-US" dirty="0"/>
              <a:t>Technology used</a:t>
            </a:r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B64BAC1-AEA2-B20D-B5E1-48F4DB3E44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200" dirty="0"/>
              <a:t>{{TECHNOLOGY_USED_IMPACT}}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145D518-308F-D00E-61A3-A0D69920A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4</a:t>
            </a:fld>
            <a:endParaRPr lang="en-US" noProof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CA3D720-7BCE-561D-47E1-1F69C90B660C}"/>
              </a:ext>
            </a:extLst>
          </p:cNvPr>
          <p:cNvSpPr txBox="1"/>
          <p:nvPr/>
        </p:nvSpPr>
        <p:spPr>
          <a:xfrm>
            <a:off x="356490" y="1026033"/>
            <a:ext cx="102900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00" b="0" i="0" dirty="0">
                <a:effectLst/>
              </a:rPr>
              <a:t>Technology</a:t>
            </a:r>
            <a:endParaRPr lang="de-DE" sz="1000" dirty="0">
              <a:solidFill>
                <a:srgbClr val="00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686015"/>
      </p:ext>
    </p:extLst>
  </p:cSld>
  <p:clrMapOvr>
    <a:masterClrMapping/>
  </p:clrMapOvr>
</p:sld>
</file>

<file path=ppt/theme/theme1.xml><?xml version="1.0" encoding="utf-8"?>
<a:theme xmlns:a="http://schemas.openxmlformats.org/drawingml/2006/main" name="New Atos References">
  <a:themeElements>
    <a:clrScheme name="New Ato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3E6"/>
      </a:accent1>
      <a:accent2>
        <a:srgbClr val="3DC7FF"/>
      </a:accent2>
      <a:accent3>
        <a:srgbClr val="00005C"/>
      </a:accent3>
      <a:accent4>
        <a:srgbClr val="EF5E82"/>
      </a:accent4>
      <a:accent5>
        <a:srgbClr val="4AA82D"/>
      </a:accent5>
      <a:accent6>
        <a:srgbClr val="663894"/>
      </a:accent6>
      <a:hlink>
        <a:srgbClr val="00005C"/>
      </a:hlink>
      <a:folHlink>
        <a:srgbClr val="00005C"/>
      </a:folHlink>
    </a:clrScheme>
    <a:fontScheme name="New Atos">
      <a:majorFont>
        <a:latin typeface="Biennale Bold"/>
        <a:ea typeface=""/>
        <a:cs typeface=""/>
      </a:majorFont>
      <a:minorFont>
        <a:latin typeface="Bienna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chemeClr val="accent3"/>
            </a:solidFill>
          </a:defRPr>
        </a:defPPr>
      </a:lstStyle>
    </a:txDef>
  </a:objectDefaults>
  <a:extraClrSchemeLst/>
  <a:custClrLst>
    <a:custClr name="Atos Blue">
      <a:srgbClr val="0073E6"/>
    </a:custClr>
    <a:custClr name="Atos Light blue">
      <a:srgbClr val="3DC7FF"/>
    </a:custClr>
    <a:custClr name="Atos Deep blue">
      <a:srgbClr val="00005C"/>
    </a:custClr>
    <a:custClr name="Atos Pink">
      <a:srgbClr val="EF5E82"/>
    </a:custClr>
    <a:custClr name="Atos Green">
      <a:srgbClr val="4AA82D"/>
    </a:custClr>
    <a:custClr name="Atos Purple">
      <a:srgbClr val="663894"/>
    </a:custClr>
    <a:custClr name="Atos Orange">
      <a:srgbClr val="F56A00"/>
    </a:custClr>
  </a:custClrLst>
  <a:extLst>
    <a:ext uri="{05A4C25C-085E-4340-85A3-A5531E510DB2}">
      <thm15:themeFamily xmlns:thm15="http://schemas.microsoft.com/office/thememl/2012/main" name="New Atos Reference Template.pptx" id="{11E4E31C-3FAA-42DB-8723-BC724F95334C}" vid="{8EDFAE93-92E8-433F-9C7B-D7D375D22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C1A6680E41A4781F62CC101B3C49A" ma:contentTypeVersion="6" ma:contentTypeDescription="Create a new document." ma:contentTypeScope="" ma:versionID="1fca24d0af956cb6111ea2aa2c9cbd9d">
  <xsd:schema xmlns:xsd="http://www.w3.org/2001/XMLSchema" xmlns:xs="http://www.w3.org/2001/XMLSchema" xmlns:p="http://schemas.microsoft.com/office/2006/metadata/properties" xmlns:ns2="7346e314-1113-4693-bfa8-aa1e3a055fba" xmlns:ns3="4f6e62a9-eef7-483a-b511-db9ffe238984" targetNamespace="http://schemas.microsoft.com/office/2006/metadata/properties" ma:root="true" ma:fieldsID="f2a39d9c048f409ff061f494c6a3f476" ns2:_="" ns3:_="">
    <xsd:import namespace="7346e314-1113-4693-bfa8-aa1e3a055fba"/>
    <xsd:import namespace="4f6e62a9-eef7-483a-b511-db9ffe238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6e314-1113-4693-bfa8-aa1e3a055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e62a9-eef7-483a-b511-db9ffe238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2CE593-0E1E-4575-A8F4-8689702DA6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0DDAD8-BCF9-494D-A779-DEA5AE4EF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6e314-1113-4693-bfa8-aa1e3a055fba"/>
    <ds:schemaRef ds:uri="4f6e62a9-eef7-483a-b511-db9ffe238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A1802B-1C77-47FD-A831-AB744372472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Atos - Reference Template</Template>
  <TotalTime>0</TotalTime>
  <Words>132</Words>
  <Application>Microsoft Office PowerPoint</Application>
  <PresentationFormat>Breitbild</PresentationFormat>
  <Paragraphs>35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Biennale Bold</vt:lpstr>
      <vt:lpstr>Arial</vt:lpstr>
      <vt:lpstr>Biennale</vt:lpstr>
      <vt:lpstr>Calibri</vt:lpstr>
      <vt:lpstr>New Atos References</vt:lpstr>
      <vt:lpstr>{{CUSTOMER_NAME}}</vt:lpstr>
      <vt:lpstr>{{CUSTOMER_NAME}}</vt:lpstr>
      <vt:lpstr>{{CUSTOMER_NAME}}</vt:lpstr>
      <vt:lpstr>{{CUSTOMER_NAME}}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Astrid Kleist</dc:creator>
  <cp:lastModifiedBy>Maximilian Eichenseher</cp:lastModifiedBy>
  <cp:revision>15</cp:revision>
  <dcterms:created xsi:type="dcterms:W3CDTF">2025-04-16T11:53:44Z</dcterms:created>
  <dcterms:modified xsi:type="dcterms:W3CDTF">2025-08-13T19:22:56Z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dd/mm/yyyy</vt:lpwstr>
  </property>
  <property fmtid="{D5CDD505-2E9C-101B-9397-08002B2CF9AE}" pid="3" name="Author">
    <vt:lpwstr>Presentation Title</vt:lpwstr>
  </property>
  <property fmtid="{D5CDD505-2E9C-101B-9397-08002B2CF9AE}" pid="4" name="Classification">
    <vt:lpwstr>© Atos - for internal use</vt:lpwstr>
  </property>
  <property fmtid="{D5CDD505-2E9C-101B-9397-08002B2CF9AE}" pid="5" name="MSIP_Label_e463cba9-5f6c-478d-9329-7b2295e4e8ed_Enabled">
    <vt:lpwstr>true</vt:lpwstr>
  </property>
  <property fmtid="{D5CDD505-2E9C-101B-9397-08002B2CF9AE}" pid="6" name="MSIP_Label_e463cba9-5f6c-478d-9329-7b2295e4e8ed_SetDate">
    <vt:lpwstr>2024-11-22T04:48:30Z</vt:lpwstr>
  </property>
  <property fmtid="{D5CDD505-2E9C-101B-9397-08002B2CF9AE}" pid="7" name="MSIP_Label_e463cba9-5f6c-478d-9329-7b2295e4e8ed_Method">
    <vt:lpwstr>Privileged</vt:lpwstr>
  </property>
  <property fmtid="{D5CDD505-2E9C-101B-9397-08002B2CF9AE}" pid="8" name="MSIP_Label_e463cba9-5f6c-478d-9329-7b2295e4e8ed_Name">
    <vt:lpwstr>All Employees_2</vt:lpwstr>
  </property>
  <property fmtid="{D5CDD505-2E9C-101B-9397-08002B2CF9AE}" pid="9" name="MSIP_Label_e463cba9-5f6c-478d-9329-7b2295e4e8ed_SiteId">
    <vt:lpwstr>33440fc6-b7c7-412c-bb73-0e70b0198d5a</vt:lpwstr>
  </property>
  <property fmtid="{D5CDD505-2E9C-101B-9397-08002B2CF9AE}" pid="10" name="MSIP_Label_e463cba9-5f6c-478d-9329-7b2295e4e8ed_ActionId">
    <vt:lpwstr>887f3b21-3039-45ff-8d25-4bd149aac54b</vt:lpwstr>
  </property>
  <property fmtid="{D5CDD505-2E9C-101B-9397-08002B2CF9AE}" pid="11" name="MSIP_Label_e463cba9-5f6c-478d-9329-7b2295e4e8ed_ContentBits">
    <vt:lpwstr>0</vt:lpwstr>
  </property>
  <property fmtid="{D5CDD505-2E9C-101B-9397-08002B2CF9AE}" pid="12" name="MSIP_Label_609d143b-9e20-4325-a486-915934a7f97c_Enabled">
    <vt:lpwstr>true</vt:lpwstr>
  </property>
  <property fmtid="{D5CDD505-2E9C-101B-9397-08002B2CF9AE}" pid="13" name="MSIP_Label_609d143b-9e20-4325-a486-915934a7f97c_Name">
    <vt:lpwstr>Public</vt:lpwstr>
  </property>
  <property fmtid="{D5CDD505-2E9C-101B-9397-08002B2CF9AE}" pid="14" name="ContentTypeId">
    <vt:lpwstr>0x010100844C1A6680E41A4781F62CC101B3C49A</vt:lpwstr>
  </property>
  <property fmtid="{D5CDD505-2E9C-101B-9397-08002B2CF9AE}" pid="15" name="MSIP_Label_609d143b-9e20-4325-a486-915934a7f97c_SetDate">
    <vt:lpwstr>2024-06-27T09:21:18Z</vt:lpwstr>
  </property>
  <property fmtid="{D5CDD505-2E9C-101B-9397-08002B2CF9AE}" pid="16" name="MSIP_Label_609d143b-9e20-4325-a486-915934a7f97c_ActionId">
    <vt:lpwstr>112cacd6-50a9-4dd9-b454-e25992d7e044</vt:lpwstr>
  </property>
  <property fmtid="{D5CDD505-2E9C-101B-9397-08002B2CF9AE}" pid="17" name="MSIP_Label_609d143b-9e20-4325-a486-915934a7f97c_ContentBits">
    <vt:lpwstr>0</vt:lpwstr>
  </property>
  <property fmtid="{D5CDD505-2E9C-101B-9397-08002B2CF9AE}" pid="18" name="MSIP_Label_609d143b-9e20-4325-a486-915934a7f97c_SiteId">
    <vt:lpwstr>33440fc6-b7c7-412c-bb73-0e70b0198d5a</vt:lpwstr>
  </property>
  <property fmtid="{D5CDD505-2E9C-101B-9397-08002B2CF9AE}" pid="19" name="MSIP_Label_609d143b-9e20-4325-a486-915934a7f97c_Method">
    <vt:lpwstr>Privileged</vt:lpwstr>
  </property>
  <property fmtid="{D5CDD505-2E9C-101B-9397-08002B2CF9AE}" pid="20" name="MSIP_Label_ecb69475-382c-4c7a-b21d-8ca64eeef1bd_Enabled">
    <vt:lpwstr>true</vt:lpwstr>
  </property>
  <property fmtid="{D5CDD505-2E9C-101B-9397-08002B2CF9AE}" pid="21" name="MSIP_Label_ecb69475-382c-4c7a-b21d-8ca64eeef1bd_SetDate">
    <vt:lpwstr>2025-02-27T10:19:06Z</vt:lpwstr>
  </property>
  <property fmtid="{D5CDD505-2E9C-101B-9397-08002B2CF9AE}" pid="22" name="MSIP_Label_ecb69475-382c-4c7a-b21d-8ca64eeef1bd_Method">
    <vt:lpwstr>Standard</vt:lpwstr>
  </property>
  <property fmtid="{D5CDD505-2E9C-101B-9397-08002B2CF9AE}" pid="23" name="MSIP_Label_ecb69475-382c-4c7a-b21d-8ca64eeef1bd_Name">
    <vt:lpwstr>Eviden For Internal Use - All Employees</vt:lpwstr>
  </property>
  <property fmtid="{D5CDD505-2E9C-101B-9397-08002B2CF9AE}" pid="24" name="MSIP_Label_ecb69475-382c-4c7a-b21d-8ca64eeef1bd_SiteId">
    <vt:lpwstr>7d1c7785-2d8a-437d-b842-1ed5d8fbe00a</vt:lpwstr>
  </property>
  <property fmtid="{D5CDD505-2E9C-101B-9397-08002B2CF9AE}" pid="25" name="MSIP_Label_ecb69475-382c-4c7a-b21d-8ca64eeef1bd_ActionId">
    <vt:lpwstr>21e5a5fd-dab7-4b0c-a7a6-cfcb79812867</vt:lpwstr>
  </property>
  <property fmtid="{D5CDD505-2E9C-101B-9397-08002B2CF9AE}" pid="26" name="MSIP_Label_ecb69475-382c-4c7a-b21d-8ca64eeef1bd_ContentBits">
    <vt:lpwstr>0</vt:lpwstr>
  </property>
  <property fmtid="{D5CDD505-2E9C-101B-9397-08002B2CF9AE}" pid="27" name="MSIP_Label_ecb69475-382c-4c7a-b21d-8ca64eeef1bd_Tag">
    <vt:lpwstr>10, 3, 0, 1</vt:lpwstr>
  </property>
</Properties>
</file>