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anose="020B0604020202020204" charset="0"/>
      <p:regular r:id="rId8"/>
    </p:embeddedFont>
    <p:embeddedFont>
      <p:font typeface="Biennale Bold" panose="020B060402020202020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F639E4C-1BE6-7A04-0EEE-9F698C4AEAB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  <a:latin typeface="Arial" panose="020B0604020202020204" pitchFamily="34" charset="0"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Biennale Bold</vt:lpstr>
      <vt:lpstr>Biennale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9</cp:revision>
  <dcterms:created xsi:type="dcterms:W3CDTF">2025-04-16T11:53:44Z</dcterms:created>
  <dcterms:modified xsi:type="dcterms:W3CDTF">2025-07-04T12:29:33Z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