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3" r:id="rId5"/>
    <p:sldId id="266" r:id="rId6"/>
    <p:sldId id="267" r:id="rId7"/>
    <p:sldId id="268" r:id="rId8"/>
  </p:sldIdLst>
  <p:sldSz cx="12192000" cy="6858000"/>
  <p:notesSz cx="6858000" cy="9144000"/>
  <p:embeddedFontLst>
    <p:embeddedFont>
      <p:font typeface="Biennale" pitchFamily="50" charset="0"/>
      <p:regular r:id="rId11"/>
    </p:embeddedFont>
    <p:embeddedFont>
      <p:font typeface="Biennale Bold" pitchFamily="50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98F8AAD-EEE0-CE64-228C-9CBDFFC48AC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C60A-2290-C4B8-ABAF-1D607158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6CB04-0355-2B82-AF89-0E566B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52664-57C5-62DF-4079-34FB944E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C904A-5E01-28AB-9A4E-DBA1CFD6E3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1B8DE1-5FD5-F1CD-7BE0-EC2006B51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{{WHY_US_TEXT}}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647AC1-4B01-EF0A-C0E2-CF99262499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IT Impact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19F776-3A9B-254A-CFAA-A6AB93DCB4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{{IT_IMPACT}}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DF642BD-C1C6-1474-B3B4-468BA1CB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6EAD0412-9E07-8526-A2B2-C594B3728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4D449C36-A41D-AAF0-95DF-77942576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501C-0129-D507-0BAA-24BE52C3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6AF7-B57D-475D-EA53-48EB1A5C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C8694-D497-BE18-4D1A-EE1D52A70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2283-7887-9811-ACE3-ED2D2CDC9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en-US" dirty="0"/>
              <a:t>Methods used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905525-5466-868F-5153-5E0F3084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{{METHODS_TEXT}}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B9A8D4-0F10-2B2D-E1D3-8C19CCED77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en-US" dirty="0"/>
              <a:t>Software tools and systems used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FC5CC5D-2D65-FB26-56D7-699A03F5F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{{SOFTWARE_USED_IMPACT}}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99844E0-080D-44D3-7028-70FC80B2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4B797637-B510-AE4C-7AB5-F56F314A2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CADEDA6E-DF63-CD8F-D331-CFB777B2FE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91E4298-4AA0-A09A-666C-4F90D1AE3846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Technology</a:t>
            </a:r>
            <a:endParaRPr lang="de-DE" sz="1000" dirty="0">
              <a:solidFill>
                <a:srgbClr val="00005C"/>
              </a:solidFill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0664650F-DAFB-6C54-1957-A4973C8F1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en-US" dirty="0"/>
              <a:t>Hardware used</a:t>
            </a:r>
            <a:endParaRPr lang="de-DE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114E1C32-C7D9-8638-A06C-FB2EC59DA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790" y="2159013"/>
            <a:ext cx="3566160" cy="3917937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{{HARDWARE_TEXT}}</a:t>
            </a:r>
          </a:p>
        </p:txBody>
      </p:sp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EFC65CD1-A419-C108-3D8D-F698536CB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9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ADBC-36FE-83C5-610D-070945E0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E4798-9E13-6A44-D815-98C1E578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405B7A-1538-3377-BF2D-B77F75685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00746-932E-F5BD-9328-255BE827EA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774" y="1663197"/>
            <a:ext cx="3849146" cy="548640"/>
          </a:xfrm>
        </p:spPr>
        <p:txBody>
          <a:bodyPr/>
          <a:lstStyle/>
          <a:p>
            <a:r>
              <a:rPr lang="en-US" dirty="0"/>
              <a:t>Network and communication technology used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613C50-2BDE-0CA6-FC65-C75919DE7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{{NETWORK_COMMUNICATION_TEXT}}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9AD9514-510C-18FB-A823-76C968416C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en-US" dirty="0"/>
              <a:t>Technology used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64BAC1-AEA2-B20D-B5E1-48F4DB3E4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{{TECHNOLOGY_USED_IMPACT}}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145D518-308F-D00E-61A3-A0D69920A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F2A37920-92AF-0F6C-9534-BD60A24DD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AC11AE57-75CB-1C27-2458-44013B7CF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CA3D720-7BCE-561D-47E1-1F69C90B660C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Technology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86015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132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Biennale</vt:lpstr>
      <vt:lpstr>Arial</vt:lpstr>
      <vt:lpstr>Biennale Bold</vt:lpstr>
      <vt:lpstr>Calibri</vt:lpstr>
      <vt:lpstr>New Atos References</vt:lpstr>
      <vt:lpstr>{{CUSTOMER_NAME}}</vt:lpstr>
      <vt:lpstr>{{CUSTOMER_NAME}}</vt:lpstr>
      <vt:lpstr>{{CUSTOMER_NAME}}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14</cp:revision>
  <dcterms:created xsi:type="dcterms:W3CDTF">2025-04-16T11:53:44Z</dcterms:created>
  <dcterms:modified xsi:type="dcterms:W3CDTF">2025-08-13T16:45:31Z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