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3" r:id="rId5"/>
  </p:sldIdLst>
  <p:sldSz cx="12192000" cy="6858000"/>
  <p:notesSz cx="6858000" cy="9144000"/>
  <p:embeddedFontLst>
    <p:embeddedFont>
      <p:font typeface="Biennale" panose="020B0604020202020204" charset="0"/>
      <p:regular r:id="rId8"/>
    </p:embeddedFont>
    <p:embeddedFont>
      <p:font typeface="Biennale Bold" panose="020B0604020202020204" charset="0"/>
      <p:bold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5" userDrawn="1">
          <p15:clr>
            <a:srgbClr val="A4A3A4"/>
          </p15:clr>
        </p15:guide>
        <p15:guide id="2" pos="273" userDrawn="1">
          <p15:clr>
            <a:srgbClr val="A4A3A4"/>
          </p15:clr>
        </p15:guide>
        <p15:guide id="3" orient="horz" pos="908" userDrawn="1">
          <p15:clr>
            <a:srgbClr val="A4A3A4"/>
          </p15:clr>
        </p15:guide>
        <p15:guide id="4" pos="74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C766C-59AB-496F-BC5D-0DBCCF533E64}" v="6" dt="2025-07-02T07:15:55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43" autoAdjust="0"/>
    <p:restoredTop sz="95110" autoAdjust="0"/>
  </p:normalViewPr>
  <p:slideViewPr>
    <p:cSldViewPr snapToGrid="0" showGuides="1">
      <p:cViewPr>
        <p:scale>
          <a:sx n="66" d="100"/>
          <a:sy n="66" d="100"/>
        </p:scale>
        <p:origin x="955" y="413"/>
      </p:cViewPr>
      <p:guideLst>
        <p:guide orient="horz" pos="3825"/>
        <p:guide pos="273"/>
        <p:guide orient="horz" pos="908"/>
        <p:guide pos="7414"/>
      </p:guideLst>
    </p:cSldViewPr>
  </p:slideViewPr>
  <p:outlineViewPr>
    <p:cViewPr>
      <p:scale>
        <a:sx n="20" d="100"/>
        <a:sy n="20" d="100"/>
      </p:scale>
      <p:origin x="0" y="-289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53" d="100"/>
          <a:sy n="53" d="100"/>
        </p:scale>
        <p:origin x="2844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3E4D40-3228-1C24-32C4-502B03868E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ACEF2-A3DF-6534-FA7A-72EB00E464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540CC-CE8C-4A70-BF05-2114CEE721C9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134E3-450C-99A7-AD31-0AD855962F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3B346-D077-B037-8AF1-1A5943152B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98758-294F-43B0-9FDA-82B4C942C44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382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iennal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iennale" panose="00000500000000000000" pitchFamily="2" charset="0"/>
              </a:defRPr>
            </a:lvl1pPr>
          </a:lstStyle>
          <a:p>
            <a:fld id="{2F30A58F-C1CB-4583-BA10-6EBD3D104964}" type="datetimeFigureOut">
              <a:rPr lang="en-US" smtClean="0"/>
              <a:pPr/>
              <a:t>7/2/2025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iennal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iennale" panose="00000500000000000000" pitchFamily="2" charset="0"/>
              </a:defRPr>
            </a:lvl1pPr>
          </a:lstStyle>
          <a:p>
            <a:fld id="{8B625186-1159-4D34-813C-4B43A94F981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7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ce - 2 Pages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01F8-4569-D994-7D8E-BEBB0E6ACA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4" y="291451"/>
            <a:ext cx="8298687" cy="91231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Customer Name or “Company in Industry”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1AB7F8-D38E-A19C-99A8-93E4EC3A4F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624" y="709990"/>
            <a:ext cx="8298686" cy="493776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+mj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Project Name / Short Project Description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9F78020-D828-4016-3BC7-400A2B174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8625" y="6420355"/>
            <a:ext cx="1619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3"/>
                </a:solidFill>
                <a:latin typeface="+mn-lt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3C6A4090-631D-D30D-81B3-FF74F215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7130379" y="1441448"/>
            <a:ext cx="3474722" cy="347472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FEDF8F6-A52A-F483-0B5D-556553CE087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5934" y="1446213"/>
            <a:ext cx="4809089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The client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B3EC8C2-41D7-94B3-7EE7-42A89E7C27B9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28624" y="2150498"/>
            <a:ext cx="5486400" cy="924356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  <a:lvl6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lvl6pPr>
          </a:lstStyle>
          <a:p>
            <a:pPr lvl="0"/>
            <a:r>
              <a:rPr lang="en-US" dirty="0"/>
              <a:t>Level 01</a:t>
            </a:r>
          </a:p>
          <a:p>
            <a:pPr lvl="1"/>
            <a:r>
              <a:rPr lang="en-US" dirty="0"/>
              <a:t>Level 02</a:t>
            </a:r>
          </a:p>
          <a:p>
            <a:pPr lvl="2"/>
            <a:r>
              <a:rPr lang="en-US" dirty="0"/>
              <a:t>Level 03</a:t>
            </a:r>
          </a:p>
          <a:p>
            <a:pPr lvl="3"/>
            <a:r>
              <a:rPr lang="en-US" dirty="0"/>
              <a:t>Level 04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B7B1BB0-E800-1033-A8A5-36F33720C64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05886" y="3317300"/>
            <a:ext cx="4805964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The challenge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E54CBE5-447C-3096-BE09-062E892A83D7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425450" y="4021585"/>
            <a:ext cx="5486400" cy="206595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  <a:lvl6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lvl6pPr>
          </a:lstStyle>
          <a:p>
            <a:pPr lvl="0"/>
            <a:r>
              <a:rPr lang="en-US" dirty="0"/>
              <a:t>Level 01</a:t>
            </a:r>
          </a:p>
          <a:p>
            <a:pPr lvl="1"/>
            <a:r>
              <a:rPr lang="en-US" dirty="0"/>
              <a:t>Level 02</a:t>
            </a:r>
          </a:p>
          <a:p>
            <a:pPr lvl="2"/>
            <a:r>
              <a:rPr lang="en-US" dirty="0"/>
              <a:t>Level 03</a:t>
            </a:r>
          </a:p>
          <a:p>
            <a:pPr lvl="3"/>
            <a:r>
              <a:rPr lang="en-US" dirty="0"/>
              <a:t>Level 04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74A94144-5D79-3492-E8AE-9E0CEA7B2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731500" y="291451"/>
            <a:ext cx="1033272" cy="912315"/>
          </a:xfrm>
        </p:spPr>
        <p:txBody>
          <a:bodyPr bIns="18288" anchor="b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logo</a:t>
            </a:r>
          </a:p>
        </p:txBody>
      </p:sp>
      <p:sp>
        <p:nvSpPr>
          <p:cNvPr id="22" name="Graphique 10" descr="Atos logo">
            <a:extLst>
              <a:ext uri="{FF2B5EF4-FFF2-40B4-BE49-F238E27FC236}">
                <a16:creationId xmlns:a16="http://schemas.microsoft.com/office/drawing/2014/main" id="{0AC24533-2C1E-808A-DE47-4F7FFA6CBE25}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747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ce - 2 Pages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01F8-4569-D994-7D8E-BEBB0E6ACA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5" y="291451"/>
            <a:ext cx="10217944" cy="91231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Customer Name or “Leading Company in Industry”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1AB7F8-D38E-A19C-99A8-93E4EC3A4F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626" y="709990"/>
            <a:ext cx="10217944" cy="493776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+mj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Project Name / Short Project Description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7CC7CBF-5CAC-89DF-85B0-F8F7925343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9542" y="1446213"/>
            <a:ext cx="2935241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IN" dirty="0"/>
              <a:t>The solution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9890119-6112-A65C-5D5F-826D3A8F0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8624" y="2159013"/>
            <a:ext cx="3566160" cy="3917937"/>
          </a:xfrm>
        </p:spPr>
        <p:txBody>
          <a:bodyPr lIns="0" tIns="73152" rIns="91440" bIns="4572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dirty="0"/>
              <a:t>Level 01</a:t>
            </a:r>
          </a:p>
          <a:p>
            <a:pPr lvl="1"/>
            <a:r>
              <a:rPr lang="en-US" noProof="0" dirty="0"/>
              <a:t>Level 02</a:t>
            </a:r>
          </a:p>
          <a:p>
            <a:pPr lvl="2"/>
            <a:r>
              <a:rPr lang="en-US" noProof="0" dirty="0"/>
              <a:t>Level 03</a:t>
            </a:r>
          </a:p>
          <a:p>
            <a:pPr lvl="3"/>
            <a:r>
              <a:rPr lang="en-US" noProof="0" dirty="0"/>
              <a:t>Level 04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9E64B-3AEF-5121-CC02-A5BF0E2C2E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49625" y="1446213"/>
            <a:ext cx="2935241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IN" dirty="0"/>
              <a:t>The impact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12B314BB-47D3-B217-085B-FF4087FD57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707" y="2159013"/>
            <a:ext cx="3566160" cy="3917937"/>
          </a:xfrm>
        </p:spPr>
        <p:txBody>
          <a:bodyPr lIns="0" tIns="73152" rIns="91440" bIns="4572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dirty="0"/>
              <a:t>Level 01</a:t>
            </a:r>
          </a:p>
          <a:p>
            <a:pPr lvl="1"/>
            <a:r>
              <a:rPr lang="en-US" noProof="0" dirty="0"/>
              <a:t>Level 02</a:t>
            </a:r>
          </a:p>
          <a:p>
            <a:pPr lvl="2"/>
            <a:r>
              <a:rPr lang="en-US" noProof="0" dirty="0"/>
              <a:t>Level 03</a:t>
            </a:r>
          </a:p>
          <a:p>
            <a:pPr lvl="3"/>
            <a:r>
              <a:rPr lang="en-US" noProof="0" dirty="0"/>
              <a:t>Level 04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F70AEA1-0FFB-C5AB-EE1A-EBC0EB80289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39708" y="1446213"/>
            <a:ext cx="2935241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IN" dirty="0"/>
              <a:t>Why Atos?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56A08DAB-4054-6D4C-0D9A-23E95A1C1CD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790" y="2159013"/>
            <a:ext cx="3566160" cy="3917937"/>
          </a:xfrm>
        </p:spPr>
        <p:txBody>
          <a:bodyPr lIns="0" tIns="73152" rIns="91440" bIns="4572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dirty="0"/>
              <a:t>Level 01</a:t>
            </a:r>
          </a:p>
          <a:p>
            <a:pPr lvl="1"/>
            <a:r>
              <a:rPr lang="en-US" noProof="0" dirty="0"/>
              <a:t>Level 02</a:t>
            </a:r>
          </a:p>
          <a:p>
            <a:pPr lvl="2"/>
            <a:r>
              <a:rPr lang="en-US" noProof="0" dirty="0"/>
              <a:t>Level 03</a:t>
            </a:r>
          </a:p>
          <a:p>
            <a:pPr lvl="3"/>
            <a:r>
              <a:rPr lang="en-US" noProof="0" dirty="0"/>
              <a:t>Level 04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6B26CC1-EC68-EFF1-594A-E7D62DC165B8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428625" y="6420355"/>
            <a:ext cx="1619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3"/>
                </a:solidFill>
                <a:latin typeface="+mn-lt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en-US" noProof="0" smtClean="0"/>
              <a:pPr/>
              <a:t>‹Nr.›</a:t>
            </a:fld>
            <a:endParaRPr lang="en-US" noProof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75A699-A18D-BB21-EF78-E5C6F2A06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153852" y="2085843"/>
            <a:ext cx="3892977" cy="3991107"/>
            <a:chOff x="4153852" y="2083663"/>
            <a:chExt cx="3892977" cy="399208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055F457-6C59-9205-5BC8-37A6E312F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153852" y="2083663"/>
              <a:ext cx="0" cy="3992087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317E02-C121-6BA0-DE8E-02D7575D7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046829" y="2083663"/>
              <a:ext cx="0" cy="3992087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3671B79-3EC2-65ED-38A8-41F17F6B9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42" hasCustomPrompt="1"/>
          </p:nvPr>
        </p:nvSpPr>
        <p:spPr>
          <a:xfrm>
            <a:off x="10731500" y="291451"/>
            <a:ext cx="1033272" cy="912315"/>
          </a:xfrm>
        </p:spPr>
        <p:txBody>
          <a:bodyPr bIns="18288" anchor="b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logo</a:t>
            </a:r>
          </a:p>
        </p:txBody>
      </p:sp>
      <p:sp>
        <p:nvSpPr>
          <p:cNvPr id="24" name="Graphique 10" descr="Atos logo">
            <a:extLst>
              <a:ext uri="{FF2B5EF4-FFF2-40B4-BE49-F238E27FC236}">
                <a16:creationId xmlns:a16="http://schemas.microsoft.com/office/drawing/2014/main" id="{CBB54FBA-70BB-41AA-A5E9-8371D511B5E0}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1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ce - 1 Page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01F8-4569-D994-7D8E-BEBB0E6ACA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4164" y="291451"/>
            <a:ext cx="7132406" cy="91231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Customer Name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1AB7F8-D38E-A19C-99A8-93E4EC3A4F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164" y="709990"/>
            <a:ext cx="7132406" cy="493776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+mj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Project Name / Short Project Description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16BDD6C-589C-E59D-505F-90F87C6A5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8625" y="6420355"/>
            <a:ext cx="1619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3"/>
                </a:solidFill>
                <a:latin typeface="+mn-lt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3C6A4090-631D-D30D-81B3-FF74F215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597003" y="1441448"/>
            <a:ext cx="3474722" cy="347472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140BF3-145B-8B2C-8E4B-F5FB8C824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731500" y="291451"/>
            <a:ext cx="1033272" cy="912315"/>
          </a:xfrm>
        </p:spPr>
        <p:txBody>
          <a:bodyPr bIns="18288" anchor="b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logo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DE2843D-3E13-B519-6C1C-561978B8731E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6280150" y="1441448"/>
            <a:ext cx="5486400" cy="464609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  <a:lvl6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lvl6pPr>
          </a:lstStyle>
          <a:p>
            <a:pPr lvl="0"/>
            <a:r>
              <a:rPr lang="en-US" dirty="0"/>
              <a:t>Level 01</a:t>
            </a:r>
          </a:p>
          <a:p>
            <a:pPr lvl="1"/>
            <a:r>
              <a:rPr lang="en-US" dirty="0"/>
              <a:t>Level 02</a:t>
            </a:r>
          </a:p>
          <a:p>
            <a:pPr lvl="2"/>
            <a:r>
              <a:rPr lang="en-US" dirty="0"/>
              <a:t>Level 03</a:t>
            </a:r>
          </a:p>
          <a:p>
            <a:pPr lvl="3"/>
            <a:r>
              <a:rPr lang="en-US" dirty="0"/>
              <a:t>Level 04</a:t>
            </a:r>
          </a:p>
        </p:txBody>
      </p:sp>
      <p:sp>
        <p:nvSpPr>
          <p:cNvPr id="22" name="Graphique 10" descr="Atos logo">
            <a:extLst>
              <a:ext uri="{FF2B5EF4-FFF2-40B4-BE49-F238E27FC236}">
                <a16:creationId xmlns:a16="http://schemas.microsoft.com/office/drawing/2014/main" id="{6D8DB521-377D-DD49-0076-DCD1333D2AF1}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58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que 10" descr="Atos logo">
            <a:extLst>
              <a:ext uri="{FF2B5EF4-FFF2-40B4-BE49-F238E27FC236}">
                <a16:creationId xmlns:a16="http://schemas.microsoft.com/office/drawing/2014/main" id="{93908D97-756A-94B0-3B08-88685AE459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A25555FE-C8DD-623E-93FB-3A1B6E1E3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5333999" y="-2"/>
            <a:ext cx="6859655" cy="6862329"/>
          </a:xfrm>
          <a:custGeom>
            <a:avLst/>
            <a:gdLst>
              <a:gd name="connsiteX0" fmla="*/ 0 w 13716008"/>
              <a:gd name="connsiteY0" fmla="*/ 6858000 h 13716000"/>
              <a:gd name="connsiteX1" fmla="*/ 6858004 w 13716008"/>
              <a:gd name="connsiteY1" fmla="*/ 0 h 13716000"/>
              <a:gd name="connsiteX2" fmla="*/ 13716008 w 13716008"/>
              <a:gd name="connsiteY2" fmla="*/ 6858000 h 13716000"/>
              <a:gd name="connsiteX3" fmla="*/ 6858004 w 13716008"/>
              <a:gd name="connsiteY3" fmla="*/ 13716000 h 13716000"/>
              <a:gd name="connsiteX4" fmla="*/ 0 w 13716008"/>
              <a:gd name="connsiteY4" fmla="*/ 6858000 h 13716000"/>
              <a:gd name="connsiteX0" fmla="*/ 0 w 13836759"/>
              <a:gd name="connsiteY0" fmla="*/ 7199252 h 14057252"/>
              <a:gd name="connsiteX1" fmla="*/ 6858004 w 13836759"/>
              <a:gd name="connsiteY1" fmla="*/ 341252 h 14057252"/>
              <a:gd name="connsiteX2" fmla="*/ 10915650 w 13836759"/>
              <a:gd name="connsiteY2" fmla="*/ 1674752 h 14057252"/>
              <a:gd name="connsiteX3" fmla="*/ 13716008 w 13836759"/>
              <a:gd name="connsiteY3" fmla="*/ 7199252 h 14057252"/>
              <a:gd name="connsiteX4" fmla="*/ 6858004 w 13836759"/>
              <a:gd name="connsiteY4" fmla="*/ 14057252 h 14057252"/>
              <a:gd name="connsiteX5" fmla="*/ 0 w 13836759"/>
              <a:gd name="connsiteY5" fmla="*/ 7199252 h 14057252"/>
              <a:gd name="connsiteX0" fmla="*/ 0 w 13836759"/>
              <a:gd name="connsiteY0" fmla="*/ 7199252 h 14057252"/>
              <a:gd name="connsiteX1" fmla="*/ 6858004 w 13836759"/>
              <a:gd name="connsiteY1" fmla="*/ 341252 h 14057252"/>
              <a:gd name="connsiteX2" fmla="*/ 10915650 w 13836759"/>
              <a:gd name="connsiteY2" fmla="*/ 1674752 h 14057252"/>
              <a:gd name="connsiteX3" fmla="*/ 13716008 w 13836759"/>
              <a:gd name="connsiteY3" fmla="*/ 7199252 h 14057252"/>
              <a:gd name="connsiteX4" fmla="*/ 6858004 w 13836759"/>
              <a:gd name="connsiteY4" fmla="*/ 14057252 h 14057252"/>
              <a:gd name="connsiteX5" fmla="*/ 0 w 13836759"/>
              <a:gd name="connsiteY5" fmla="*/ 7199252 h 14057252"/>
              <a:gd name="connsiteX0" fmla="*/ 0 w 13836759"/>
              <a:gd name="connsiteY0" fmla="*/ 6858000 h 13716000"/>
              <a:gd name="connsiteX1" fmla="*/ 6858004 w 13836759"/>
              <a:gd name="connsiteY1" fmla="*/ 0 h 13716000"/>
              <a:gd name="connsiteX2" fmla="*/ 10915650 w 13836759"/>
              <a:gd name="connsiteY2" fmla="*/ 1333500 h 13716000"/>
              <a:gd name="connsiteX3" fmla="*/ 13716008 w 13836759"/>
              <a:gd name="connsiteY3" fmla="*/ 6858000 h 13716000"/>
              <a:gd name="connsiteX4" fmla="*/ 6858004 w 13836759"/>
              <a:gd name="connsiteY4" fmla="*/ 13716000 h 13716000"/>
              <a:gd name="connsiteX5" fmla="*/ 0 w 13836759"/>
              <a:gd name="connsiteY5" fmla="*/ 6858000 h 13716000"/>
              <a:gd name="connsiteX0" fmla="*/ 0 w 13766467"/>
              <a:gd name="connsiteY0" fmla="*/ 6858000 h 13716000"/>
              <a:gd name="connsiteX1" fmla="*/ 6858004 w 13766467"/>
              <a:gd name="connsiteY1" fmla="*/ 0 h 13716000"/>
              <a:gd name="connsiteX2" fmla="*/ 6924222 w 13766467"/>
              <a:gd name="connsiteY2" fmla="*/ 2784928 h 13716000"/>
              <a:gd name="connsiteX3" fmla="*/ 13716008 w 13766467"/>
              <a:gd name="connsiteY3" fmla="*/ 6858000 h 13716000"/>
              <a:gd name="connsiteX4" fmla="*/ 6858004 w 13766467"/>
              <a:gd name="connsiteY4" fmla="*/ 13716000 h 13716000"/>
              <a:gd name="connsiteX5" fmla="*/ 0 w 13766467"/>
              <a:gd name="connsiteY5" fmla="*/ 6858000 h 13716000"/>
              <a:gd name="connsiteX0" fmla="*/ 0 w 13766467"/>
              <a:gd name="connsiteY0" fmla="*/ 6858000 h 13716000"/>
              <a:gd name="connsiteX1" fmla="*/ 6858004 w 13766467"/>
              <a:gd name="connsiteY1" fmla="*/ 0 h 13716000"/>
              <a:gd name="connsiteX2" fmla="*/ 6924222 w 13766467"/>
              <a:gd name="connsiteY2" fmla="*/ 2784928 h 13716000"/>
              <a:gd name="connsiteX3" fmla="*/ 13716008 w 13766467"/>
              <a:gd name="connsiteY3" fmla="*/ 6858000 h 13716000"/>
              <a:gd name="connsiteX4" fmla="*/ 6858004 w 13766467"/>
              <a:gd name="connsiteY4" fmla="*/ 13716000 h 13716000"/>
              <a:gd name="connsiteX5" fmla="*/ 0 w 13766467"/>
              <a:gd name="connsiteY5" fmla="*/ 6858000 h 13716000"/>
              <a:gd name="connsiteX0" fmla="*/ 0 w 13766467"/>
              <a:gd name="connsiteY0" fmla="*/ 6858000 h 13716000"/>
              <a:gd name="connsiteX1" fmla="*/ 6858004 w 13766467"/>
              <a:gd name="connsiteY1" fmla="*/ 0 h 13716000"/>
              <a:gd name="connsiteX2" fmla="*/ 6924222 w 13766467"/>
              <a:gd name="connsiteY2" fmla="*/ 2784928 h 13716000"/>
              <a:gd name="connsiteX3" fmla="*/ 13716008 w 13766467"/>
              <a:gd name="connsiteY3" fmla="*/ 6858000 h 13716000"/>
              <a:gd name="connsiteX4" fmla="*/ 6858004 w 13766467"/>
              <a:gd name="connsiteY4" fmla="*/ 13716000 h 13716000"/>
              <a:gd name="connsiteX5" fmla="*/ 0 w 13766467"/>
              <a:gd name="connsiteY5" fmla="*/ 6858000 h 13716000"/>
              <a:gd name="connsiteX0" fmla="*/ 0 w 13765909"/>
              <a:gd name="connsiteY0" fmla="*/ 6858000 h 13716000"/>
              <a:gd name="connsiteX1" fmla="*/ 6858004 w 13765909"/>
              <a:gd name="connsiteY1" fmla="*/ 0 h 13716000"/>
              <a:gd name="connsiteX2" fmla="*/ 6848022 w 13765909"/>
              <a:gd name="connsiteY2" fmla="*/ 2784928 h 13716000"/>
              <a:gd name="connsiteX3" fmla="*/ 13716008 w 13765909"/>
              <a:gd name="connsiteY3" fmla="*/ 6858000 h 13716000"/>
              <a:gd name="connsiteX4" fmla="*/ 6858004 w 13765909"/>
              <a:gd name="connsiteY4" fmla="*/ 13716000 h 13716000"/>
              <a:gd name="connsiteX5" fmla="*/ 0 w 13765909"/>
              <a:gd name="connsiteY5" fmla="*/ 6858000 h 13716000"/>
              <a:gd name="connsiteX0" fmla="*/ 0 w 13765909"/>
              <a:gd name="connsiteY0" fmla="*/ 6858000 h 13716000"/>
              <a:gd name="connsiteX1" fmla="*/ 6858004 w 13765909"/>
              <a:gd name="connsiteY1" fmla="*/ 0 h 13716000"/>
              <a:gd name="connsiteX2" fmla="*/ 6848022 w 13765909"/>
              <a:gd name="connsiteY2" fmla="*/ 2784928 h 13716000"/>
              <a:gd name="connsiteX3" fmla="*/ 13716008 w 13765909"/>
              <a:gd name="connsiteY3" fmla="*/ 6858000 h 13716000"/>
              <a:gd name="connsiteX4" fmla="*/ 6858004 w 13765909"/>
              <a:gd name="connsiteY4" fmla="*/ 13716000 h 13716000"/>
              <a:gd name="connsiteX5" fmla="*/ 0 w 13765909"/>
              <a:gd name="connsiteY5" fmla="*/ 6858000 h 13716000"/>
              <a:gd name="connsiteX0" fmla="*/ 0 w 7128220"/>
              <a:gd name="connsiteY0" fmla="*/ 6858000 h 13738479"/>
              <a:gd name="connsiteX1" fmla="*/ 6858004 w 7128220"/>
              <a:gd name="connsiteY1" fmla="*/ 0 h 13738479"/>
              <a:gd name="connsiteX2" fmla="*/ 6848022 w 7128220"/>
              <a:gd name="connsiteY2" fmla="*/ 2784928 h 13738479"/>
              <a:gd name="connsiteX3" fmla="*/ 4635508 w 7128220"/>
              <a:gd name="connsiteY3" fmla="*/ 4864100 h 13738479"/>
              <a:gd name="connsiteX4" fmla="*/ 6858004 w 7128220"/>
              <a:gd name="connsiteY4" fmla="*/ 13716000 h 13738479"/>
              <a:gd name="connsiteX5" fmla="*/ 0 w 7128220"/>
              <a:gd name="connsiteY5" fmla="*/ 6858000 h 13738479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0 w 7128220"/>
              <a:gd name="connsiteY0" fmla="*/ 6858000 h 7395439"/>
              <a:gd name="connsiteX1" fmla="*/ 6858004 w 7128220"/>
              <a:gd name="connsiteY1" fmla="*/ 0 h 7395439"/>
              <a:gd name="connsiteX2" fmla="*/ 6848022 w 7128220"/>
              <a:gd name="connsiteY2" fmla="*/ 2784928 h 7395439"/>
              <a:gd name="connsiteX3" fmla="*/ 4635508 w 7128220"/>
              <a:gd name="connsiteY3" fmla="*/ 4864100 h 7395439"/>
              <a:gd name="connsiteX4" fmla="*/ 2905436 w 7128220"/>
              <a:gd name="connsiteY4" fmla="*/ 7315200 h 7395439"/>
              <a:gd name="connsiteX5" fmla="*/ 0 w 7128220"/>
              <a:gd name="connsiteY5" fmla="*/ 6858000 h 7395439"/>
              <a:gd name="connsiteX0" fmla="*/ 0 w 7128220"/>
              <a:gd name="connsiteY0" fmla="*/ 6858000 h 7016049"/>
              <a:gd name="connsiteX1" fmla="*/ 6858004 w 7128220"/>
              <a:gd name="connsiteY1" fmla="*/ 0 h 7016049"/>
              <a:gd name="connsiteX2" fmla="*/ 6848022 w 7128220"/>
              <a:gd name="connsiteY2" fmla="*/ 2784928 h 7016049"/>
              <a:gd name="connsiteX3" fmla="*/ 4635508 w 7128220"/>
              <a:gd name="connsiteY3" fmla="*/ 4864100 h 7016049"/>
              <a:gd name="connsiteX4" fmla="*/ 2810186 w 7128220"/>
              <a:gd name="connsiteY4" fmla="*/ 6877050 h 7016049"/>
              <a:gd name="connsiteX5" fmla="*/ 0 w 7128220"/>
              <a:gd name="connsiteY5" fmla="*/ 6858000 h 7016049"/>
              <a:gd name="connsiteX0" fmla="*/ 0 w 7128220"/>
              <a:gd name="connsiteY0" fmla="*/ 6858000 h 7016049"/>
              <a:gd name="connsiteX1" fmla="*/ 6858004 w 7128220"/>
              <a:gd name="connsiteY1" fmla="*/ 0 h 7016049"/>
              <a:gd name="connsiteX2" fmla="*/ 6848022 w 7128220"/>
              <a:gd name="connsiteY2" fmla="*/ 2784928 h 7016049"/>
              <a:gd name="connsiteX3" fmla="*/ 4635508 w 7128220"/>
              <a:gd name="connsiteY3" fmla="*/ 4864100 h 7016049"/>
              <a:gd name="connsiteX4" fmla="*/ 2810186 w 7128220"/>
              <a:gd name="connsiteY4" fmla="*/ 6877050 h 7016049"/>
              <a:gd name="connsiteX5" fmla="*/ 0 w 7128220"/>
              <a:gd name="connsiteY5" fmla="*/ 6858000 h 7016049"/>
              <a:gd name="connsiteX0" fmla="*/ 0 w 7128220"/>
              <a:gd name="connsiteY0" fmla="*/ 6858000 h 7016049"/>
              <a:gd name="connsiteX1" fmla="*/ 6858004 w 7128220"/>
              <a:gd name="connsiteY1" fmla="*/ 0 h 7016049"/>
              <a:gd name="connsiteX2" fmla="*/ 6848022 w 7128220"/>
              <a:gd name="connsiteY2" fmla="*/ 2784928 h 7016049"/>
              <a:gd name="connsiteX3" fmla="*/ 4635508 w 7128220"/>
              <a:gd name="connsiteY3" fmla="*/ 4864100 h 7016049"/>
              <a:gd name="connsiteX4" fmla="*/ 2810186 w 7128220"/>
              <a:gd name="connsiteY4" fmla="*/ 6877050 h 7016049"/>
              <a:gd name="connsiteX5" fmla="*/ 0 w 7128220"/>
              <a:gd name="connsiteY5" fmla="*/ 6858000 h 7016049"/>
              <a:gd name="connsiteX0" fmla="*/ 0 w 7128220"/>
              <a:gd name="connsiteY0" fmla="*/ 6858000 h 6877050"/>
              <a:gd name="connsiteX1" fmla="*/ 6858004 w 7128220"/>
              <a:gd name="connsiteY1" fmla="*/ 0 h 6877050"/>
              <a:gd name="connsiteX2" fmla="*/ 6848022 w 7128220"/>
              <a:gd name="connsiteY2" fmla="*/ 2784928 h 6877050"/>
              <a:gd name="connsiteX3" fmla="*/ 4635508 w 7128220"/>
              <a:gd name="connsiteY3" fmla="*/ 4864100 h 6877050"/>
              <a:gd name="connsiteX4" fmla="*/ 2810186 w 7128220"/>
              <a:gd name="connsiteY4" fmla="*/ 6877050 h 6877050"/>
              <a:gd name="connsiteX5" fmla="*/ 0 w 7128220"/>
              <a:gd name="connsiteY5" fmla="*/ 6858000 h 6877050"/>
              <a:gd name="connsiteX0" fmla="*/ 0 w 7128220"/>
              <a:gd name="connsiteY0" fmla="*/ 6858000 h 6858000"/>
              <a:gd name="connsiteX1" fmla="*/ 6858004 w 7128220"/>
              <a:gd name="connsiteY1" fmla="*/ 0 h 6858000"/>
              <a:gd name="connsiteX2" fmla="*/ 6848022 w 7128220"/>
              <a:gd name="connsiteY2" fmla="*/ 2784928 h 6858000"/>
              <a:gd name="connsiteX3" fmla="*/ 4635508 w 7128220"/>
              <a:gd name="connsiteY3" fmla="*/ 4864100 h 6858000"/>
              <a:gd name="connsiteX4" fmla="*/ 2772086 w 7128220"/>
              <a:gd name="connsiteY4" fmla="*/ 6848475 h 6858000"/>
              <a:gd name="connsiteX5" fmla="*/ 0 w 7128220"/>
              <a:gd name="connsiteY5" fmla="*/ 6858000 h 6858000"/>
              <a:gd name="connsiteX0" fmla="*/ 0 w 6858895"/>
              <a:gd name="connsiteY0" fmla="*/ 6858000 h 6858000"/>
              <a:gd name="connsiteX1" fmla="*/ 6858004 w 6858895"/>
              <a:gd name="connsiteY1" fmla="*/ 0 h 6858000"/>
              <a:gd name="connsiteX2" fmla="*/ 6848022 w 6858895"/>
              <a:gd name="connsiteY2" fmla="*/ 2784928 h 6858000"/>
              <a:gd name="connsiteX3" fmla="*/ 2772086 w 6858895"/>
              <a:gd name="connsiteY3" fmla="*/ 6848475 h 6858000"/>
              <a:gd name="connsiteX4" fmla="*/ 0 w 6858895"/>
              <a:gd name="connsiteY4" fmla="*/ 6858000 h 6858000"/>
              <a:gd name="connsiteX0" fmla="*/ 0 w 6858895"/>
              <a:gd name="connsiteY0" fmla="*/ 6858000 h 6858000"/>
              <a:gd name="connsiteX1" fmla="*/ 6858004 w 6858895"/>
              <a:gd name="connsiteY1" fmla="*/ 0 h 6858000"/>
              <a:gd name="connsiteX2" fmla="*/ 6848022 w 6858895"/>
              <a:gd name="connsiteY2" fmla="*/ 2784928 h 6858000"/>
              <a:gd name="connsiteX3" fmla="*/ 2772086 w 6858895"/>
              <a:gd name="connsiteY3" fmla="*/ 6848475 h 6858000"/>
              <a:gd name="connsiteX4" fmla="*/ 0 w 6858895"/>
              <a:gd name="connsiteY4" fmla="*/ 6858000 h 6858000"/>
              <a:gd name="connsiteX0" fmla="*/ 0 w 6858895"/>
              <a:gd name="connsiteY0" fmla="*/ 6858000 h 6858000"/>
              <a:gd name="connsiteX1" fmla="*/ 6858004 w 6858895"/>
              <a:gd name="connsiteY1" fmla="*/ 0 h 6858000"/>
              <a:gd name="connsiteX2" fmla="*/ 6848022 w 6858895"/>
              <a:gd name="connsiteY2" fmla="*/ 2784928 h 6858000"/>
              <a:gd name="connsiteX3" fmla="*/ 2772086 w 6858895"/>
              <a:gd name="connsiteY3" fmla="*/ 6848475 h 6858000"/>
              <a:gd name="connsiteX4" fmla="*/ 0 w 685889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72086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827504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827504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76184"/>
              <a:gd name="connsiteX1" fmla="*/ 6858004 w 6859655"/>
              <a:gd name="connsiteY1" fmla="*/ 0 h 6876184"/>
              <a:gd name="connsiteX2" fmla="*/ 6857547 w 6859655"/>
              <a:gd name="connsiteY2" fmla="*/ 2775403 h 6876184"/>
              <a:gd name="connsiteX3" fmla="*/ 2785941 w 6859655"/>
              <a:gd name="connsiteY3" fmla="*/ 6876184 h 6876184"/>
              <a:gd name="connsiteX4" fmla="*/ 0 w 6859655"/>
              <a:gd name="connsiteY4" fmla="*/ 6858000 h 6876184"/>
              <a:gd name="connsiteX0" fmla="*/ 0 w 6859655"/>
              <a:gd name="connsiteY0" fmla="*/ 6858000 h 6862329"/>
              <a:gd name="connsiteX1" fmla="*/ 6858004 w 6859655"/>
              <a:gd name="connsiteY1" fmla="*/ 0 h 6862329"/>
              <a:gd name="connsiteX2" fmla="*/ 6857547 w 6859655"/>
              <a:gd name="connsiteY2" fmla="*/ 2775403 h 6862329"/>
              <a:gd name="connsiteX3" fmla="*/ 2785941 w 6859655"/>
              <a:gd name="connsiteY3" fmla="*/ 6862329 h 6862329"/>
              <a:gd name="connsiteX4" fmla="*/ 0 w 6859655"/>
              <a:gd name="connsiteY4" fmla="*/ 6858000 h 6862329"/>
              <a:gd name="connsiteX0" fmla="*/ 0 w 6859655"/>
              <a:gd name="connsiteY0" fmla="*/ 6858000 h 6862329"/>
              <a:gd name="connsiteX1" fmla="*/ 6858004 w 6859655"/>
              <a:gd name="connsiteY1" fmla="*/ 0 h 6862329"/>
              <a:gd name="connsiteX2" fmla="*/ 6857547 w 6859655"/>
              <a:gd name="connsiteY2" fmla="*/ 2775403 h 6862329"/>
              <a:gd name="connsiteX3" fmla="*/ 2785941 w 6859655"/>
              <a:gd name="connsiteY3" fmla="*/ 6862329 h 6862329"/>
              <a:gd name="connsiteX4" fmla="*/ 0 w 6859655"/>
              <a:gd name="connsiteY4" fmla="*/ 6858000 h 686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9655" h="6862329">
                <a:moveTo>
                  <a:pt x="0" y="6858000"/>
                </a:moveTo>
                <a:cubicBezTo>
                  <a:pt x="92703" y="2794000"/>
                  <a:pt x="3259119" y="29029"/>
                  <a:pt x="6858004" y="0"/>
                </a:cubicBezTo>
                <a:cubicBezTo>
                  <a:pt x="6862993" y="1749878"/>
                  <a:pt x="6854824" y="2086881"/>
                  <a:pt x="6857547" y="2775403"/>
                </a:cubicBezTo>
                <a:cubicBezTo>
                  <a:pt x="3237665" y="2988560"/>
                  <a:pt x="2735787" y="6128065"/>
                  <a:pt x="2785941" y="6862329"/>
                </a:cubicBezTo>
                <a:cubicBezTo>
                  <a:pt x="1965731" y="6851746"/>
                  <a:pt x="2255889" y="6838950"/>
                  <a:pt x="0" y="6858000"/>
                </a:cubicBezTo>
                <a:close/>
              </a:path>
            </a:pathLst>
          </a:custGeom>
        </p:spPr>
        <p:txBody>
          <a:bodyPr bIns="822960"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3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que 10" descr="Atos logo">
            <a:extLst>
              <a:ext uri="{FF2B5EF4-FFF2-40B4-BE49-F238E27FC236}">
                <a16:creationId xmlns:a16="http://schemas.microsoft.com/office/drawing/2014/main" id="{85F73F1A-DD6D-8A99-3BE3-33BEC9E07EB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6A8A744-A160-60B3-78F8-D34443F2E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5881682" y="1155380"/>
            <a:ext cx="4953006" cy="4953006"/>
          </a:xfrm>
          <a:custGeom>
            <a:avLst/>
            <a:gdLst>
              <a:gd name="connsiteX0" fmla="*/ 2476503 w 4953006"/>
              <a:gd name="connsiteY0" fmla="*/ 0 h 4953006"/>
              <a:gd name="connsiteX1" fmla="*/ 4953006 w 4953006"/>
              <a:gd name="connsiteY1" fmla="*/ 2476503 h 4953006"/>
              <a:gd name="connsiteX2" fmla="*/ 2476503 w 4953006"/>
              <a:gd name="connsiteY2" fmla="*/ 4953006 h 4953006"/>
              <a:gd name="connsiteX3" fmla="*/ 0 w 4953006"/>
              <a:gd name="connsiteY3" fmla="*/ 2476503 h 4953006"/>
              <a:gd name="connsiteX4" fmla="*/ 2476503 w 4953006"/>
              <a:gd name="connsiteY4" fmla="*/ 0 h 4953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3006" h="4953006">
                <a:moveTo>
                  <a:pt x="2476503" y="0"/>
                </a:moveTo>
                <a:cubicBezTo>
                  <a:pt x="3844238" y="0"/>
                  <a:pt x="4953006" y="1108768"/>
                  <a:pt x="4953006" y="2476503"/>
                </a:cubicBezTo>
                <a:cubicBezTo>
                  <a:pt x="4953006" y="3844238"/>
                  <a:pt x="3844238" y="4953006"/>
                  <a:pt x="2476503" y="4953006"/>
                </a:cubicBezTo>
                <a:cubicBezTo>
                  <a:pt x="1108768" y="4953006"/>
                  <a:pt x="0" y="3844238"/>
                  <a:pt x="0" y="2476503"/>
                </a:cubicBezTo>
                <a:cubicBezTo>
                  <a:pt x="0" y="1108768"/>
                  <a:pt x="1108768" y="0"/>
                  <a:pt x="2476503" y="0"/>
                </a:cubicBezTo>
                <a:close/>
              </a:path>
            </a:pathLst>
          </a:custGeom>
        </p:spPr>
        <p:txBody>
          <a:bodyPr wrap="square" tIns="822960" bIns="0" anchor="ctr">
            <a:noAutofit/>
          </a:bodyPr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0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F9D3E5-713E-2458-85D8-863C02E3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291452"/>
            <a:ext cx="11337925" cy="79656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E1C79-616F-D7C0-02B1-92ECF462D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624" y="1446212"/>
            <a:ext cx="11337926" cy="46307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Level 01</a:t>
            </a:r>
          </a:p>
          <a:p>
            <a:pPr lvl="1"/>
            <a:r>
              <a:rPr lang="en-US" dirty="0"/>
              <a:t>Level 02</a:t>
            </a:r>
          </a:p>
          <a:p>
            <a:pPr lvl="2"/>
            <a:r>
              <a:rPr lang="en-US" dirty="0"/>
              <a:t>Level 03</a:t>
            </a:r>
          </a:p>
          <a:p>
            <a:pPr lvl="3"/>
            <a:r>
              <a:rPr lang="en-US" dirty="0"/>
              <a:t>Level 04</a:t>
            </a:r>
          </a:p>
          <a:p>
            <a:pPr marL="11430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Level 05</a:t>
            </a:r>
          </a:p>
          <a:p>
            <a:pPr marL="1371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Level 06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67185-ACB9-908F-2962-5980CB3C0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8625" y="6420355"/>
            <a:ext cx="1619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3"/>
                </a:solidFill>
                <a:latin typeface="+mn-lt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7" name="AddCustomFooter#1">
            <a:extLst>
              <a:ext uri="{FF2B5EF4-FFF2-40B4-BE49-F238E27FC236}">
                <a16:creationId xmlns:a16="http://schemas.microsoft.com/office/drawing/2014/main" id="{E00FAE01-94EC-1357-62EB-1169EE36702E}"/>
              </a:ext>
            </a:extLst>
          </p:cNvPr>
          <p:cNvSpPr txBox="1"/>
          <p:nvPr userDrawn="1"/>
        </p:nvSpPr>
        <p:spPr bwMode="gray">
          <a:xfrm>
            <a:off x="428625" y="6420355"/>
            <a:ext cx="3826689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" algn="l"/>
                <a:tab pos="411480" algn="l"/>
              </a:tabLst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Verdana" pitchFamily="34" charset="0"/>
                <a:cs typeface="Verdana" pitchFamily="34" charset="0"/>
              </a:rPr>
              <a:t>	|	dd/mm/yyyy | Presentation Title | © Atos - for external use</a:t>
            </a:r>
            <a:endParaRPr lang="nl-NL" sz="900" baseline="0" dirty="0">
              <a:solidFill>
                <a:schemeClr val="accent3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Graphique 10" descr="Atos logo">
            <a:extLst>
              <a:ext uri="{FF2B5EF4-FFF2-40B4-BE49-F238E27FC236}">
                <a16:creationId xmlns:a16="http://schemas.microsoft.com/office/drawing/2014/main" id="{1C95FD47-5D5D-CF7D-07B8-ABFE4BCD951D}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380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3" r:id="rId2"/>
    <p:sldLayoutId id="2147483835" r:id="rId3"/>
    <p:sldLayoutId id="2147483836" r:id="rId4"/>
    <p:sldLayoutId id="2147483837" r:id="rId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None/>
        <a:defRPr sz="16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0200" indent="9144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28" userDrawn="1">
          <p15:clr>
            <a:srgbClr val="F26B43"/>
          </p15:clr>
        </p15:guide>
        <p15:guide id="2" pos="270" userDrawn="1">
          <p15:clr>
            <a:srgbClr val="F26B43"/>
          </p15:clr>
        </p15:guide>
        <p15:guide id="3" pos="7412" userDrawn="1">
          <p15:clr>
            <a:srgbClr val="F26B43"/>
          </p15:clr>
        </p15:guide>
        <p15:guide id="4" orient="horz" pos="91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F7FB4-FBF2-B71C-D821-A8EBDDBC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{{CUSTOMER_NAME}}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002E63-0929-0253-6171-BAB8BE8A5D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{{PROJECT_NAME}}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AF59D6-B6F1-406B-ABB0-30FCE459B3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59542" y="1663200"/>
            <a:ext cx="2935241" cy="548640"/>
          </a:xfrm>
        </p:spPr>
        <p:txBody>
          <a:bodyPr/>
          <a:lstStyle/>
          <a:p>
            <a:r>
              <a:rPr lang="de-DE" dirty="0"/>
              <a:t>Challenge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C650E9-A568-F6A6-8706-66C447C2EB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000" dirty="0"/>
              <a:t>{{CHALLENGE_TEXT}}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5482514-EF1D-F10B-0401-26B9E4D6D7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49625" y="1663200"/>
            <a:ext cx="2935241" cy="548640"/>
          </a:xfrm>
        </p:spPr>
        <p:txBody>
          <a:bodyPr/>
          <a:lstStyle/>
          <a:p>
            <a:r>
              <a:rPr lang="de-DE" dirty="0"/>
              <a:t>Solution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3BB14E2-592B-079E-BC26-AA43346F9A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000" dirty="0"/>
              <a:t>{{SOLUTION_TEXT}}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367F996-CD32-0AFC-F1FE-A9416BD739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39708" y="1663200"/>
            <a:ext cx="2935241" cy="548640"/>
          </a:xfrm>
        </p:spPr>
        <p:txBody>
          <a:bodyPr/>
          <a:lstStyle/>
          <a:p>
            <a:r>
              <a:rPr lang="de-DE" dirty="0"/>
              <a:t>Impact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87266E3-5770-0779-DFDB-29FEDEC929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000" dirty="0"/>
              <a:t>{{IMPACT_TEXT}}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6D852B8-FCD6-C2E4-7718-C78D5DD43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en-US" noProof="0" smtClean="0"/>
              <a:pPr/>
              <a:t>1</a:t>
            </a:fld>
            <a:endParaRPr lang="en-US" noProof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F639E4C-1BE6-7A04-0EEE-9F698C4AEAB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2" name="Image 29" descr="Une image contenant Graphique, symbole, Police, graphisme&#10;&#10;Description générée automatiquement">
            <a:extLst>
              <a:ext uri="{FF2B5EF4-FFF2-40B4-BE49-F238E27FC236}">
                <a16:creationId xmlns:a16="http://schemas.microsoft.com/office/drawing/2014/main" id="{D237A9F5-4EC0-8553-8597-2D24F2005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569775"/>
            <a:ext cx="712106" cy="710331"/>
          </a:xfrm>
          <a:prstGeom prst="rect">
            <a:avLst/>
          </a:prstGeom>
        </p:spPr>
      </p:pic>
      <p:pic>
        <p:nvPicPr>
          <p:cNvPr id="13" name="Image 27" descr="Une image contenant Graphique, symbole, logo, Police&#10;&#10;Description générée automatiquement">
            <a:extLst>
              <a:ext uri="{FF2B5EF4-FFF2-40B4-BE49-F238E27FC236}">
                <a16:creationId xmlns:a16="http://schemas.microsoft.com/office/drawing/2014/main" id="{D862DAC1-C159-AC36-384A-2B7D49573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582" y="1569600"/>
            <a:ext cx="712106" cy="712106"/>
          </a:xfrm>
          <a:prstGeom prst="rect">
            <a:avLst/>
          </a:prstGeom>
        </p:spPr>
      </p:pic>
      <p:pic>
        <p:nvPicPr>
          <p:cNvPr id="14" name="Image 25" descr="Une image contenant Graphique, symbole, logo, cercle&#10;&#10;Description générée automatiquement">
            <a:extLst>
              <a:ext uri="{FF2B5EF4-FFF2-40B4-BE49-F238E27FC236}">
                <a16:creationId xmlns:a16="http://schemas.microsoft.com/office/drawing/2014/main" id="{3930FF6B-A741-1A8E-A256-17244EF1B2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200" y="1569600"/>
            <a:ext cx="712106" cy="71210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E4B94766-B9C5-58C9-017F-4427D3B7B711}"/>
              </a:ext>
            </a:extLst>
          </p:cNvPr>
          <p:cNvSpPr txBox="1"/>
          <p:nvPr/>
        </p:nvSpPr>
        <p:spPr>
          <a:xfrm>
            <a:off x="356490" y="1026033"/>
            <a:ext cx="1029007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b="0" i="0" dirty="0">
                <a:effectLst/>
                <a:latin typeface="Arial" panose="020B0604020202020204" pitchFamily="34" charset="0"/>
              </a:rPr>
              <a:t>{{ABOUT_CLIENT}}</a:t>
            </a:r>
            <a:endParaRPr lang="de-DE" sz="800" dirty="0">
              <a:solidFill>
                <a:srgbClr val="0000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856881"/>
      </p:ext>
    </p:extLst>
  </p:cSld>
  <p:clrMapOvr>
    <a:masterClrMapping/>
  </p:clrMapOvr>
</p:sld>
</file>

<file path=ppt/theme/theme1.xml><?xml version="1.0" encoding="utf-8"?>
<a:theme xmlns:a="http://schemas.openxmlformats.org/drawingml/2006/main" name="New Atos References">
  <a:themeElements>
    <a:clrScheme name="New Ato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3E6"/>
      </a:accent1>
      <a:accent2>
        <a:srgbClr val="3DC7FF"/>
      </a:accent2>
      <a:accent3>
        <a:srgbClr val="00005C"/>
      </a:accent3>
      <a:accent4>
        <a:srgbClr val="EF5E82"/>
      </a:accent4>
      <a:accent5>
        <a:srgbClr val="4AA82D"/>
      </a:accent5>
      <a:accent6>
        <a:srgbClr val="663894"/>
      </a:accent6>
      <a:hlink>
        <a:srgbClr val="00005C"/>
      </a:hlink>
      <a:folHlink>
        <a:srgbClr val="00005C"/>
      </a:folHlink>
    </a:clrScheme>
    <a:fontScheme name="New Atos">
      <a:majorFont>
        <a:latin typeface="Biennale Bold"/>
        <a:ea typeface=""/>
        <a:cs typeface=""/>
      </a:majorFont>
      <a:minorFont>
        <a:latin typeface="Bienna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 algn="l">
          <a:defRPr dirty="0" err="1" smtClean="0">
            <a:solidFill>
              <a:schemeClr val="accent3"/>
            </a:solidFill>
          </a:defRPr>
        </a:defPPr>
      </a:lstStyle>
    </a:txDef>
  </a:objectDefaults>
  <a:extraClrSchemeLst/>
  <a:custClrLst>
    <a:custClr name="Atos Blue">
      <a:srgbClr val="0073E6"/>
    </a:custClr>
    <a:custClr name="Atos Light blue">
      <a:srgbClr val="3DC7FF"/>
    </a:custClr>
    <a:custClr name="Atos Deep blue">
      <a:srgbClr val="00005C"/>
    </a:custClr>
    <a:custClr name="Atos Pink">
      <a:srgbClr val="EF5E82"/>
    </a:custClr>
    <a:custClr name="Atos Green">
      <a:srgbClr val="4AA82D"/>
    </a:custClr>
    <a:custClr name="Atos Purple">
      <a:srgbClr val="663894"/>
    </a:custClr>
    <a:custClr name="Atos Orange">
      <a:srgbClr val="F56A00"/>
    </a:custClr>
  </a:custClrLst>
  <a:extLst>
    <a:ext uri="{05A4C25C-085E-4340-85A3-A5531E510DB2}">
      <thm15:themeFamily xmlns:thm15="http://schemas.microsoft.com/office/thememl/2012/main" name="New Atos Reference Template.pptx" id="{11E4E31C-3FAA-42DB-8723-BC724F95334C}" vid="{8EDFAE93-92E8-433F-9C7B-D7D375D22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4C1A6680E41A4781F62CC101B3C49A" ma:contentTypeVersion="6" ma:contentTypeDescription="Create a new document." ma:contentTypeScope="" ma:versionID="1fca24d0af956cb6111ea2aa2c9cbd9d">
  <xsd:schema xmlns:xsd="http://www.w3.org/2001/XMLSchema" xmlns:xs="http://www.w3.org/2001/XMLSchema" xmlns:p="http://schemas.microsoft.com/office/2006/metadata/properties" xmlns:ns2="7346e314-1113-4693-bfa8-aa1e3a055fba" xmlns:ns3="4f6e62a9-eef7-483a-b511-db9ffe238984" targetNamespace="http://schemas.microsoft.com/office/2006/metadata/properties" ma:root="true" ma:fieldsID="f2a39d9c048f409ff061f494c6a3f476" ns2:_="" ns3:_="">
    <xsd:import namespace="7346e314-1113-4693-bfa8-aa1e3a055fba"/>
    <xsd:import namespace="4f6e62a9-eef7-483a-b511-db9ffe2389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46e314-1113-4693-bfa8-aa1e3a055f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6e62a9-eef7-483a-b511-db9ffe23898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A1802B-1C77-47FD-A831-AB744372472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00DDAD8-BCF9-494D-A779-DEA5AE4EF7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46e314-1113-4693-bfa8-aa1e3a055fba"/>
    <ds:schemaRef ds:uri="4f6e62a9-eef7-483a-b511-db9ffe2389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2CE593-0E1E-4575-A8F4-8689702DA6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 Atos - Reference Template</Template>
  <TotalTime>0</TotalTime>
  <Words>34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Biennale Bold</vt:lpstr>
      <vt:lpstr>Arial</vt:lpstr>
      <vt:lpstr>Biennale</vt:lpstr>
      <vt:lpstr>Calibri</vt:lpstr>
      <vt:lpstr>New Atos References</vt:lpstr>
      <vt:lpstr>{{CUSTOMER_NAME}}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Astrid Kleist</dc:creator>
  <cp:lastModifiedBy>Maximilian Eichenseher</cp:lastModifiedBy>
  <cp:revision>8</cp:revision>
  <dcterms:created xsi:type="dcterms:W3CDTF">2025-04-16T11:53:44Z</dcterms:created>
  <dcterms:modified xsi:type="dcterms:W3CDTF">2025-07-02T16:18:50Z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um">
    <vt:lpwstr>dd/mm/yyyy</vt:lpwstr>
  </property>
  <property fmtid="{D5CDD505-2E9C-101B-9397-08002B2CF9AE}" pid="3" name="Author">
    <vt:lpwstr>Presentation Title</vt:lpwstr>
  </property>
  <property fmtid="{D5CDD505-2E9C-101B-9397-08002B2CF9AE}" pid="4" name="Classification">
    <vt:lpwstr>© Atos - for internal use</vt:lpwstr>
  </property>
  <property fmtid="{D5CDD505-2E9C-101B-9397-08002B2CF9AE}" pid="5" name="MSIP_Label_e463cba9-5f6c-478d-9329-7b2295e4e8ed_Enabled">
    <vt:lpwstr>true</vt:lpwstr>
  </property>
  <property fmtid="{D5CDD505-2E9C-101B-9397-08002B2CF9AE}" pid="6" name="MSIP_Label_e463cba9-5f6c-478d-9329-7b2295e4e8ed_SetDate">
    <vt:lpwstr>2024-11-22T04:48:30Z</vt:lpwstr>
  </property>
  <property fmtid="{D5CDD505-2E9C-101B-9397-08002B2CF9AE}" pid="7" name="MSIP_Label_e463cba9-5f6c-478d-9329-7b2295e4e8ed_Method">
    <vt:lpwstr>Privileged</vt:lpwstr>
  </property>
  <property fmtid="{D5CDD505-2E9C-101B-9397-08002B2CF9AE}" pid="8" name="MSIP_Label_e463cba9-5f6c-478d-9329-7b2295e4e8ed_Name">
    <vt:lpwstr>All Employees_2</vt:lpwstr>
  </property>
  <property fmtid="{D5CDD505-2E9C-101B-9397-08002B2CF9AE}" pid="9" name="MSIP_Label_e463cba9-5f6c-478d-9329-7b2295e4e8ed_SiteId">
    <vt:lpwstr>33440fc6-b7c7-412c-bb73-0e70b0198d5a</vt:lpwstr>
  </property>
  <property fmtid="{D5CDD505-2E9C-101B-9397-08002B2CF9AE}" pid="10" name="MSIP_Label_e463cba9-5f6c-478d-9329-7b2295e4e8ed_ActionId">
    <vt:lpwstr>887f3b21-3039-45ff-8d25-4bd149aac54b</vt:lpwstr>
  </property>
  <property fmtid="{D5CDD505-2E9C-101B-9397-08002B2CF9AE}" pid="11" name="MSIP_Label_e463cba9-5f6c-478d-9329-7b2295e4e8ed_ContentBits">
    <vt:lpwstr>0</vt:lpwstr>
  </property>
  <property fmtid="{D5CDD505-2E9C-101B-9397-08002B2CF9AE}" pid="12" name="MSIP_Label_609d143b-9e20-4325-a486-915934a7f97c_Enabled">
    <vt:lpwstr>true</vt:lpwstr>
  </property>
  <property fmtid="{D5CDD505-2E9C-101B-9397-08002B2CF9AE}" pid="13" name="MSIP_Label_609d143b-9e20-4325-a486-915934a7f97c_Name">
    <vt:lpwstr>Public</vt:lpwstr>
  </property>
  <property fmtid="{D5CDD505-2E9C-101B-9397-08002B2CF9AE}" pid="14" name="ContentTypeId">
    <vt:lpwstr>0x010100844C1A6680E41A4781F62CC101B3C49A</vt:lpwstr>
  </property>
  <property fmtid="{D5CDD505-2E9C-101B-9397-08002B2CF9AE}" pid="15" name="MSIP_Label_609d143b-9e20-4325-a486-915934a7f97c_SetDate">
    <vt:lpwstr>2024-06-27T09:21:18Z</vt:lpwstr>
  </property>
  <property fmtid="{D5CDD505-2E9C-101B-9397-08002B2CF9AE}" pid="16" name="MSIP_Label_609d143b-9e20-4325-a486-915934a7f97c_ActionId">
    <vt:lpwstr>112cacd6-50a9-4dd9-b454-e25992d7e044</vt:lpwstr>
  </property>
  <property fmtid="{D5CDD505-2E9C-101B-9397-08002B2CF9AE}" pid="17" name="MSIP_Label_609d143b-9e20-4325-a486-915934a7f97c_ContentBits">
    <vt:lpwstr>0</vt:lpwstr>
  </property>
  <property fmtid="{D5CDD505-2E9C-101B-9397-08002B2CF9AE}" pid="18" name="MSIP_Label_609d143b-9e20-4325-a486-915934a7f97c_SiteId">
    <vt:lpwstr>33440fc6-b7c7-412c-bb73-0e70b0198d5a</vt:lpwstr>
  </property>
  <property fmtid="{D5CDD505-2E9C-101B-9397-08002B2CF9AE}" pid="19" name="MSIP_Label_609d143b-9e20-4325-a486-915934a7f97c_Method">
    <vt:lpwstr>Privileged</vt:lpwstr>
  </property>
  <property fmtid="{D5CDD505-2E9C-101B-9397-08002B2CF9AE}" pid="20" name="MSIP_Label_ecb69475-382c-4c7a-b21d-8ca64eeef1bd_Enabled">
    <vt:lpwstr>true</vt:lpwstr>
  </property>
  <property fmtid="{D5CDD505-2E9C-101B-9397-08002B2CF9AE}" pid="21" name="MSIP_Label_ecb69475-382c-4c7a-b21d-8ca64eeef1bd_SetDate">
    <vt:lpwstr>2025-02-27T10:19:06Z</vt:lpwstr>
  </property>
  <property fmtid="{D5CDD505-2E9C-101B-9397-08002B2CF9AE}" pid="22" name="MSIP_Label_ecb69475-382c-4c7a-b21d-8ca64eeef1bd_Method">
    <vt:lpwstr>Standard</vt:lpwstr>
  </property>
  <property fmtid="{D5CDD505-2E9C-101B-9397-08002B2CF9AE}" pid="23" name="MSIP_Label_ecb69475-382c-4c7a-b21d-8ca64eeef1bd_Name">
    <vt:lpwstr>Eviden For Internal Use - All Employees</vt:lpwstr>
  </property>
  <property fmtid="{D5CDD505-2E9C-101B-9397-08002B2CF9AE}" pid="24" name="MSIP_Label_ecb69475-382c-4c7a-b21d-8ca64eeef1bd_SiteId">
    <vt:lpwstr>7d1c7785-2d8a-437d-b842-1ed5d8fbe00a</vt:lpwstr>
  </property>
  <property fmtid="{D5CDD505-2E9C-101B-9397-08002B2CF9AE}" pid="25" name="MSIP_Label_ecb69475-382c-4c7a-b21d-8ca64eeef1bd_ActionId">
    <vt:lpwstr>21e5a5fd-dab7-4b0c-a7a6-cfcb79812867</vt:lpwstr>
  </property>
  <property fmtid="{D5CDD505-2E9C-101B-9397-08002B2CF9AE}" pid="26" name="MSIP_Label_ecb69475-382c-4c7a-b21d-8ca64eeef1bd_ContentBits">
    <vt:lpwstr>0</vt:lpwstr>
  </property>
  <property fmtid="{D5CDD505-2E9C-101B-9397-08002B2CF9AE}" pid="27" name="MSIP_Label_ecb69475-382c-4c7a-b21d-8ca64eeef1bd_Tag">
    <vt:lpwstr>10, 3, 0, 1</vt:lpwstr>
  </property>
</Properties>
</file>