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notesMasterIdLst>
    <p:notesMasterId r:id="rId6"/>
  </p:notesMasterIdLst>
  <p:handoutMasterIdLst>
    <p:handoutMasterId r:id="rId7"/>
  </p:handoutMasterIdLst>
  <p:sldIdLst>
    <p:sldId id="263" r:id="rId5"/>
  </p:sldIdLst>
  <p:sldSz cx="12192000" cy="6858000"/>
  <p:notesSz cx="6858000" cy="9144000"/>
  <p:embeddedFontLst>
    <p:embeddedFont>
      <p:font typeface="Biennale" panose="020B0604020202020204" charset="0"/>
      <p:regular r:id="rId8"/>
    </p:embeddedFont>
    <p:embeddedFont>
      <p:font typeface="Biennale Bold" panose="020B0604020202020204" charset="0"/>
      <p:bold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25" userDrawn="1">
          <p15:clr>
            <a:srgbClr val="A4A3A4"/>
          </p15:clr>
        </p15:guide>
        <p15:guide id="2" pos="273" userDrawn="1">
          <p15:clr>
            <a:srgbClr val="A4A3A4"/>
          </p15:clr>
        </p15:guide>
        <p15:guide id="3" orient="horz" pos="908" userDrawn="1">
          <p15:clr>
            <a:srgbClr val="A4A3A4"/>
          </p15:clr>
        </p15:guide>
        <p15:guide id="4" pos="741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9C766C-59AB-496F-BC5D-0DBCCF533E64}" v="6" dt="2025-07-02T07:15:55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3" autoAdjust="0"/>
    <p:restoredTop sz="95110" autoAdjust="0"/>
  </p:normalViewPr>
  <p:slideViewPr>
    <p:cSldViewPr snapToGrid="0" showGuides="1">
      <p:cViewPr>
        <p:scale>
          <a:sx n="100" d="100"/>
          <a:sy n="100" d="100"/>
        </p:scale>
        <p:origin x="522" y="318"/>
      </p:cViewPr>
      <p:guideLst>
        <p:guide orient="horz" pos="3825"/>
        <p:guide pos="273"/>
        <p:guide orient="horz" pos="908"/>
        <p:guide pos="7414"/>
      </p:guideLst>
    </p:cSldViewPr>
  </p:slideViewPr>
  <p:outlineViewPr>
    <p:cViewPr>
      <p:scale>
        <a:sx n="20" d="100"/>
        <a:sy n="20" d="100"/>
      </p:scale>
      <p:origin x="0" y="-2892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notesViewPr>
    <p:cSldViewPr snapToGrid="0" showGuides="1">
      <p:cViewPr varScale="1">
        <p:scale>
          <a:sx n="53" d="100"/>
          <a:sy n="53" d="100"/>
        </p:scale>
        <p:origin x="2844" y="6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2.fntdata"/><Relationship Id="rId1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F3E4D40-3228-1C24-32C4-502B03868EB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ACEF2-A3DF-6534-FA7A-72EB00E4640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9540CC-CE8C-4A70-BF05-2114CEE721C9}" type="datetimeFigureOut">
              <a:rPr lang="en-US" smtClean="0"/>
              <a:t>7/2/2025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8134E3-450C-99A7-AD31-0AD855962F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F3B346-D077-B037-8AF1-1A5943152B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98758-294F-43B0-9FDA-82B4C942C448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13827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2F30A58F-C1CB-4583-BA10-6EBD3D104964}" type="datetimeFigureOut">
              <a:rPr lang="en-US" smtClean="0"/>
              <a:pPr/>
              <a:t>7/2/2025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Biennale" panose="00000500000000000000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Biennale" panose="00000500000000000000" pitchFamily="2" charset="0"/>
              </a:defRPr>
            </a:lvl1pPr>
          </a:lstStyle>
          <a:p>
            <a:fld id="{8B625186-1159-4D34-813C-4B43A94F9814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247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Biennale" panose="00000500000000000000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4" y="291451"/>
            <a:ext cx="8298687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Customer Name or “Company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4" y="709990"/>
            <a:ext cx="829868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29F78020-D828-4016-3BC7-400A2B174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7130379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EDF8F6-A52A-F483-0B5D-556553CE087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105934" y="1446213"/>
            <a:ext cx="4809089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client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B3EC8C2-41D7-94B3-7EE7-42A89E7C27B9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28624" y="2150498"/>
            <a:ext cx="5486400" cy="924356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2B7B1BB0-E800-1033-A8A5-36F33720C64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5886" y="3317300"/>
            <a:ext cx="4805964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The challenge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E54CBE5-447C-3096-BE09-062E892A83D7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425450" y="4021585"/>
            <a:ext cx="5486400" cy="2065957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1" name="Picture Placeholder 12">
            <a:extLst>
              <a:ext uri="{FF2B5EF4-FFF2-40B4-BE49-F238E27FC236}">
                <a16:creationId xmlns:a16="http://schemas.microsoft.com/office/drawing/2014/main" id="{74A94144-5D79-3492-E8AE-9E0CEA7B2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0AC24533-2C1E-808A-DE47-4F7FFA6CBE25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67475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2 Page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28625" y="291451"/>
            <a:ext cx="10217944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 or “Leading Company in Industry”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28626" y="709990"/>
            <a:ext cx="10217944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F7CC7CBF-5CAC-89DF-85B0-F8F79253431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059542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solution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9890119-6112-A65C-5D5F-826D3A8F06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28624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9E64B-3AEF-5121-CC02-A5BF0E2C2E3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9625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The impact</a:t>
            </a:r>
          </a:p>
        </p:txBody>
      </p:sp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12B314BB-47D3-B217-085B-FF4087FD57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318707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F70AEA1-0FFB-C5AB-EE1A-EBC0EB80289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39708" y="1446213"/>
            <a:ext cx="2935241" cy="548640"/>
          </a:xfrm>
        </p:spPr>
        <p:txBody>
          <a:bodyPr anchor="ctr"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+mj-lt"/>
              </a:defRPr>
            </a:lvl1pPr>
          </a:lstStyle>
          <a:p>
            <a:r>
              <a:rPr lang="en-IN" dirty="0"/>
              <a:t>Why Atos?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56A08DAB-4054-6D4C-0D9A-23E95A1C1CD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08790" y="2159013"/>
            <a:ext cx="3566160" cy="3917937"/>
          </a:xfrm>
        </p:spPr>
        <p:txBody>
          <a:bodyPr lIns="0" tIns="73152" rIns="91440" bIns="45720"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</a:lstStyle>
          <a:p>
            <a:pPr lvl="0"/>
            <a:r>
              <a:rPr lang="en-US" noProof="0" dirty="0"/>
              <a:t>Level 01</a:t>
            </a:r>
          </a:p>
          <a:p>
            <a:pPr lvl="1"/>
            <a:r>
              <a:rPr lang="en-US" noProof="0" dirty="0"/>
              <a:t>Level 02</a:t>
            </a:r>
          </a:p>
          <a:p>
            <a:pPr lvl="2"/>
            <a:r>
              <a:rPr lang="en-US" noProof="0" dirty="0"/>
              <a:t>Level 03</a:t>
            </a:r>
          </a:p>
          <a:p>
            <a:pPr lvl="3"/>
            <a:r>
              <a:rPr lang="en-US" noProof="0" dirty="0"/>
              <a:t>Level 04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6B26CC1-EC68-EFF1-594A-E7D62DC165B8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en-US" noProof="0" smtClean="0"/>
              <a:pPr/>
              <a:t>‹Nr.›</a:t>
            </a:fld>
            <a:endParaRPr lang="en-US" noProof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75A699-A18D-BB21-EF78-E5C6F2A06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153852" y="2085843"/>
            <a:ext cx="3892977" cy="3991107"/>
            <a:chOff x="4153852" y="2083663"/>
            <a:chExt cx="3892977" cy="399208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055F457-6C59-9205-5BC8-37A6E312F7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153852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8317E02-C121-6BA0-DE8E-02D7575D7C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8046829" y="2083663"/>
              <a:ext cx="0" cy="3992087"/>
            </a:xfrm>
            <a:prstGeom prst="line">
              <a:avLst/>
            </a:prstGeom>
            <a:ln w="1270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3671B79-3EC2-65ED-38A8-41F17F6B9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 userDrawn="1"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24" name="Graphique 10" descr="Atos logo">
            <a:extLst>
              <a:ext uri="{FF2B5EF4-FFF2-40B4-BE49-F238E27FC236}">
                <a16:creationId xmlns:a16="http://schemas.microsoft.com/office/drawing/2014/main" id="{CBB54FBA-70BB-41AA-A5E9-8371D511B5E0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14316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eference - 1 Page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B01F8-4569-D994-7D8E-BEBB0E6ACA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14164" y="291451"/>
            <a:ext cx="7132406" cy="912315"/>
          </a:xfrm>
        </p:spPr>
        <p:txBody>
          <a:bodyPr/>
          <a:lstStyle>
            <a:lvl1pPr>
              <a:defRPr/>
            </a:lvl1pPr>
          </a:lstStyle>
          <a:p>
            <a:r>
              <a:rPr lang="en-US" noProof="0" dirty="0"/>
              <a:t>Customer Name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1AB7F8-D38E-A19C-99A8-93E4EC3A4F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164" y="709990"/>
            <a:ext cx="7132406" cy="493776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1800">
                <a:solidFill>
                  <a:schemeClr val="accent3"/>
                </a:solidFill>
                <a:latin typeface="+mj-lt"/>
              </a:defRPr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400"/>
              </a:spcAft>
              <a:buClr>
                <a:srgbClr val="FFFFFF"/>
              </a:buClr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en-US" noProof="0" dirty="0"/>
              <a:t>Project Name / Short Project Description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516BDD6C-589C-E59D-505F-90F87C6A53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9" name="Picture Placeholder 6">
            <a:extLst>
              <a:ext uri="{FF2B5EF4-FFF2-40B4-BE49-F238E27FC236}">
                <a16:creationId xmlns:a16="http://schemas.microsoft.com/office/drawing/2014/main" id="{3C6A4090-631D-D30D-81B3-FF74F215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1597003" y="1441448"/>
            <a:ext cx="3474722" cy="3474720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62140BF3-145B-8B2C-8E4B-F5FB8C824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10731500" y="291451"/>
            <a:ext cx="1033272" cy="912315"/>
          </a:xfrm>
        </p:spPr>
        <p:txBody>
          <a:bodyPr bIns="18288" anchor="b"/>
          <a:lstStyle>
            <a:lvl1pPr marL="0" indent="0" algn="ctr">
              <a:buNone/>
              <a:defRPr sz="1100"/>
            </a:lvl1pPr>
          </a:lstStyle>
          <a:p>
            <a:r>
              <a:rPr lang="en-US" dirty="0"/>
              <a:t>Click icon to add logo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8DE2843D-3E13-B519-6C1C-561978B8731E}"/>
              </a:ext>
            </a:extLst>
          </p:cNvPr>
          <p:cNvSpPr>
            <a:spLocks noGrp="1"/>
          </p:cNvSpPr>
          <p:nvPr>
            <p:ph idx="23" hasCustomPrompt="1"/>
          </p:nvPr>
        </p:nvSpPr>
        <p:spPr>
          <a:xfrm>
            <a:off x="6280150" y="1441448"/>
            <a:ext cx="5486400" cy="4646095"/>
          </a:xfrm>
        </p:spPr>
        <p:txBody>
          <a:bodyPr/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  <a:lvl6pPr marL="1371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/>
            </a:lvl6pPr>
          </a:lstStyle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</p:txBody>
      </p:sp>
      <p:sp>
        <p:nvSpPr>
          <p:cNvPr id="22" name="Graphique 10" descr="Atos logo">
            <a:extLst>
              <a:ext uri="{FF2B5EF4-FFF2-40B4-BE49-F238E27FC236}">
                <a16:creationId xmlns:a16="http://schemas.microsoft.com/office/drawing/2014/main" id="{6D8DB521-377D-DD49-0076-DCD1333D2AF1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2589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raphique 10" descr="Atos logo">
            <a:extLst>
              <a:ext uri="{FF2B5EF4-FFF2-40B4-BE49-F238E27FC236}">
                <a16:creationId xmlns:a16="http://schemas.microsoft.com/office/drawing/2014/main" id="{93908D97-756A-94B0-3B08-88685AE4598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A25555FE-C8DD-623E-93FB-3A1B6E1E30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2"/>
          </p:nvPr>
        </p:nvSpPr>
        <p:spPr>
          <a:xfrm>
            <a:off x="5333999" y="-2"/>
            <a:ext cx="6859655" cy="6862329"/>
          </a:xfrm>
          <a:custGeom>
            <a:avLst/>
            <a:gdLst>
              <a:gd name="connsiteX0" fmla="*/ 0 w 13716008"/>
              <a:gd name="connsiteY0" fmla="*/ 6858000 h 13716000"/>
              <a:gd name="connsiteX1" fmla="*/ 6858004 w 13716008"/>
              <a:gd name="connsiteY1" fmla="*/ 0 h 13716000"/>
              <a:gd name="connsiteX2" fmla="*/ 13716008 w 13716008"/>
              <a:gd name="connsiteY2" fmla="*/ 6858000 h 13716000"/>
              <a:gd name="connsiteX3" fmla="*/ 6858004 w 13716008"/>
              <a:gd name="connsiteY3" fmla="*/ 13716000 h 13716000"/>
              <a:gd name="connsiteX4" fmla="*/ 0 w 13716008"/>
              <a:gd name="connsiteY4" fmla="*/ 6858000 h 13716000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7199252 h 14057252"/>
              <a:gd name="connsiteX1" fmla="*/ 6858004 w 13836759"/>
              <a:gd name="connsiteY1" fmla="*/ 341252 h 14057252"/>
              <a:gd name="connsiteX2" fmla="*/ 10915650 w 13836759"/>
              <a:gd name="connsiteY2" fmla="*/ 1674752 h 14057252"/>
              <a:gd name="connsiteX3" fmla="*/ 13716008 w 13836759"/>
              <a:gd name="connsiteY3" fmla="*/ 7199252 h 14057252"/>
              <a:gd name="connsiteX4" fmla="*/ 6858004 w 13836759"/>
              <a:gd name="connsiteY4" fmla="*/ 14057252 h 14057252"/>
              <a:gd name="connsiteX5" fmla="*/ 0 w 13836759"/>
              <a:gd name="connsiteY5" fmla="*/ 7199252 h 14057252"/>
              <a:gd name="connsiteX0" fmla="*/ 0 w 13836759"/>
              <a:gd name="connsiteY0" fmla="*/ 6858000 h 13716000"/>
              <a:gd name="connsiteX1" fmla="*/ 6858004 w 13836759"/>
              <a:gd name="connsiteY1" fmla="*/ 0 h 13716000"/>
              <a:gd name="connsiteX2" fmla="*/ 10915650 w 13836759"/>
              <a:gd name="connsiteY2" fmla="*/ 1333500 h 13716000"/>
              <a:gd name="connsiteX3" fmla="*/ 13716008 w 13836759"/>
              <a:gd name="connsiteY3" fmla="*/ 6858000 h 13716000"/>
              <a:gd name="connsiteX4" fmla="*/ 6858004 w 13836759"/>
              <a:gd name="connsiteY4" fmla="*/ 13716000 h 13716000"/>
              <a:gd name="connsiteX5" fmla="*/ 0 w 13836759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6467"/>
              <a:gd name="connsiteY0" fmla="*/ 6858000 h 13716000"/>
              <a:gd name="connsiteX1" fmla="*/ 6858004 w 13766467"/>
              <a:gd name="connsiteY1" fmla="*/ 0 h 13716000"/>
              <a:gd name="connsiteX2" fmla="*/ 6924222 w 13766467"/>
              <a:gd name="connsiteY2" fmla="*/ 2784928 h 13716000"/>
              <a:gd name="connsiteX3" fmla="*/ 13716008 w 13766467"/>
              <a:gd name="connsiteY3" fmla="*/ 6858000 h 13716000"/>
              <a:gd name="connsiteX4" fmla="*/ 6858004 w 13766467"/>
              <a:gd name="connsiteY4" fmla="*/ 13716000 h 13716000"/>
              <a:gd name="connsiteX5" fmla="*/ 0 w 13766467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13765909"/>
              <a:gd name="connsiteY0" fmla="*/ 6858000 h 13716000"/>
              <a:gd name="connsiteX1" fmla="*/ 6858004 w 13765909"/>
              <a:gd name="connsiteY1" fmla="*/ 0 h 13716000"/>
              <a:gd name="connsiteX2" fmla="*/ 6848022 w 13765909"/>
              <a:gd name="connsiteY2" fmla="*/ 2784928 h 13716000"/>
              <a:gd name="connsiteX3" fmla="*/ 13716008 w 13765909"/>
              <a:gd name="connsiteY3" fmla="*/ 6858000 h 13716000"/>
              <a:gd name="connsiteX4" fmla="*/ 6858004 w 13765909"/>
              <a:gd name="connsiteY4" fmla="*/ 13716000 h 13716000"/>
              <a:gd name="connsiteX5" fmla="*/ 0 w 13765909"/>
              <a:gd name="connsiteY5" fmla="*/ 6858000 h 13716000"/>
              <a:gd name="connsiteX0" fmla="*/ 0 w 7128220"/>
              <a:gd name="connsiteY0" fmla="*/ 6858000 h 13738479"/>
              <a:gd name="connsiteX1" fmla="*/ 6858004 w 7128220"/>
              <a:gd name="connsiteY1" fmla="*/ 0 h 13738479"/>
              <a:gd name="connsiteX2" fmla="*/ 6848022 w 7128220"/>
              <a:gd name="connsiteY2" fmla="*/ 2784928 h 13738479"/>
              <a:gd name="connsiteX3" fmla="*/ 4635508 w 7128220"/>
              <a:gd name="connsiteY3" fmla="*/ 4864100 h 13738479"/>
              <a:gd name="connsiteX4" fmla="*/ 6858004 w 7128220"/>
              <a:gd name="connsiteY4" fmla="*/ 13716000 h 13738479"/>
              <a:gd name="connsiteX5" fmla="*/ 0 w 7128220"/>
              <a:gd name="connsiteY5" fmla="*/ 6858000 h 13738479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99728 w 7227948"/>
              <a:gd name="connsiteY0" fmla="*/ 6858000 h 7668464"/>
              <a:gd name="connsiteX1" fmla="*/ 6957732 w 7227948"/>
              <a:gd name="connsiteY1" fmla="*/ 0 h 7668464"/>
              <a:gd name="connsiteX2" fmla="*/ 6947750 w 7227948"/>
              <a:gd name="connsiteY2" fmla="*/ 2784928 h 7668464"/>
              <a:gd name="connsiteX3" fmla="*/ 4735236 w 7227948"/>
              <a:gd name="connsiteY3" fmla="*/ 4864100 h 7668464"/>
              <a:gd name="connsiteX4" fmla="*/ 3005164 w 7227948"/>
              <a:gd name="connsiteY4" fmla="*/ 7315200 h 7668464"/>
              <a:gd name="connsiteX5" fmla="*/ 99728 w 7227948"/>
              <a:gd name="connsiteY5" fmla="*/ 6858000 h 7668464"/>
              <a:gd name="connsiteX0" fmla="*/ 0 w 7128220"/>
              <a:gd name="connsiteY0" fmla="*/ 6858000 h 7395439"/>
              <a:gd name="connsiteX1" fmla="*/ 6858004 w 7128220"/>
              <a:gd name="connsiteY1" fmla="*/ 0 h 7395439"/>
              <a:gd name="connsiteX2" fmla="*/ 6848022 w 7128220"/>
              <a:gd name="connsiteY2" fmla="*/ 2784928 h 7395439"/>
              <a:gd name="connsiteX3" fmla="*/ 4635508 w 7128220"/>
              <a:gd name="connsiteY3" fmla="*/ 4864100 h 7395439"/>
              <a:gd name="connsiteX4" fmla="*/ 2905436 w 7128220"/>
              <a:gd name="connsiteY4" fmla="*/ 7315200 h 7395439"/>
              <a:gd name="connsiteX5" fmla="*/ 0 w 7128220"/>
              <a:gd name="connsiteY5" fmla="*/ 6858000 h 739543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7016049"/>
              <a:gd name="connsiteX1" fmla="*/ 6858004 w 7128220"/>
              <a:gd name="connsiteY1" fmla="*/ 0 h 7016049"/>
              <a:gd name="connsiteX2" fmla="*/ 6848022 w 7128220"/>
              <a:gd name="connsiteY2" fmla="*/ 2784928 h 7016049"/>
              <a:gd name="connsiteX3" fmla="*/ 4635508 w 7128220"/>
              <a:gd name="connsiteY3" fmla="*/ 4864100 h 7016049"/>
              <a:gd name="connsiteX4" fmla="*/ 2810186 w 7128220"/>
              <a:gd name="connsiteY4" fmla="*/ 6877050 h 7016049"/>
              <a:gd name="connsiteX5" fmla="*/ 0 w 7128220"/>
              <a:gd name="connsiteY5" fmla="*/ 6858000 h 7016049"/>
              <a:gd name="connsiteX0" fmla="*/ 0 w 7128220"/>
              <a:gd name="connsiteY0" fmla="*/ 6858000 h 6877050"/>
              <a:gd name="connsiteX1" fmla="*/ 6858004 w 7128220"/>
              <a:gd name="connsiteY1" fmla="*/ 0 h 6877050"/>
              <a:gd name="connsiteX2" fmla="*/ 6848022 w 7128220"/>
              <a:gd name="connsiteY2" fmla="*/ 2784928 h 6877050"/>
              <a:gd name="connsiteX3" fmla="*/ 4635508 w 7128220"/>
              <a:gd name="connsiteY3" fmla="*/ 4864100 h 6877050"/>
              <a:gd name="connsiteX4" fmla="*/ 2810186 w 7128220"/>
              <a:gd name="connsiteY4" fmla="*/ 6877050 h 6877050"/>
              <a:gd name="connsiteX5" fmla="*/ 0 w 7128220"/>
              <a:gd name="connsiteY5" fmla="*/ 6858000 h 6877050"/>
              <a:gd name="connsiteX0" fmla="*/ 0 w 7128220"/>
              <a:gd name="connsiteY0" fmla="*/ 6858000 h 6858000"/>
              <a:gd name="connsiteX1" fmla="*/ 6858004 w 7128220"/>
              <a:gd name="connsiteY1" fmla="*/ 0 h 6858000"/>
              <a:gd name="connsiteX2" fmla="*/ 6848022 w 7128220"/>
              <a:gd name="connsiteY2" fmla="*/ 2784928 h 6858000"/>
              <a:gd name="connsiteX3" fmla="*/ 4635508 w 7128220"/>
              <a:gd name="connsiteY3" fmla="*/ 4864100 h 6858000"/>
              <a:gd name="connsiteX4" fmla="*/ 2772086 w 7128220"/>
              <a:gd name="connsiteY4" fmla="*/ 6848475 h 6858000"/>
              <a:gd name="connsiteX5" fmla="*/ 0 w 7128220"/>
              <a:gd name="connsiteY5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8895"/>
              <a:gd name="connsiteY0" fmla="*/ 6858000 h 6858000"/>
              <a:gd name="connsiteX1" fmla="*/ 6858004 w 6858895"/>
              <a:gd name="connsiteY1" fmla="*/ 0 h 6858000"/>
              <a:gd name="connsiteX2" fmla="*/ 6848022 w 6858895"/>
              <a:gd name="connsiteY2" fmla="*/ 2784928 h 6858000"/>
              <a:gd name="connsiteX3" fmla="*/ 2772086 w 6858895"/>
              <a:gd name="connsiteY3" fmla="*/ 6848475 h 6858000"/>
              <a:gd name="connsiteX4" fmla="*/ 0 w 685889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72086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827504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58000"/>
              <a:gd name="connsiteX1" fmla="*/ 6858004 w 6859655"/>
              <a:gd name="connsiteY1" fmla="*/ 0 h 6858000"/>
              <a:gd name="connsiteX2" fmla="*/ 6857547 w 6859655"/>
              <a:gd name="connsiteY2" fmla="*/ 2775403 h 6858000"/>
              <a:gd name="connsiteX3" fmla="*/ 2785941 w 6859655"/>
              <a:gd name="connsiteY3" fmla="*/ 6848475 h 6858000"/>
              <a:gd name="connsiteX4" fmla="*/ 0 w 6859655"/>
              <a:gd name="connsiteY4" fmla="*/ 6858000 h 6858000"/>
              <a:gd name="connsiteX0" fmla="*/ 0 w 6859655"/>
              <a:gd name="connsiteY0" fmla="*/ 6858000 h 6876184"/>
              <a:gd name="connsiteX1" fmla="*/ 6858004 w 6859655"/>
              <a:gd name="connsiteY1" fmla="*/ 0 h 6876184"/>
              <a:gd name="connsiteX2" fmla="*/ 6857547 w 6859655"/>
              <a:gd name="connsiteY2" fmla="*/ 2775403 h 6876184"/>
              <a:gd name="connsiteX3" fmla="*/ 2785941 w 6859655"/>
              <a:gd name="connsiteY3" fmla="*/ 6876184 h 6876184"/>
              <a:gd name="connsiteX4" fmla="*/ 0 w 6859655"/>
              <a:gd name="connsiteY4" fmla="*/ 6858000 h 6876184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  <a:gd name="connsiteX0" fmla="*/ 0 w 6859655"/>
              <a:gd name="connsiteY0" fmla="*/ 6858000 h 6862329"/>
              <a:gd name="connsiteX1" fmla="*/ 6858004 w 6859655"/>
              <a:gd name="connsiteY1" fmla="*/ 0 h 6862329"/>
              <a:gd name="connsiteX2" fmla="*/ 6857547 w 6859655"/>
              <a:gd name="connsiteY2" fmla="*/ 2775403 h 6862329"/>
              <a:gd name="connsiteX3" fmla="*/ 2785941 w 6859655"/>
              <a:gd name="connsiteY3" fmla="*/ 6862329 h 6862329"/>
              <a:gd name="connsiteX4" fmla="*/ 0 w 6859655"/>
              <a:gd name="connsiteY4" fmla="*/ 6858000 h 6862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9655" h="6862329">
                <a:moveTo>
                  <a:pt x="0" y="6858000"/>
                </a:moveTo>
                <a:cubicBezTo>
                  <a:pt x="92703" y="2794000"/>
                  <a:pt x="3259119" y="29029"/>
                  <a:pt x="6858004" y="0"/>
                </a:cubicBezTo>
                <a:cubicBezTo>
                  <a:pt x="6862993" y="1749878"/>
                  <a:pt x="6854824" y="2086881"/>
                  <a:pt x="6857547" y="2775403"/>
                </a:cubicBezTo>
                <a:cubicBezTo>
                  <a:pt x="3237665" y="2988560"/>
                  <a:pt x="2735787" y="6128065"/>
                  <a:pt x="2785941" y="6862329"/>
                </a:cubicBezTo>
                <a:cubicBezTo>
                  <a:pt x="1965731" y="6851746"/>
                  <a:pt x="2255889" y="6838950"/>
                  <a:pt x="0" y="6858000"/>
                </a:cubicBezTo>
                <a:close/>
              </a:path>
            </a:pathLst>
          </a:custGeom>
        </p:spPr>
        <p:txBody>
          <a:bodyPr bIns="822960" anchor="ctr"/>
          <a:lstStyle>
            <a:lvl1pPr marL="0" indent="0" algn="ctr">
              <a:buNone/>
              <a:defRPr/>
            </a:lvl1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038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raphique 10" descr="Atos logo">
            <a:extLst>
              <a:ext uri="{FF2B5EF4-FFF2-40B4-BE49-F238E27FC236}">
                <a16:creationId xmlns:a16="http://schemas.microsoft.com/office/drawing/2014/main" id="{85F73F1A-DD6D-8A99-3BE3-33BEC9E07EB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46A8A744-A160-60B3-78F8-D34443F2E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sz="quarter" idx="11"/>
          </p:nvPr>
        </p:nvSpPr>
        <p:spPr>
          <a:xfrm>
            <a:off x="5881682" y="1155380"/>
            <a:ext cx="4953006" cy="4953006"/>
          </a:xfrm>
          <a:custGeom>
            <a:avLst/>
            <a:gdLst>
              <a:gd name="connsiteX0" fmla="*/ 2476503 w 4953006"/>
              <a:gd name="connsiteY0" fmla="*/ 0 h 4953006"/>
              <a:gd name="connsiteX1" fmla="*/ 4953006 w 4953006"/>
              <a:gd name="connsiteY1" fmla="*/ 2476503 h 4953006"/>
              <a:gd name="connsiteX2" fmla="*/ 2476503 w 4953006"/>
              <a:gd name="connsiteY2" fmla="*/ 4953006 h 4953006"/>
              <a:gd name="connsiteX3" fmla="*/ 0 w 4953006"/>
              <a:gd name="connsiteY3" fmla="*/ 2476503 h 4953006"/>
              <a:gd name="connsiteX4" fmla="*/ 2476503 w 4953006"/>
              <a:gd name="connsiteY4" fmla="*/ 0 h 4953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3006" h="4953006">
                <a:moveTo>
                  <a:pt x="2476503" y="0"/>
                </a:moveTo>
                <a:cubicBezTo>
                  <a:pt x="3844238" y="0"/>
                  <a:pt x="4953006" y="1108768"/>
                  <a:pt x="4953006" y="2476503"/>
                </a:cubicBezTo>
                <a:cubicBezTo>
                  <a:pt x="4953006" y="3844238"/>
                  <a:pt x="3844238" y="4953006"/>
                  <a:pt x="2476503" y="4953006"/>
                </a:cubicBezTo>
                <a:cubicBezTo>
                  <a:pt x="1108768" y="4953006"/>
                  <a:pt x="0" y="3844238"/>
                  <a:pt x="0" y="2476503"/>
                </a:cubicBezTo>
                <a:cubicBezTo>
                  <a:pt x="0" y="1108768"/>
                  <a:pt x="1108768" y="0"/>
                  <a:pt x="2476503" y="0"/>
                </a:cubicBezTo>
                <a:close/>
              </a:path>
            </a:pathLst>
          </a:custGeom>
        </p:spPr>
        <p:txBody>
          <a:bodyPr wrap="square" tIns="822960" bIns="0" anchor="ctr">
            <a:noAutofit/>
          </a:bodyPr>
          <a:lstStyle>
            <a:lvl1pPr marL="0" indent="0" algn="ctr">
              <a:buNone/>
              <a:defRPr>
                <a:solidFill>
                  <a:schemeClr val="accent3"/>
                </a:solidFill>
              </a:defRPr>
            </a:lvl1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706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9D3E5-713E-2458-85D8-863C02E3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624" y="291452"/>
            <a:ext cx="11337925" cy="79656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E1C79-616F-D7C0-02B1-92ECF462D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8624" y="1446212"/>
            <a:ext cx="11337926" cy="46307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Level 01</a:t>
            </a:r>
          </a:p>
          <a:p>
            <a:pPr lvl="1"/>
            <a:r>
              <a:rPr lang="en-US" dirty="0"/>
              <a:t>Level 02</a:t>
            </a:r>
          </a:p>
          <a:p>
            <a:pPr lvl="2"/>
            <a:r>
              <a:rPr lang="en-US" dirty="0"/>
              <a:t>Level 03</a:t>
            </a:r>
          </a:p>
          <a:p>
            <a:pPr lvl="3"/>
            <a:r>
              <a:rPr lang="en-US" dirty="0"/>
              <a:t>Level 04</a:t>
            </a:r>
          </a:p>
          <a:p>
            <a:pPr marL="1143000" marR="0" lvl="4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05</a:t>
            </a:r>
          </a:p>
          <a:p>
            <a:pPr marL="1371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accent3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/>
              <a:t>Level 06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7185-ACB9-908F-2962-5980CB3C0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8625" y="6420355"/>
            <a:ext cx="161904" cy="153888"/>
          </a:xfrm>
          <a:prstGeom prst="rect">
            <a:avLst/>
          </a:prstGeom>
        </p:spPr>
        <p:txBody>
          <a:bodyPr vert="horz" wrap="none" lIns="0" tIns="0" rIns="0" bIns="0" rtlCol="0" anchor="ctr">
            <a:spAutoFit/>
          </a:bodyPr>
          <a:lstStyle>
            <a:lvl1pPr algn="l">
              <a:defRPr sz="1000">
                <a:solidFill>
                  <a:schemeClr val="accent3"/>
                </a:solidFill>
                <a:latin typeface="+mn-lt"/>
                <a:ea typeface="Verdana" pitchFamily="34" charset="0"/>
                <a:cs typeface="Raleway Medium" pitchFamily="2" charset="0"/>
              </a:defRPr>
            </a:lvl1pPr>
          </a:lstStyle>
          <a:p>
            <a:fld id="{DAF489CC-3B7A-4DA5-A8C0-4984788D0EC5}" type="slidenum">
              <a:rPr lang="nl-NL" smtClean="0"/>
              <a:pPr/>
              <a:t>‹Nr.›</a:t>
            </a:fld>
            <a:endParaRPr lang="nl-NL" dirty="0"/>
          </a:p>
        </p:txBody>
      </p:sp>
      <p:sp>
        <p:nvSpPr>
          <p:cNvPr id="7" name="AddCustomFooter#1">
            <a:extLst>
              <a:ext uri="{FF2B5EF4-FFF2-40B4-BE49-F238E27FC236}">
                <a16:creationId xmlns:a16="http://schemas.microsoft.com/office/drawing/2014/main" id="{E00FAE01-94EC-1357-62EB-1169EE36702E}"/>
              </a:ext>
            </a:extLst>
          </p:cNvPr>
          <p:cNvSpPr txBox="1"/>
          <p:nvPr userDrawn="1"/>
        </p:nvSpPr>
        <p:spPr bwMode="gray">
          <a:xfrm>
            <a:off x="428625" y="6420355"/>
            <a:ext cx="3826689" cy="153888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274320" algn="l"/>
                <a:tab pos="411480" algn="l"/>
              </a:tabLst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n-lt"/>
                <a:ea typeface="Verdana" pitchFamily="34" charset="0"/>
                <a:cs typeface="Verdana" pitchFamily="34" charset="0"/>
              </a:rPr>
              <a:t>	|	dd/mm/yyyy | Presentation Title | © Atos - for external use</a:t>
            </a:r>
            <a:endParaRPr lang="nl-NL" sz="900" baseline="0" dirty="0">
              <a:solidFill>
                <a:schemeClr val="accent3"/>
              </a:solidFill>
              <a:latin typeface="+mn-lt"/>
              <a:ea typeface="Verdana" pitchFamily="34" charset="0"/>
              <a:cs typeface="Verdana" pitchFamily="34" charset="0"/>
            </a:endParaRPr>
          </a:p>
        </p:txBody>
      </p:sp>
      <p:sp>
        <p:nvSpPr>
          <p:cNvPr id="5" name="Graphique 10" descr="Atos logo">
            <a:extLst>
              <a:ext uri="{FF2B5EF4-FFF2-40B4-BE49-F238E27FC236}">
                <a16:creationId xmlns:a16="http://schemas.microsoft.com/office/drawing/2014/main" id="{1C95FD47-5D5D-CF7D-07B8-ABFE4BCD951D}"/>
              </a:ext>
            </a:extLst>
          </p:cNvPr>
          <p:cNvSpPr>
            <a:spLocks noChangeAspect="1"/>
          </p:cNvSpPr>
          <p:nvPr userDrawn="1"/>
        </p:nvSpPr>
        <p:spPr>
          <a:xfrm>
            <a:off x="10944224" y="6309897"/>
            <a:ext cx="819151" cy="250488"/>
          </a:xfrm>
          <a:custGeom>
            <a:avLst/>
            <a:gdLst>
              <a:gd name="connsiteX0" fmla="*/ 4187367 w 5964662"/>
              <a:gd name="connsiteY0" fmla="*/ 1039710 h 1823933"/>
              <a:gd name="connsiteX1" fmla="*/ 3832431 w 5964662"/>
              <a:gd name="connsiteY1" fmla="*/ 574448 h 1823933"/>
              <a:gd name="connsiteX2" fmla="*/ 3809216 w 5964662"/>
              <a:gd name="connsiteY2" fmla="*/ 721945 h 1823933"/>
              <a:gd name="connsiteX3" fmla="*/ 4164152 w 5964662"/>
              <a:gd name="connsiteY3" fmla="*/ 1187094 h 1823933"/>
              <a:gd name="connsiteX4" fmla="*/ 4187367 w 5964662"/>
              <a:gd name="connsiteY4" fmla="*/ 1039710 h 1823933"/>
              <a:gd name="connsiteX5" fmla="*/ 4541506 w 5964662"/>
              <a:gd name="connsiteY5" fmla="*/ 1039710 h 1823933"/>
              <a:gd name="connsiteX6" fmla="*/ 3703839 w 5964662"/>
              <a:gd name="connsiteY6" fmla="*/ 1823933 h 1823933"/>
              <a:gd name="connsiteX7" fmla="*/ 3123868 w 5964662"/>
              <a:gd name="connsiteY7" fmla="*/ 1605164 h 1823933"/>
              <a:gd name="connsiteX8" fmla="*/ 2607339 w 5964662"/>
              <a:gd name="connsiteY8" fmla="*/ 1822112 h 1823933"/>
              <a:gd name="connsiteX9" fmla="*/ 2055020 w 5964662"/>
              <a:gd name="connsiteY9" fmla="*/ 1321669 h 1823933"/>
              <a:gd name="connsiteX10" fmla="*/ 2055020 w 5964662"/>
              <a:gd name="connsiteY10" fmla="*/ 588566 h 1823933"/>
              <a:gd name="connsiteX11" fmla="*/ 1770469 w 5964662"/>
              <a:gd name="connsiteY11" fmla="*/ 588566 h 1823933"/>
              <a:gd name="connsiteX12" fmla="*/ 1770469 w 5964662"/>
              <a:gd name="connsiteY12" fmla="*/ 310820 h 1823933"/>
              <a:gd name="connsiteX13" fmla="*/ 2055020 w 5964662"/>
              <a:gd name="connsiteY13" fmla="*/ 310820 h 1823933"/>
              <a:gd name="connsiteX14" fmla="*/ 2055020 w 5964662"/>
              <a:gd name="connsiteY14" fmla="*/ 10873 h 1823933"/>
              <a:gd name="connsiteX15" fmla="*/ 2442616 w 5964662"/>
              <a:gd name="connsiteY15" fmla="*/ 10873 h 1823933"/>
              <a:gd name="connsiteX16" fmla="*/ 2442616 w 5964662"/>
              <a:gd name="connsiteY16" fmla="*/ 310820 h 1823933"/>
              <a:gd name="connsiteX17" fmla="*/ 2874309 w 5964662"/>
              <a:gd name="connsiteY17" fmla="*/ 310820 h 1823933"/>
              <a:gd name="connsiteX18" fmla="*/ 2874309 w 5964662"/>
              <a:gd name="connsiteY18" fmla="*/ 588566 h 1823933"/>
              <a:gd name="connsiteX19" fmla="*/ 2442616 w 5964662"/>
              <a:gd name="connsiteY19" fmla="*/ 588566 h 1823933"/>
              <a:gd name="connsiteX20" fmla="*/ 2442616 w 5964662"/>
              <a:gd name="connsiteY20" fmla="*/ 1285976 h 1823933"/>
              <a:gd name="connsiteX21" fmla="*/ 2680511 w 5964662"/>
              <a:gd name="connsiteY21" fmla="*/ 1539584 h 1823933"/>
              <a:gd name="connsiteX22" fmla="*/ 2969159 w 5964662"/>
              <a:gd name="connsiteY22" fmla="*/ 1416736 h 1823933"/>
              <a:gd name="connsiteX23" fmla="*/ 2866172 w 5964662"/>
              <a:gd name="connsiteY23" fmla="*/ 1039710 h 1823933"/>
              <a:gd name="connsiteX24" fmla="*/ 3444494 w 5964662"/>
              <a:gd name="connsiteY24" fmla="*/ 294027 h 1823933"/>
              <a:gd name="connsiteX25" fmla="*/ 3327964 w 5964662"/>
              <a:gd name="connsiteY25" fmla="*/ 736348 h 1823933"/>
              <a:gd name="connsiteX26" fmla="*/ 3220368 w 5964662"/>
              <a:gd name="connsiteY26" fmla="*/ 1039710 h 1823933"/>
              <a:gd name="connsiteX27" fmla="*/ 3703782 w 5964662"/>
              <a:gd name="connsiteY27" fmla="*/ 1522677 h 1823933"/>
              <a:gd name="connsiteX28" fmla="*/ 3966485 w 5964662"/>
              <a:gd name="connsiteY28" fmla="*/ 1444630 h 1823933"/>
              <a:gd name="connsiteX29" fmla="*/ 3454735 w 5964662"/>
              <a:gd name="connsiteY29" fmla="*/ 722002 h 1823933"/>
              <a:gd name="connsiteX30" fmla="*/ 3615930 w 5964662"/>
              <a:gd name="connsiteY30" fmla="*/ 259643 h 1823933"/>
              <a:gd name="connsiteX31" fmla="*/ 3703782 w 5964662"/>
              <a:gd name="connsiteY31" fmla="*/ 255317 h 1823933"/>
              <a:gd name="connsiteX32" fmla="*/ 4029699 w 5964662"/>
              <a:gd name="connsiteY32" fmla="*/ 316968 h 1823933"/>
              <a:gd name="connsiteX33" fmla="*/ 4029472 w 5964662"/>
              <a:gd name="connsiteY33" fmla="*/ 317196 h 1823933"/>
              <a:gd name="connsiteX34" fmla="*/ 4541449 w 5964662"/>
              <a:gd name="connsiteY34" fmla="*/ 1039710 h 1823933"/>
              <a:gd name="connsiteX35" fmla="*/ 1240284 w 5964662"/>
              <a:gd name="connsiteY35" fmla="*/ 1050470 h 1823933"/>
              <a:gd name="connsiteX36" fmla="*/ 977012 w 5964662"/>
              <a:gd name="connsiteY36" fmla="*/ 355451 h 1823933"/>
              <a:gd name="connsiteX37" fmla="*/ 714310 w 5964662"/>
              <a:gd name="connsiteY37" fmla="*/ 1050470 h 1823933"/>
              <a:gd name="connsiteX38" fmla="*/ 1240341 w 5964662"/>
              <a:gd name="connsiteY38" fmla="*/ 1050470 h 1823933"/>
              <a:gd name="connsiteX39" fmla="*/ 1861336 w 5964662"/>
              <a:gd name="connsiteY39" fmla="*/ 1568958 h 1823933"/>
              <a:gd name="connsiteX40" fmla="*/ 2012403 w 5964662"/>
              <a:gd name="connsiteY40" fmla="*/ 1568958 h 1823933"/>
              <a:gd name="connsiteX41" fmla="*/ 2012403 w 5964662"/>
              <a:gd name="connsiteY41" fmla="*/ 1790916 h 1823933"/>
              <a:gd name="connsiteX42" fmla="*/ 1287681 w 5964662"/>
              <a:gd name="connsiteY42" fmla="*/ 1790916 h 1823933"/>
              <a:gd name="connsiteX43" fmla="*/ 1287681 w 5964662"/>
              <a:gd name="connsiteY43" fmla="*/ 1568958 h 1823933"/>
              <a:gd name="connsiteX44" fmla="*/ 1436699 w 5964662"/>
              <a:gd name="connsiteY44" fmla="*/ 1568958 h 1823933"/>
              <a:gd name="connsiteX45" fmla="*/ 1344466 w 5964662"/>
              <a:gd name="connsiteY45" fmla="*/ 1325369 h 1823933"/>
              <a:gd name="connsiteX46" fmla="*/ 610298 w 5964662"/>
              <a:gd name="connsiteY46" fmla="*/ 1325369 h 1823933"/>
              <a:gd name="connsiteX47" fmla="*/ 518293 w 5964662"/>
              <a:gd name="connsiteY47" fmla="*/ 1568958 h 1823933"/>
              <a:gd name="connsiteX48" fmla="*/ 677325 w 5964662"/>
              <a:gd name="connsiteY48" fmla="*/ 1568958 h 1823933"/>
              <a:gd name="connsiteX49" fmla="*/ 677325 w 5964662"/>
              <a:gd name="connsiteY49" fmla="*/ 1790916 h 1823933"/>
              <a:gd name="connsiteX50" fmla="*/ 0 w 5964662"/>
              <a:gd name="connsiteY50" fmla="*/ 1790916 h 1823933"/>
              <a:gd name="connsiteX51" fmla="*/ 0 w 5964662"/>
              <a:gd name="connsiteY51" fmla="*/ 1568958 h 1823933"/>
              <a:gd name="connsiteX52" fmla="*/ 161366 w 5964662"/>
              <a:gd name="connsiteY52" fmla="*/ 1568958 h 1823933"/>
              <a:gd name="connsiteX53" fmla="*/ 666344 w 5964662"/>
              <a:gd name="connsiteY53" fmla="*/ 233286 h 1823933"/>
              <a:gd name="connsiteX54" fmla="*/ 463727 w 5964662"/>
              <a:gd name="connsiteY54" fmla="*/ 233286 h 1823933"/>
              <a:gd name="connsiteX55" fmla="*/ 463727 w 5964662"/>
              <a:gd name="connsiteY55" fmla="*/ 11499 h 1823933"/>
              <a:gd name="connsiteX56" fmla="*/ 1271123 w 5964662"/>
              <a:gd name="connsiteY56" fmla="*/ 11499 h 1823933"/>
              <a:gd name="connsiteX57" fmla="*/ 1861279 w 5964662"/>
              <a:gd name="connsiteY57" fmla="*/ 1568958 h 1823933"/>
              <a:gd name="connsiteX58" fmla="*/ 5964663 w 5964662"/>
              <a:gd name="connsiteY58" fmla="*/ 1273509 h 1823933"/>
              <a:gd name="connsiteX59" fmla="*/ 5196527 w 5964662"/>
              <a:gd name="connsiteY59" fmla="*/ 1823023 h 1823933"/>
              <a:gd name="connsiteX60" fmla="*/ 4478860 w 5964662"/>
              <a:gd name="connsiteY60" fmla="*/ 1661465 h 1823933"/>
              <a:gd name="connsiteX61" fmla="*/ 4648647 w 5964662"/>
              <a:gd name="connsiteY61" fmla="*/ 1389184 h 1823933"/>
              <a:gd name="connsiteX62" fmla="*/ 5210581 w 5964662"/>
              <a:gd name="connsiteY62" fmla="*/ 1506453 h 1823933"/>
              <a:gd name="connsiteX63" fmla="*/ 5561021 w 5964662"/>
              <a:gd name="connsiteY63" fmla="*/ 1326450 h 1823933"/>
              <a:gd name="connsiteX64" fmla="*/ 5215190 w 5964662"/>
              <a:gd name="connsiteY64" fmla="*/ 1075233 h 1823933"/>
              <a:gd name="connsiteX65" fmla="*/ 4581051 w 5964662"/>
              <a:gd name="connsiteY65" fmla="*/ 520652 h 1823933"/>
              <a:gd name="connsiteX66" fmla="*/ 5327963 w 5964662"/>
              <a:gd name="connsiteY66" fmla="*/ 0 h 1823933"/>
              <a:gd name="connsiteX67" fmla="*/ 5864407 w 5964662"/>
              <a:gd name="connsiteY67" fmla="*/ 69166 h 1823933"/>
              <a:gd name="connsiteX68" fmla="*/ 5843411 w 5964662"/>
              <a:gd name="connsiteY68" fmla="*/ 557313 h 1823933"/>
              <a:gd name="connsiteX69" fmla="*/ 5546399 w 5964662"/>
              <a:gd name="connsiteY69" fmla="*/ 552246 h 1823933"/>
              <a:gd name="connsiteX70" fmla="*/ 5547821 w 5964662"/>
              <a:gd name="connsiteY70" fmla="*/ 309511 h 1823933"/>
              <a:gd name="connsiteX71" fmla="*/ 5353511 w 5964662"/>
              <a:gd name="connsiteY71" fmla="*/ 292888 h 1823933"/>
              <a:gd name="connsiteX72" fmla="*/ 4972345 w 5964662"/>
              <a:gd name="connsiteY72" fmla="*/ 488602 h 1823933"/>
              <a:gd name="connsiteX73" fmla="*/ 5376612 w 5964662"/>
              <a:gd name="connsiteY73" fmla="*/ 752629 h 1823933"/>
              <a:gd name="connsiteX74" fmla="*/ 5964492 w 5964662"/>
              <a:gd name="connsiteY74" fmla="*/ 1273395 h 1823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5964662" h="1823933">
                <a:moveTo>
                  <a:pt x="4187367" y="1039710"/>
                </a:moveTo>
                <a:cubicBezTo>
                  <a:pt x="4187367" y="817411"/>
                  <a:pt x="4036983" y="630749"/>
                  <a:pt x="3832431" y="574448"/>
                </a:cubicBezTo>
                <a:cubicBezTo>
                  <a:pt x="3817409" y="620900"/>
                  <a:pt x="3809216" y="670483"/>
                  <a:pt x="3809216" y="721945"/>
                </a:cubicBezTo>
                <a:cubicBezTo>
                  <a:pt x="3809216" y="944244"/>
                  <a:pt x="3959714" y="1130907"/>
                  <a:pt x="4164152" y="1187094"/>
                </a:cubicBezTo>
                <a:cubicBezTo>
                  <a:pt x="4179287" y="1140642"/>
                  <a:pt x="4187367" y="1091058"/>
                  <a:pt x="4187367" y="1039710"/>
                </a:cubicBezTo>
                <a:moveTo>
                  <a:pt x="4541506" y="1039710"/>
                </a:moveTo>
                <a:cubicBezTo>
                  <a:pt x="4541506" y="1475029"/>
                  <a:pt x="4160112" y="1823933"/>
                  <a:pt x="3703839" y="1823933"/>
                </a:cubicBezTo>
                <a:cubicBezTo>
                  <a:pt x="3478746" y="1823933"/>
                  <a:pt x="3274365" y="1740536"/>
                  <a:pt x="3123868" y="1605164"/>
                </a:cubicBezTo>
                <a:cubicBezTo>
                  <a:pt x="3020938" y="1721579"/>
                  <a:pt x="2835276" y="1822112"/>
                  <a:pt x="2607339" y="1822112"/>
                </a:cubicBezTo>
                <a:cubicBezTo>
                  <a:pt x="2335305" y="1822112"/>
                  <a:pt x="2055020" y="1698410"/>
                  <a:pt x="2055020" y="1321669"/>
                </a:cubicBezTo>
                <a:lnTo>
                  <a:pt x="2055020" y="588566"/>
                </a:lnTo>
                <a:lnTo>
                  <a:pt x="1770469" y="588566"/>
                </a:lnTo>
                <a:lnTo>
                  <a:pt x="1770469" y="310820"/>
                </a:lnTo>
                <a:lnTo>
                  <a:pt x="2055020" y="310820"/>
                </a:lnTo>
                <a:lnTo>
                  <a:pt x="2055020" y="10873"/>
                </a:lnTo>
                <a:lnTo>
                  <a:pt x="2442616" y="10873"/>
                </a:lnTo>
                <a:lnTo>
                  <a:pt x="2442616" y="310820"/>
                </a:lnTo>
                <a:lnTo>
                  <a:pt x="2874309" y="310820"/>
                </a:lnTo>
                <a:lnTo>
                  <a:pt x="2874309" y="588566"/>
                </a:lnTo>
                <a:lnTo>
                  <a:pt x="2442616" y="588566"/>
                </a:lnTo>
                <a:lnTo>
                  <a:pt x="2442616" y="1285976"/>
                </a:lnTo>
                <a:cubicBezTo>
                  <a:pt x="2442616" y="1437970"/>
                  <a:pt x="2542246" y="1539584"/>
                  <a:pt x="2680511" y="1539584"/>
                </a:cubicBezTo>
                <a:cubicBezTo>
                  <a:pt x="2782588" y="1539584"/>
                  <a:pt x="2889785" y="1495068"/>
                  <a:pt x="2969159" y="1416736"/>
                </a:cubicBezTo>
                <a:cubicBezTo>
                  <a:pt x="2903668" y="1304648"/>
                  <a:pt x="2866172" y="1176392"/>
                  <a:pt x="2866172" y="1039710"/>
                </a:cubicBezTo>
                <a:cubicBezTo>
                  <a:pt x="2866172" y="695930"/>
                  <a:pt x="3106798" y="395983"/>
                  <a:pt x="3444494" y="294027"/>
                </a:cubicBezTo>
                <a:cubicBezTo>
                  <a:pt x="3374621" y="391542"/>
                  <a:pt x="3328192" y="613841"/>
                  <a:pt x="3327964" y="736348"/>
                </a:cubicBezTo>
                <a:cubicBezTo>
                  <a:pt x="3260880" y="819176"/>
                  <a:pt x="3220368" y="924832"/>
                  <a:pt x="3220368" y="1039710"/>
                </a:cubicBezTo>
                <a:cubicBezTo>
                  <a:pt x="3220368" y="1306412"/>
                  <a:pt x="3436983" y="1522677"/>
                  <a:pt x="3703782" y="1522677"/>
                </a:cubicBezTo>
                <a:cubicBezTo>
                  <a:pt x="3800795" y="1522677"/>
                  <a:pt x="3890866" y="1493815"/>
                  <a:pt x="3966485" y="1444630"/>
                </a:cubicBezTo>
                <a:cubicBezTo>
                  <a:pt x="3665944" y="1325654"/>
                  <a:pt x="3454735" y="1046940"/>
                  <a:pt x="3454735" y="722002"/>
                </a:cubicBezTo>
                <a:cubicBezTo>
                  <a:pt x="3454735" y="549059"/>
                  <a:pt x="3514707" y="389265"/>
                  <a:pt x="3615930" y="259643"/>
                </a:cubicBezTo>
                <a:cubicBezTo>
                  <a:pt x="3644892" y="256911"/>
                  <a:pt x="3674081" y="255317"/>
                  <a:pt x="3703782" y="255317"/>
                </a:cubicBezTo>
                <a:cubicBezTo>
                  <a:pt x="3819458" y="255317"/>
                  <a:pt x="3929500" y="277177"/>
                  <a:pt x="4029699" y="316968"/>
                </a:cubicBezTo>
                <a:cubicBezTo>
                  <a:pt x="4029699" y="316968"/>
                  <a:pt x="4029472" y="317082"/>
                  <a:pt x="4029472" y="317196"/>
                </a:cubicBezTo>
                <a:cubicBezTo>
                  <a:pt x="4330297" y="436116"/>
                  <a:pt x="4541449" y="714715"/>
                  <a:pt x="4541449" y="1039710"/>
                </a:cubicBezTo>
                <a:moveTo>
                  <a:pt x="1240284" y="1050470"/>
                </a:moveTo>
                <a:lnTo>
                  <a:pt x="977012" y="355451"/>
                </a:lnTo>
                <a:lnTo>
                  <a:pt x="714310" y="1050470"/>
                </a:lnTo>
                <a:lnTo>
                  <a:pt x="1240341" y="1050470"/>
                </a:lnTo>
                <a:close/>
                <a:moveTo>
                  <a:pt x="1861336" y="1568958"/>
                </a:moveTo>
                <a:lnTo>
                  <a:pt x="2012403" y="1568958"/>
                </a:lnTo>
                <a:lnTo>
                  <a:pt x="2012403" y="1790916"/>
                </a:lnTo>
                <a:lnTo>
                  <a:pt x="1287681" y="1790916"/>
                </a:lnTo>
                <a:lnTo>
                  <a:pt x="1287681" y="1568958"/>
                </a:lnTo>
                <a:lnTo>
                  <a:pt x="1436699" y="1568958"/>
                </a:lnTo>
                <a:lnTo>
                  <a:pt x="1344466" y="1325369"/>
                </a:lnTo>
                <a:lnTo>
                  <a:pt x="610298" y="1325369"/>
                </a:lnTo>
                <a:lnTo>
                  <a:pt x="518293" y="1568958"/>
                </a:lnTo>
                <a:lnTo>
                  <a:pt x="677325" y="1568958"/>
                </a:lnTo>
                <a:lnTo>
                  <a:pt x="677325" y="1790916"/>
                </a:lnTo>
                <a:lnTo>
                  <a:pt x="0" y="1790916"/>
                </a:lnTo>
                <a:lnTo>
                  <a:pt x="0" y="1568958"/>
                </a:lnTo>
                <a:lnTo>
                  <a:pt x="161366" y="1568958"/>
                </a:lnTo>
                <a:lnTo>
                  <a:pt x="666344" y="233286"/>
                </a:lnTo>
                <a:lnTo>
                  <a:pt x="463727" y="233286"/>
                </a:lnTo>
                <a:lnTo>
                  <a:pt x="463727" y="11499"/>
                </a:lnTo>
                <a:lnTo>
                  <a:pt x="1271123" y="11499"/>
                </a:lnTo>
                <a:lnTo>
                  <a:pt x="1861279" y="1568958"/>
                </a:lnTo>
                <a:close/>
                <a:moveTo>
                  <a:pt x="5964663" y="1273509"/>
                </a:moveTo>
                <a:cubicBezTo>
                  <a:pt x="5964663" y="1638694"/>
                  <a:pt x="5612117" y="1823023"/>
                  <a:pt x="5196527" y="1823023"/>
                </a:cubicBezTo>
                <a:cubicBezTo>
                  <a:pt x="4924492" y="1823023"/>
                  <a:pt x="4681989" y="1766039"/>
                  <a:pt x="4478860" y="1661465"/>
                </a:cubicBezTo>
                <a:cubicBezTo>
                  <a:pt x="4531662" y="1589566"/>
                  <a:pt x="4611491" y="1463872"/>
                  <a:pt x="4648647" y="1389184"/>
                </a:cubicBezTo>
                <a:cubicBezTo>
                  <a:pt x="4785830" y="1442524"/>
                  <a:pt x="5009101" y="1506453"/>
                  <a:pt x="5210581" y="1506453"/>
                </a:cubicBezTo>
                <a:cubicBezTo>
                  <a:pt x="5412060" y="1506453"/>
                  <a:pt x="5561021" y="1429602"/>
                  <a:pt x="5561021" y="1326450"/>
                </a:cubicBezTo>
                <a:cubicBezTo>
                  <a:pt x="5561021" y="1236734"/>
                  <a:pt x="5528134" y="1166543"/>
                  <a:pt x="5215190" y="1075233"/>
                </a:cubicBezTo>
                <a:cubicBezTo>
                  <a:pt x="4809955" y="957280"/>
                  <a:pt x="4581051" y="839328"/>
                  <a:pt x="4581051" y="520652"/>
                </a:cubicBezTo>
                <a:cubicBezTo>
                  <a:pt x="4581051" y="185410"/>
                  <a:pt x="4910552" y="0"/>
                  <a:pt x="5327963" y="0"/>
                </a:cubicBezTo>
                <a:cubicBezTo>
                  <a:pt x="5508163" y="0"/>
                  <a:pt x="5723923" y="37572"/>
                  <a:pt x="5864407" y="69166"/>
                </a:cubicBezTo>
                <a:lnTo>
                  <a:pt x="5843411" y="557313"/>
                </a:lnTo>
                <a:lnTo>
                  <a:pt x="5546399" y="552246"/>
                </a:lnTo>
                <a:lnTo>
                  <a:pt x="5547821" y="309511"/>
                </a:lnTo>
                <a:cubicBezTo>
                  <a:pt x="5503952" y="300460"/>
                  <a:pt x="5440851" y="292888"/>
                  <a:pt x="5353511" y="292888"/>
                </a:cubicBezTo>
                <a:cubicBezTo>
                  <a:pt x="5127679" y="292888"/>
                  <a:pt x="4972345" y="365698"/>
                  <a:pt x="4972345" y="488602"/>
                </a:cubicBezTo>
                <a:cubicBezTo>
                  <a:pt x="4972345" y="575643"/>
                  <a:pt x="5061506" y="657675"/>
                  <a:pt x="5376612" y="752629"/>
                </a:cubicBezTo>
                <a:cubicBezTo>
                  <a:pt x="5782472" y="874737"/>
                  <a:pt x="5964492" y="989615"/>
                  <a:pt x="5964492" y="1273395"/>
                </a:cubicBezTo>
              </a:path>
            </a:pathLst>
          </a:custGeom>
          <a:solidFill>
            <a:schemeClr val="accent1"/>
          </a:solidFill>
          <a:ln w="5690" cap="flat">
            <a:noFill/>
            <a:prstDash val="solid"/>
            <a:miter/>
          </a:ln>
        </p:spPr>
        <p:txBody>
          <a:bodyPr rtlCol="0" anchor="ctr"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2380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4" r:id="rId1"/>
    <p:sldLayoutId id="2147483833" r:id="rId2"/>
    <p:sldLayoutId id="2147483835" r:id="rId3"/>
    <p:sldLayoutId id="2147483836" r:id="rId4"/>
    <p:sldLayoutId id="2147483837" r:id="rId5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Char char="•"/>
        <a:defRPr sz="1600" kern="1200">
          <a:solidFill>
            <a:schemeClr val="accent3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Clr>
          <a:schemeClr val="accent3"/>
        </a:buClr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0200" indent="9144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28" userDrawn="1">
          <p15:clr>
            <a:srgbClr val="F26B43"/>
          </p15:clr>
        </p15:guide>
        <p15:guide id="2" pos="270" userDrawn="1">
          <p15:clr>
            <a:srgbClr val="F26B43"/>
          </p15:clr>
        </p15:guide>
        <p15:guide id="3" pos="7412" userDrawn="1">
          <p15:clr>
            <a:srgbClr val="F26B43"/>
          </p15:clr>
        </p15:guide>
        <p15:guide id="4" orient="horz" pos="91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FF7FB4-FBF2-B71C-D821-A8EBDDBC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{{CUSTOMER_NAME}}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7002E63-0929-0253-6171-BAB8BE8A5D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{{PROJECT_NAME}} 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AF59D6-B6F1-406B-ABB0-30FCE459B31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059542" y="1584336"/>
            <a:ext cx="2935241" cy="548640"/>
          </a:xfrm>
        </p:spPr>
        <p:txBody>
          <a:bodyPr/>
          <a:lstStyle/>
          <a:p>
            <a:r>
              <a:rPr lang="de-DE" dirty="0"/>
              <a:t>Challenge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3C650E9-A568-F6A6-8706-66C447C2EB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{{CHALLENGE_TEXT}}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B5482514-EF1D-F10B-0401-26B9E4D6D76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9625" y="1584000"/>
            <a:ext cx="2935241" cy="548640"/>
          </a:xfrm>
        </p:spPr>
        <p:txBody>
          <a:bodyPr/>
          <a:lstStyle/>
          <a:p>
            <a:r>
              <a:rPr lang="de-DE" dirty="0"/>
              <a:t>Solution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A3BB14E2-592B-079E-BC26-AA43346F9A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{{SOLUTION_TEXT}}</a:t>
            </a:r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4367F996-CD32-0AFC-F1FE-A9416BD7395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39708" y="1584000"/>
            <a:ext cx="2935241" cy="548640"/>
          </a:xfrm>
        </p:spPr>
        <p:txBody>
          <a:bodyPr/>
          <a:lstStyle/>
          <a:p>
            <a:r>
              <a:rPr lang="de-DE" dirty="0"/>
              <a:t>Impact</a:t>
            </a:r>
          </a:p>
        </p:txBody>
      </p:sp>
      <p:sp>
        <p:nvSpPr>
          <p:cNvPr id="9" name="Textplatzhalter 8">
            <a:extLst>
              <a:ext uri="{FF2B5EF4-FFF2-40B4-BE49-F238E27FC236}">
                <a16:creationId xmlns:a16="http://schemas.microsoft.com/office/drawing/2014/main" id="{B87266E3-5770-0779-DFDB-29FEDEC929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{{IMPACT_TEXT}}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C6D852B8-FCD6-C2E4-7718-C78D5DD430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AF489CC-3B7A-4DA5-A8C0-4984788D0EC5}" type="slidenum">
              <a:rPr lang="en-US" noProof="0" smtClean="0"/>
              <a:pPr/>
              <a:t>1</a:t>
            </a:fld>
            <a:endParaRPr lang="en-US" noProof="0"/>
          </a:p>
        </p:txBody>
      </p:sp>
      <p:sp>
        <p:nvSpPr>
          <p:cNvPr id="11" name="Bildplatzhalter 10">
            <a:extLst>
              <a:ext uri="{FF2B5EF4-FFF2-40B4-BE49-F238E27FC236}">
                <a16:creationId xmlns:a16="http://schemas.microsoft.com/office/drawing/2014/main" id="{2F639E4C-1BE6-7A04-0EEE-9F698C4AEAB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2" name="Image 29" descr="Une image contenant Graphique, symbole, Police, graphisme&#10;&#10;Description générée automatiquement">
            <a:extLst>
              <a:ext uri="{FF2B5EF4-FFF2-40B4-BE49-F238E27FC236}">
                <a16:creationId xmlns:a16="http://schemas.microsoft.com/office/drawing/2014/main" id="{D237A9F5-4EC0-8553-8597-2D24F2005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000" y="1490400"/>
            <a:ext cx="712106" cy="710331"/>
          </a:xfrm>
          <a:prstGeom prst="rect">
            <a:avLst/>
          </a:prstGeom>
        </p:spPr>
      </p:pic>
      <p:pic>
        <p:nvPicPr>
          <p:cNvPr id="13" name="Image 27" descr="Une image contenant Graphique, symbole, logo, Police&#10;&#10;Description générée automatiquement">
            <a:extLst>
              <a:ext uri="{FF2B5EF4-FFF2-40B4-BE49-F238E27FC236}">
                <a16:creationId xmlns:a16="http://schemas.microsoft.com/office/drawing/2014/main" id="{D862DAC1-C159-AC36-384A-2B7D49573A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582" y="1490400"/>
            <a:ext cx="712106" cy="712106"/>
          </a:xfrm>
          <a:prstGeom prst="rect">
            <a:avLst/>
          </a:prstGeom>
        </p:spPr>
      </p:pic>
      <p:pic>
        <p:nvPicPr>
          <p:cNvPr id="14" name="Image 25" descr="Une image contenant Graphique, symbole, logo, cercle&#10;&#10;Description générée automatiquement">
            <a:extLst>
              <a:ext uri="{FF2B5EF4-FFF2-40B4-BE49-F238E27FC236}">
                <a16:creationId xmlns:a16="http://schemas.microsoft.com/office/drawing/2014/main" id="{3930FF6B-A741-1A8E-A256-17244EF1B2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9200" y="1490400"/>
            <a:ext cx="712106" cy="712106"/>
          </a:xfrm>
          <a:prstGeom prst="rect">
            <a:avLst/>
          </a:prstGeom>
        </p:spPr>
      </p:pic>
      <p:sp>
        <p:nvSpPr>
          <p:cNvPr id="15" name="Textfeld 14">
            <a:extLst>
              <a:ext uri="{FF2B5EF4-FFF2-40B4-BE49-F238E27FC236}">
                <a16:creationId xmlns:a16="http://schemas.microsoft.com/office/drawing/2014/main" id="{E4B94766-B9C5-58C9-017F-4427D3B7B711}"/>
              </a:ext>
            </a:extLst>
          </p:cNvPr>
          <p:cNvSpPr txBox="1"/>
          <p:nvPr/>
        </p:nvSpPr>
        <p:spPr>
          <a:xfrm>
            <a:off x="356490" y="1026033"/>
            <a:ext cx="1144169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00005C"/>
                </a:solidFill>
              </a:rPr>
              <a:t>{{ABOUT_CLIENT}}</a:t>
            </a:r>
            <a:endParaRPr lang="de-DE" sz="1000" dirty="0">
              <a:solidFill>
                <a:srgbClr val="0000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56881"/>
      </p:ext>
    </p:extLst>
  </p:cSld>
  <p:clrMapOvr>
    <a:masterClrMapping/>
  </p:clrMapOvr>
</p:sld>
</file>

<file path=ppt/theme/theme1.xml><?xml version="1.0" encoding="utf-8"?>
<a:theme xmlns:a="http://schemas.openxmlformats.org/drawingml/2006/main" name="New Atos References">
  <a:themeElements>
    <a:clrScheme name="New Ato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0073E6"/>
      </a:accent1>
      <a:accent2>
        <a:srgbClr val="3DC7FF"/>
      </a:accent2>
      <a:accent3>
        <a:srgbClr val="00005C"/>
      </a:accent3>
      <a:accent4>
        <a:srgbClr val="EF5E82"/>
      </a:accent4>
      <a:accent5>
        <a:srgbClr val="4AA82D"/>
      </a:accent5>
      <a:accent6>
        <a:srgbClr val="663894"/>
      </a:accent6>
      <a:hlink>
        <a:srgbClr val="00005C"/>
      </a:hlink>
      <a:folHlink>
        <a:srgbClr val="00005C"/>
      </a:folHlink>
    </a:clrScheme>
    <a:fontScheme name="New Atos">
      <a:majorFont>
        <a:latin typeface="Biennale Bold"/>
        <a:ea typeface=""/>
        <a:cs typeface=""/>
      </a:majorFont>
      <a:minorFont>
        <a:latin typeface="Bienna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noAutofit/>
      </a:bodyPr>
      <a:lstStyle>
        <a:defPPr algn="l">
          <a:defRPr dirty="0" err="1" smtClean="0">
            <a:solidFill>
              <a:schemeClr val="accent3"/>
            </a:solidFill>
          </a:defRPr>
        </a:defPPr>
      </a:lstStyle>
    </a:txDef>
  </a:objectDefaults>
  <a:extraClrSchemeLst/>
  <a:custClrLst>
    <a:custClr name="Atos Blue">
      <a:srgbClr val="0073E6"/>
    </a:custClr>
    <a:custClr name="Atos Light blue">
      <a:srgbClr val="3DC7FF"/>
    </a:custClr>
    <a:custClr name="Atos Deep blue">
      <a:srgbClr val="00005C"/>
    </a:custClr>
    <a:custClr name="Atos Pink">
      <a:srgbClr val="EF5E82"/>
    </a:custClr>
    <a:custClr name="Atos Green">
      <a:srgbClr val="4AA82D"/>
    </a:custClr>
    <a:custClr name="Atos Purple">
      <a:srgbClr val="663894"/>
    </a:custClr>
    <a:custClr name="Atos Orange">
      <a:srgbClr val="F56A00"/>
    </a:custClr>
  </a:custClrLst>
  <a:extLst>
    <a:ext uri="{05A4C25C-085E-4340-85A3-A5531E510DB2}">
      <thm15:themeFamily xmlns:thm15="http://schemas.microsoft.com/office/thememl/2012/main" name="New Atos Reference Template.pptx" id="{11E4E31C-3FAA-42DB-8723-BC724F95334C}" vid="{8EDFAE93-92E8-433F-9C7B-D7D375D22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4C1A6680E41A4781F62CC101B3C49A" ma:contentTypeVersion="6" ma:contentTypeDescription="Create a new document." ma:contentTypeScope="" ma:versionID="1fca24d0af956cb6111ea2aa2c9cbd9d">
  <xsd:schema xmlns:xsd="http://www.w3.org/2001/XMLSchema" xmlns:xs="http://www.w3.org/2001/XMLSchema" xmlns:p="http://schemas.microsoft.com/office/2006/metadata/properties" xmlns:ns2="7346e314-1113-4693-bfa8-aa1e3a055fba" xmlns:ns3="4f6e62a9-eef7-483a-b511-db9ffe238984" targetNamespace="http://schemas.microsoft.com/office/2006/metadata/properties" ma:root="true" ma:fieldsID="f2a39d9c048f409ff061f494c6a3f476" ns2:_="" ns3:_="">
    <xsd:import namespace="7346e314-1113-4693-bfa8-aa1e3a055fba"/>
    <xsd:import namespace="4f6e62a9-eef7-483a-b511-db9ffe23898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46e314-1113-4693-bfa8-aa1e3a055fb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6e62a9-eef7-483a-b511-db9ffe238984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2CE593-0E1E-4575-A8F4-8689702DA63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A1802B-1C77-47FD-A831-AB74437247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00DDAD8-BCF9-494D-A779-DEA5AE4EF74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346e314-1113-4693-bfa8-aa1e3a055fba"/>
    <ds:schemaRef ds:uri="4f6e62a9-eef7-483a-b511-db9ffe2389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New Atos - Reference Template</Template>
  <TotalTime>0</TotalTime>
  <Words>34</Words>
  <Application>Microsoft Office PowerPoint</Application>
  <PresentationFormat>Breitbild</PresentationFormat>
  <Paragraphs>10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Biennale</vt:lpstr>
      <vt:lpstr>Biennale Bold</vt:lpstr>
      <vt:lpstr>Arial</vt:lpstr>
      <vt:lpstr>Calibri</vt:lpstr>
      <vt:lpstr>New Atos References</vt:lpstr>
      <vt:lpstr>{{CUSTOMER_NAME}}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Astrid Kleist</dc:creator>
  <cp:lastModifiedBy>Maximilian Eichenseher</cp:lastModifiedBy>
  <cp:revision>5</cp:revision>
  <dcterms:created xsi:type="dcterms:W3CDTF">2025-04-16T11:53:44Z</dcterms:created>
  <dcterms:modified xsi:type="dcterms:W3CDTF">2025-07-02T14:12:26Z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um">
    <vt:lpwstr>dd/mm/yyyy</vt:lpwstr>
  </property>
  <property fmtid="{D5CDD505-2E9C-101B-9397-08002B2CF9AE}" pid="3" name="Author">
    <vt:lpwstr>Presentation Title</vt:lpwstr>
  </property>
  <property fmtid="{D5CDD505-2E9C-101B-9397-08002B2CF9AE}" pid="4" name="Classification">
    <vt:lpwstr>© Atos - for internal use</vt:lpwstr>
  </property>
  <property fmtid="{D5CDD505-2E9C-101B-9397-08002B2CF9AE}" pid="5" name="MSIP_Label_e463cba9-5f6c-478d-9329-7b2295e4e8ed_Enabled">
    <vt:lpwstr>true</vt:lpwstr>
  </property>
  <property fmtid="{D5CDD505-2E9C-101B-9397-08002B2CF9AE}" pid="6" name="MSIP_Label_e463cba9-5f6c-478d-9329-7b2295e4e8ed_SetDate">
    <vt:lpwstr>2024-11-22T04:48:30Z</vt:lpwstr>
  </property>
  <property fmtid="{D5CDD505-2E9C-101B-9397-08002B2CF9AE}" pid="7" name="MSIP_Label_e463cba9-5f6c-478d-9329-7b2295e4e8ed_Method">
    <vt:lpwstr>Privileged</vt:lpwstr>
  </property>
  <property fmtid="{D5CDD505-2E9C-101B-9397-08002B2CF9AE}" pid="8" name="MSIP_Label_e463cba9-5f6c-478d-9329-7b2295e4e8ed_Name">
    <vt:lpwstr>All Employees_2</vt:lpwstr>
  </property>
  <property fmtid="{D5CDD505-2E9C-101B-9397-08002B2CF9AE}" pid="9" name="MSIP_Label_e463cba9-5f6c-478d-9329-7b2295e4e8ed_SiteId">
    <vt:lpwstr>33440fc6-b7c7-412c-bb73-0e70b0198d5a</vt:lpwstr>
  </property>
  <property fmtid="{D5CDD505-2E9C-101B-9397-08002B2CF9AE}" pid="10" name="MSIP_Label_e463cba9-5f6c-478d-9329-7b2295e4e8ed_ActionId">
    <vt:lpwstr>887f3b21-3039-45ff-8d25-4bd149aac54b</vt:lpwstr>
  </property>
  <property fmtid="{D5CDD505-2E9C-101B-9397-08002B2CF9AE}" pid="11" name="MSIP_Label_e463cba9-5f6c-478d-9329-7b2295e4e8ed_ContentBits">
    <vt:lpwstr>0</vt:lpwstr>
  </property>
  <property fmtid="{D5CDD505-2E9C-101B-9397-08002B2CF9AE}" pid="12" name="MSIP_Label_609d143b-9e20-4325-a486-915934a7f97c_Enabled">
    <vt:lpwstr>true</vt:lpwstr>
  </property>
  <property fmtid="{D5CDD505-2E9C-101B-9397-08002B2CF9AE}" pid="13" name="MSIP_Label_609d143b-9e20-4325-a486-915934a7f97c_Name">
    <vt:lpwstr>Public</vt:lpwstr>
  </property>
  <property fmtid="{D5CDD505-2E9C-101B-9397-08002B2CF9AE}" pid="14" name="ContentTypeId">
    <vt:lpwstr>0x010100844C1A6680E41A4781F62CC101B3C49A</vt:lpwstr>
  </property>
  <property fmtid="{D5CDD505-2E9C-101B-9397-08002B2CF9AE}" pid="15" name="MSIP_Label_609d143b-9e20-4325-a486-915934a7f97c_SetDate">
    <vt:lpwstr>2024-06-27T09:21:18Z</vt:lpwstr>
  </property>
  <property fmtid="{D5CDD505-2E9C-101B-9397-08002B2CF9AE}" pid="16" name="MSIP_Label_609d143b-9e20-4325-a486-915934a7f97c_ActionId">
    <vt:lpwstr>112cacd6-50a9-4dd9-b454-e25992d7e044</vt:lpwstr>
  </property>
  <property fmtid="{D5CDD505-2E9C-101B-9397-08002B2CF9AE}" pid="17" name="MSIP_Label_609d143b-9e20-4325-a486-915934a7f97c_ContentBits">
    <vt:lpwstr>0</vt:lpwstr>
  </property>
  <property fmtid="{D5CDD505-2E9C-101B-9397-08002B2CF9AE}" pid="18" name="MSIP_Label_609d143b-9e20-4325-a486-915934a7f97c_SiteId">
    <vt:lpwstr>33440fc6-b7c7-412c-bb73-0e70b0198d5a</vt:lpwstr>
  </property>
  <property fmtid="{D5CDD505-2E9C-101B-9397-08002B2CF9AE}" pid="19" name="MSIP_Label_609d143b-9e20-4325-a486-915934a7f97c_Method">
    <vt:lpwstr>Privileged</vt:lpwstr>
  </property>
  <property fmtid="{D5CDD505-2E9C-101B-9397-08002B2CF9AE}" pid="20" name="MSIP_Label_ecb69475-382c-4c7a-b21d-8ca64eeef1bd_Enabled">
    <vt:lpwstr>true</vt:lpwstr>
  </property>
  <property fmtid="{D5CDD505-2E9C-101B-9397-08002B2CF9AE}" pid="21" name="MSIP_Label_ecb69475-382c-4c7a-b21d-8ca64eeef1bd_SetDate">
    <vt:lpwstr>2025-02-27T10:19:06Z</vt:lpwstr>
  </property>
  <property fmtid="{D5CDD505-2E9C-101B-9397-08002B2CF9AE}" pid="22" name="MSIP_Label_ecb69475-382c-4c7a-b21d-8ca64eeef1bd_Method">
    <vt:lpwstr>Standard</vt:lpwstr>
  </property>
  <property fmtid="{D5CDD505-2E9C-101B-9397-08002B2CF9AE}" pid="23" name="MSIP_Label_ecb69475-382c-4c7a-b21d-8ca64eeef1bd_Name">
    <vt:lpwstr>Eviden For Internal Use - All Employees</vt:lpwstr>
  </property>
  <property fmtid="{D5CDD505-2E9C-101B-9397-08002B2CF9AE}" pid="24" name="MSIP_Label_ecb69475-382c-4c7a-b21d-8ca64eeef1bd_SiteId">
    <vt:lpwstr>7d1c7785-2d8a-437d-b842-1ed5d8fbe00a</vt:lpwstr>
  </property>
  <property fmtid="{D5CDD505-2E9C-101B-9397-08002B2CF9AE}" pid="25" name="MSIP_Label_ecb69475-382c-4c7a-b21d-8ca64eeef1bd_ActionId">
    <vt:lpwstr>21e5a5fd-dab7-4b0c-a7a6-cfcb79812867</vt:lpwstr>
  </property>
  <property fmtid="{D5CDD505-2E9C-101B-9397-08002B2CF9AE}" pid="26" name="MSIP_Label_ecb69475-382c-4c7a-b21d-8ca64eeef1bd_ContentBits">
    <vt:lpwstr>0</vt:lpwstr>
  </property>
  <property fmtid="{D5CDD505-2E9C-101B-9397-08002B2CF9AE}" pid="27" name="MSIP_Label_ecb69475-382c-4c7a-b21d-8ca64eeef1bd_Tag">
    <vt:lpwstr>10, 3, 0, 1</vt:lpwstr>
  </property>
</Properties>
</file>