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6" autoAdjust="0"/>
  </p:normalViewPr>
  <p:slideViewPr>
    <p:cSldViewPr>
      <p:cViewPr varScale="1">
        <p:scale>
          <a:sx n="79" d="100"/>
          <a:sy n="79" d="100"/>
        </p:scale>
        <p:origin x="-78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60648"/>
            <a:ext cx="720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ФГБОУ ВО «Российский экономический университет им. Г.В. Плеханова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40429" y="2358172"/>
            <a:ext cx="272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Итоговый проект на тему: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38896" y="2695381"/>
            <a:ext cx="432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«Интернет-магазин «</a:t>
            </a:r>
            <a:r>
              <a:rPr lang="en-US" sz="2400" b="1" dirty="0" smtClean="0"/>
              <a:t>Books.ru</a:t>
            </a:r>
            <a:r>
              <a:rPr lang="ru-RU" sz="2400" b="1" dirty="0" smtClean="0"/>
              <a:t>»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9593" y="3454532"/>
            <a:ext cx="845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 профессиональной переподготовки: </a:t>
            </a:r>
            <a:r>
              <a:rPr lang="en-US" b="1" dirty="0" err="1" smtClean="0"/>
              <a:t>Fullstack</a:t>
            </a:r>
            <a:r>
              <a:rPr lang="en-US" b="1" dirty="0" smtClean="0"/>
              <a:t>-</a:t>
            </a:r>
            <a:r>
              <a:rPr lang="ru-RU" b="1" dirty="0" smtClean="0"/>
              <a:t>разработка на языке </a:t>
            </a:r>
            <a:r>
              <a:rPr lang="en-US" b="1" dirty="0" smtClean="0"/>
              <a:t>Java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62393" y="5733256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Суворов Максим Сергеевич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21102" y="6029417"/>
            <a:ext cx="173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Группа: </a:t>
            </a:r>
            <a:r>
              <a:rPr lang="en-US" dirty="0" smtClean="0"/>
              <a:t>FSJ-2-22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9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2081"/>
            <a:ext cx="4234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Предметная область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5946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Предметная область проекта: магазин книг.</a:t>
            </a:r>
          </a:p>
          <a:p>
            <a:r>
              <a:rPr lang="ru-RU" sz="2000" dirty="0" smtClean="0"/>
              <a:t>Задача:  разработка веб приложения интернет-магазина книг.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797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227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ER-</a:t>
            </a:r>
            <a:r>
              <a:rPr lang="ru-RU" sz="3600" dirty="0" smtClean="0"/>
              <a:t>модель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8" y="1399773"/>
            <a:ext cx="7848872" cy="4945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82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12158"/>
            <a:ext cx="5808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Инструментальные средства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93068"/>
            <a:ext cx="3383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Visual Studio Code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/>
              <a:t>Intellij</a:t>
            </a:r>
            <a:r>
              <a:rPr lang="en-US" sz="2000" dirty="0"/>
              <a:t> </a:t>
            </a:r>
            <a:r>
              <a:rPr lang="en-US" sz="2000" dirty="0" smtClean="0"/>
              <a:t>IDEA</a:t>
            </a: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Java with Spring Framework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 smtClean="0"/>
              <a:t>Javascript</a:t>
            </a: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Html, </a:t>
            </a:r>
            <a:r>
              <a:rPr lang="en-US" sz="2000" dirty="0" err="1" smtClean="0"/>
              <a:t>Css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 smtClean="0"/>
              <a:t>PostgreSQL</a:t>
            </a:r>
            <a:endParaRPr lang="en-US" sz="2000" dirty="0" smtClean="0"/>
          </a:p>
        </p:txBody>
      </p:sp>
      <p:pic>
        <p:nvPicPr>
          <p:cNvPr id="2050" name="Picture 2" descr="C:\Users\Maxim\Downloads\56ee9bc89db9886f17d599f7fb94a77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95" y="1058489"/>
            <a:ext cx="2451620" cy="137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xim\Downloads\p1_3426434_98691a2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17" y="2587780"/>
            <a:ext cx="718176" cy="71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xim\Downloads\1024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42" y="3692262"/>
            <a:ext cx="2243526" cy="10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axim\Downloads\98c9859e46ce4d7038461d6a8f45506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84" y="5013176"/>
            <a:ext cx="1182642" cy="131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548680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Результат</a:t>
            </a:r>
            <a:endParaRPr lang="ru-RU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1378"/>
            <a:ext cx="8712487" cy="471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03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39253"/>
            <a:ext cx="8713108" cy="47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75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7" y="954850"/>
            <a:ext cx="8713108" cy="47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8286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Maxim</dc:creator>
  <cp:lastModifiedBy>Maxim</cp:lastModifiedBy>
  <cp:revision>5</cp:revision>
  <dcterms:created xsi:type="dcterms:W3CDTF">2022-12-13T15:08:01Z</dcterms:created>
  <dcterms:modified xsi:type="dcterms:W3CDTF">2022-12-13T16:05:08Z</dcterms:modified>
</cp:coreProperties>
</file>