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1594-C6B9-4DD3-9D25-6BDA0B641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3F57-29DA-4555-81A3-4D684C0E5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7DA1-69B0-45FA-8AE2-445A0224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F890B-8D09-4ED1-AB3F-74F7C06E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8856-32BD-41FC-A84E-AD64E755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B796-A3DC-4073-A590-FA271D48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86A5-2F8D-4F01-92E1-C77E52D29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FC6C-CD71-413E-B36A-8E5A691F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ACCE-D249-4388-B361-8BC91E58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0905-13ED-48E5-AC23-5D0FBF8B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AE7F1-B66B-4D6E-9186-8495E3D09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DDB7C-EDD5-46EF-8930-4966CAC8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72D1-8DA5-49DF-BAA5-3C7639BD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A7DC-71D4-4812-9C01-415626F7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B2681-69E0-4594-B9E7-B8E0E0A8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DCB3-A70F-4EB5-8729-C7B4E7DE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A3CB-041D-4FA6-809B-F8A6999F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6E45-730E-446E-A960-65B029EE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B8555-95A9-444D-B1A3-564D96FB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4CE3-2266-499F-8FEF-11D6D8D0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1BE4-6D73-42A1-9B3A-4E80774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33FF-D641-440E-8373-741D50B8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FF9D-E9B1-4EC6-BC33-6804DF03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8AE7-1A2D-4201-9460-A3A56E00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1C20-C03B-47CF-9816-4CD29791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EB5-15F6-44A9-8606-26331720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D9D3-C1BA-43EC-8914-E7EEA7427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3765-8A17-40F4-8D43-7433F0092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8B211-D3F0-4762-89EE-C3EA9F70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C55BC-CA5F-4ECC-9D79-9618CDC5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6FD95-C68E-471B-A0FA-42678E22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A6A-D3BE-4872-8426-7149ACDC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0BD69-5A6D-45A5-A1C5-CDF4A6D2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356C0-999C-42C5-B959-BD2C7DB84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FE9CB-A9EE-4D58-A850-EBE9D0064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B0891-E72E-445D-A2CA-9D13E744C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0CD65-9C14-40C4-8559-8D6FECC8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D80C3-C0EF-4D57-8F8E-FA688BD9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F070B-957F-41AB-A00B-A5F462F1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3FDB-FEF5-4672-AEC5-95ABB19E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5682B-0A73-482B-B40C-9FFF1F84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FF46A-D0B3-4B2A-AB24-1D780190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4739B-988F-4A56-82EA-7DE5DB74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6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8E63A-22CE-47BC-9C8A-75C7B31E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E8AAA-CC8A-49B4-8AA9-59F9C684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8DBC-1097-491D-B507-C518CB9D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176C-ADD2-4EFF-8280-67B18D9A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0CB-9A93-4032-AD17-25541CD3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4A161-8FFF-4A95-A518-75FFD941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AF3F5-1125-4BDB-9BF3-CF33ED17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35FF-92EE-4AFC-826A-406558B8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5FDB4-0E70-44FA-82EF-8B997637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00F8-36F5-4D3D-AB2B-5B1F5D21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32313-065E-4A8A-9899-FFAD0C3BC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2B83-78D4-4495-B41C-8002BC791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5FD27-24ED-404D-A0A2-E3BD3395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6A04A-C05E-43FA-A902-CEA8AED9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6C3EF-E750-412D-B5EC-AD84452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C75F1-9606-4562-8C64-CAE028FE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E195C-4C45-4B17-96DA-5F131382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0572A-CDE2-41B1-9DB7-2B04674FE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A7D0-271E-4A45-A413-D3FEB02DE032}" type="datetimeFigureOut">
              <a:rPr lang="en-US" smtClean="0"/>
              <a:t>28-May-22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BB46-5941-43D6-9FF8-9A330338D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10A4-1C81-4396-B4D9-65F33D4EC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68ED5-43E5-4325-8D86-605D4358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35F128-CA6B-4F25-AA57-667C4CE8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7010"/>
              </p:ext>
            </p:extLst>
          </p:nvPr>
        </p:nvGraphicFramePr>
        <p:xfrm>
          <a:off x="2032000" y="4593166"/>
          <a:ext cx="8128000" cy="1854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730500">
                  <a:extLst>
                    <a:ext uri="{9D8B030D-6E8A-4147-A177-3AD203B41FA5}">
                      <a16:colId xmlns:a16="http://schemas.microsoft.com/office/drawing/2014/main" val="1141436440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val="23126046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Name: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Matthew Hornby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8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Student Number: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kern="1200" dirty="0">
                          <a:solidFill>
                            <a:schemeClr val="dk1"/>
                          </a:solidFill>
                          <a:effectLst/>
                        </a:rPr>
                        <a:t>20058053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7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GitHub: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https://github.com/Maxi937/WeatherTop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6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URL: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https://pacific-escarpment-80032.herokuapp.com/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4829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4682FBD-DAEA-4045-BD33-A95AC6A8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54" y="410634"/>
            <a:ext cx="3972891" cy="38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7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E2FD-5DEE-473F-83D9-77EA2AF3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Result: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A2470-D8FC-4CEA-B594-A5F5D7E9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054100"/>
            <a:ext cx="5391150" cy="49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D011-005D-422B-B317-A8AB9CF2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Autofit/>
          </a:bodyPr>
          <a:lstStyle/>
          <a:p>
            <a:r>
              <a:rPr lang="en-GB" sz="3200" b="1" dirty="0"/>
              <a:t>Estimated Payment: 	</a:t>
            </a:r>
            <a:r>
              <a:rPr lang="en-GB" sz="3200" dirty="0"/>
              <a:t>85% - 90%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7E7F3-100A-415F-AE98-53990E0C8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8700"/>
            <a:ext cx="10515600" cy="5464175"/>
          </a:xfrm>
        </p:spPr>
      </p:pic>
    </p:spTree>
    <p:extLst>
      <p:ext uri="{BB962C8B-B14F-4D97-AF65-F5344CB8AC3E}">
        <p14:creationId xmlns:p14="http://schemas.microsoft.com/office/powerpoint/2010/main" val="4171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A3FF-511C-4EBC-A49E-DF8E9748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8219-3472-4AE9-86E4-039BDCFD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9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D011-005D-422B-B317-A8AB9CF2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Autofit/>
          </a:bodyPr>
          <a:lstStyle/>
          <a:p>
            <a:r>
              <a:rPr lang="en-GB" sz="3200" b="1" dirty="0"/>
              <a:t>Code Walkthrough: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6281B-86CB-4A71-96D7-ABEEA892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Structure</a:t>
            </a:r>
          </a:p>
          <a:p>
            <a:pPr lvl="1"/>
            <a:r>
              <a:rPr lang="en-GB" dirty="0"/>
              <a:t>Overview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Classes</a:t>
            </a:r>
          </a:p>
          <a:p>
            <a:pPr lvl="1"/>
            <a:r>
              <a:rPr lang="en-GB" dirty="0" err="1"/>
              <a:t>WeatherInstrument</a:t>
            </a: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Controllers</a:t>
            </a:r>
          </a:p>
          <a:p>
            <a:pPr lvl="1"/>
            <a:r>
              <a:rPr lang="en-GB" dirty="0" err="1"/>
              <a:t>MemberCtrl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Views</a:t>
            </a:r>
          </a:p>
          <a:p>
            <a:pPr lvl="1"/>
            <a:r>
              <a:rPr lang="en-GB" dirty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D011-005D-422B-B317-A8AB9CF2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Autofit/>
          </a:bodyPr>
          <a:lstStyle/>
          <a:p>
            <a:r>
              <a:rPr lang="en-GB" sz="3200" b="1" dirty="0"/>
              <a:t>Weather Instrument Package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7E01E5-7FA2-4175-BC6D-241600091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346200"/>
            <a:ext cx="8940800" cy="4830763"/>
          </a:xfrm>
        </p:spPr>
      </p:pic>
    </p:spTree>
    <p:extLst>
      <p:ext uri="{BB962C8B-B14F-4D97-AF65-F5344CB8AC3E}">
        <p14:creationId xmlns:p14="http://schemas.microsoft.com/office/powerpoint/2010/main" val="226383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D011-005D-422B-B317-A8AB9CF2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Autofit/>
          </a:bodyPr>
          <a:lstStyle/>
          <a:p>
            <a:r>
              <a:rPr lang="en-GB" sz="3200" b="1" dirty="0"/>
              <a:t>Weather Instrument Package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FC298-6A14-4EF2-8D71-927EF504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r>
              <a:rPr lang="en-GB" dirty="0"/>
              <a:t>Each Instrument is a sub class of “</a:t>
            </a:r>
            <a:r>
              <a:rPr lang="en-GB" dirty="0" err="1"/>
              <a:t>WeatherInstrument</a:t>
            </a:r>
            <a:r>
              <a:rPr lang="en-GB" dirty="0"/>
              <a:t>”.</a:t>
            </a:r>
          </a:p>
          <a:p>
            <a:endParaRPr lang="en-GB" dirty="0"/>
          </a:p>
          <a:p>
            <a:r>
              <a:rPr lang="en-GB" dirty="0" err="1"/>
              <a:t>WeatherInstrument</a:t>
            </a:r>
            <a:r>
              <a:rPr lang="en-GB" dirty="0"/>
              <a:t> Data is loaded from a YAML file.</a:t>
            </a:r>
          </a:p>
          <a:p>
            <a:endParaRPr lang="en-GB" dirty="0"/>
          </a:p>
          <a:p>
            <a:r>
              <a:rPr lang="en-GB" dirty="0"/>
              <a:t>The Data is accessed through a protected variable in </a:t>
            </a:r>
            <a:r>
              <a:rPr lang="en-GB" dirty="0" err="1"/>
              <a:t>WeatherInstrument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Instruments are not Static classes *probably should have been static.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E2FD-5DEE-473F-83D9-77EA2AF3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Sample shot of </a:t>
            </a:r>
            <a:r>
              <a:rPr lang="en-GB" b="1" dirty="0" err="1"/>
              <a:t>Yaml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BDC399-AEDE-4C95-BABC-0D3DEDEA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6" y="4403952"/>
            <a:ext cx="6219825" cy="22254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20953C-2787-485E-97E8-009C0F7A9DBC}"/>
              </a:ext>
            </a:extLst>
          </p:cNvPr>
          <p:cNvSpPr/>
          <p:nvPr/>
        </p:nvSpPr>
        <p:spPr>
          <a:xfrm>
            <a:off x="2679699" y="1261963"/>
            <a:ext cx="306386" cy="30179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600" spc="250" dirty="0"/>
              <a:t>Array of HashMaps</a:t>
            </a:r>
            <a:endParaRPr lang="en-US" sz="1600" spc="25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CE4A29-27C3-43F7-85AC-30DFF3783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6087" y="994003"/>
            <a:ext cx="6219825" cy="329224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E5980-F627-45BE-BD9A-DF3D76900942}"/>
              </a:ext>
            </a:extLst>
          </p:cNvPr>
          <p:cNvSpPr txBox="1"/>
          <p:nvPr/>
        </p:nvSpPr>
        <p:spPr>
          <a:xfrm>
            <a:off x="1766885" y="994003"/>
            <a:ext cx="12192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Key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0863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E2FD-5DEE-473F-83D9-77EA2AF3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Anemometer: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788D4-C3EE-4A24-8ADC-4261DA1C172F}"/>
              </a:ext>
            </a:extLst>
          </p:cNvPr>
          <p:cNvSpPr txBox="1"/>
          <p:nvPr/>
        </p:nvSpPr>
        <p:spPr>
          <a:xfrm>
            <a:off x="838200" y="5264944"/>
            <a:ext cx="1052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</a:t>
            </a:r>
            <a:r>
              <a:rPr lang="en-GB" dirty="0" err="1"/>
              <a:t>IntrumentData</a:t>
            </a:r>
            <a:r>
              <a:rPr lang="en-GB" dirty="0"/>
              <a:t> &gt; Get </a:t>
            </a:r>
            <a:r>
              <a:rPr lang="en-GB" dirty="0" err="1"/>
              <a:t>WeatherCodeData</a:t>
            </a:r>
            <a:r>
              <a:rPr lang="en-GB" dirty="0"/>
              <a:t> with key “weather” &gt; Get Element of Weather Code data &gt; Check the weather code of that element against the weather code of the reading &gt; return value of weather key of that element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390F02-B1E4-4346-97E0-379A9E18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197372"/>
            <a:ext cx="7762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0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E2FD-5DEE-473F-83D9-77EA2AF3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View: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788D4-C3EE-4A24-8ADC-4261DA1C172F}"/>
              </a:ext>
            </a:extLst>
          </p:cNvPr>
          <p:cNvSpPr txBox="1"/>
          <p:nvPr/>
        </p:nvSpPr>
        <p:spPr>
          <a:xfrm>
            <a:off x="825500" y="4596408"/>
            <a:ext cx="10528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Anemometer object is created and dropped into the “laststationreadings.html” tag as </a:t>
            </a:r>
            <a:r>
              <a:rPr lang="en-GB" b="1" dirty="0"/>
              <a:t>_anemometer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the function _</a:t>
            </a:r>
            <a:r>
              <a:rPr lang="en-GB" b="1" dirty="0"/>
              <a:t>anemometer.getWeatherCode(Reading reading) </a:t>
            </a:r>
            <a:r>
              <a:rPr lang="en-GB" dirty="0"/>
              <a:t>which takes a Reading object as an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Station has a function to return the last reading of the station, so we call </a:t>
            </a:r>
            <a:r>
              <a:rPr lang="en-GB" b="1" dirty="0" err="1"/>
              <a:t>station.getLastReading</a:t>
            </a:r>
            <a:r>
              <a:rPr lang="en-GB" b="1" dirty="0"/>
              <a:t>() </a:t>
            </a:r>
            <a:r>
              <a:rPr lang="en-GB" dirty="0"/>
              <a:t>for the argument.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6B100-7A11-4A09-87DE-98C13F1D6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37" y="1168400"/>
            <a:ext cx="8429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Estimated Payment:  85% - 90%</vt:lpstr>
      <vt:lpstr>Demo</vt:lpstr>
      <vt:lpstr>Code Walkthrough:</vt:lpstr>
      <vt:lpstr>Weather Instrument Package</vt:lpstr>
      <vt:lpstr>Weather Instrument Package</vt:lpstr>
      <vt:lpstr>Sample shot of Yaml</vt:lpstr>
      <vt:lpstr>Anemometer:</vt:lpstr>
      <vt:lpstr>View:</vt:lpstr>
      <vt:lpstr>Result: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Hornby</dc:creator>
  <cp:lastModifiedBy>Max Hornby</cp:lastModifiedBy>
  <cp:revision>11</cp:revision>
  <dcterms:created xsi:type="dcterms:W3CDTF">2022-05-27T23:16:56Z</dcterms:created>
  <dcterms:modified xsi:type="dcterms:W3CDTF">2022-05-28T00:30:50Z</dcterms:modified>
</cp:coreProperties>
</file>