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76" r:id="rId7"/>
    <p:sldId id="264" r:id="rId8"/>
    <p:sldId id="265" r:id="rId9"/>
    <p:sldId id="277" r:id="rId10"/>
    <p:sldId id="278" r:id="rId11"/>
    <p:sldId id="266" r:id="rId12"/>
    <p:sldId id="279" r:id="rId13"/>
    <p:sldId id="268" r:id="rId14"/>
    <p:sldId id="280" r:id="rId15"/>
    <p:sldId id="267" r:id="rId16"/>
    <p:sldId id="273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26DD-5FFA-4860-97DD-E8FFCE47D59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7807-CB12-4D68-B71C-24E6B60318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91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26DD-5FFA-4860-97DD-E8FFCE47D59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7807-CB12-4D68-B71C-24E6B603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7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26DD-5FFA-4860-97DD-E8FFCE47D59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7807-CB12-4D68-B71C-24E6B603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7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26DD-5FFA-4860-97DD-E8FFCE47D59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7807-CB12-4D68-B71C-24E6B603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5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26DD-5FFA-4860-97DD-E8FFCE47D59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7807-CB12-4D68-B71C-24E6B60318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69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26DD-5FFA-4860-97DD-E8FFCE47D59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7807-CB12-4D68-B71C-24E6B603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8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26DD-5FFA-4860-97DD-E8FFCE47D59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7807-CB12-4D68-B71C-24E6B603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5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26DD-5FFA-4860-97DD-E8FFCE47D59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7807-CB12-4D68-B71C-24E6B603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7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26DD-5FFA-4860-97DD-E8FFCE47D59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7807-CB12-4D68-B71C-24E6B603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7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1726DD-5FFA-4860-97DD-E8FFCE47D59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EE7807-CB12-4D68-B71C-24E6B603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26DD-5FFA-4860-97DD-E8FFCE47D59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7807-CB12-4D68-B71C-24E6B603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6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1726DD-5FFA-4860-97DD-E8FFCE47D59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EE7807-CB12-4D68-B71C-24E6B603182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32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AC40-D27E-1E95-ABD3-5FD194834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Helvetica" pitchFamily="2" charset="0"/>
              </a:rPr>
              <a:t>Mobile App Development 2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F8979-F035-8C2C-B46D-B533B1779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Helvetica" pitchFamily="2" charset="0"/>
              </a:rPr>
              <a:t>Matthew Hornby: 20058053</a:t>
            </a:r>
          </a:p>
          <a:p>
            <a:r>
              <a:rPr lang="en-GB" dirty="0">
                <a:latin typeface="Helvetica" pitchFamily="2" charset="0"/>
              </a:rPr>
              <a:t>My Fitness Trainer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A755-3768-37B2-B7D5-4E4B1B4E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Repository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AE3C8-DEFA-D81B-88F6-896E1AD95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0508"/>
            <a:ext cx="4883109" cy="39785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F5DF9A-7DD7-84B8-2DA8-E1EF7478D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76" y="1902667"/>
            <a:ext cx="4359825" cy="41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5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A755-3768-37B2-B7D5-4E4B1B4E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Composable - Screen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F5424-B255-D5A2-C08A-84BC6C709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996" y="1870103"/>
            <a:ext cx="6404007" cy="418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4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A755-3768-37B2-B7D5-4E4B1B4E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Composable - Screen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3096C-8B7D-239B-106C-2684E479B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2352870"/>
            <a:ext cx="72199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8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A755-3768-37B2-B7D5-4E4B1B4E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Composable – Card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F1214-BEBD-4F8D-3CF2-8A5D96063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508" y="1814874"/>
            <a:ext cx="7010983" cy="43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A755-3768-37B2-B7D5-4E4B1B4E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Composable – Card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86FD2-115F-3D9A-D3BC-473FA6F8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763" y="1940210"/>
            <a:ext cx="6749434" cy="40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5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58FA61-FED8-D66E-16AD-51BA5FB7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Composable - Inputs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07246-0F41-9F19-C049-EDEC8A717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89" y="1940962"/>
            <a:ext cx="223837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F5F9B6-BAA9-9493-10E7-414A828CC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369" y="1940962"/>
            <a:ext cx="5353050" cy="1590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00FE87-85EC-6FDD-181D-78B5BF6A8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54" y="3735239"/>
            <a:ext cx="6631732" cy="21365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160B5C-DE54-8E83-0964-D27037302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8996" y="3735239"/>
            <a:ext cx="49720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0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774B-97C9-945E-57DA-7BD0FA55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Navigation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E18BE-7ECD-1EBB-7F54-BC31903ED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76" y="1838708"/>
            <a:ext cx="6569529" cy="4337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4F386D-019B-48FD-18A5-3AC69CBBA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041" y="1291553"/>
            <a:ext cx="4432376" cy="49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5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774B-97C9-945E-57DA-7BD0FA55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Theme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7C3D5-87EF-8716-D9D3-298EB4070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8" y="1843281"/>
            <a:ext cx="6962775" cy="4067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B2F146-1481-9004-C60D-E899515A8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331" y="1843281"/>
            <a:ext cx="4371975" cy="1390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A1AA31-29D8-DF95-0CBD-E67ECC8F6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330" y="3876868"/>
            <a:ext cx="4371976" cy="201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6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A755-3768-37B2-B7D5-4E4B1B4E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83CEE-ED30-4897-E648-C25947B08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Summary:</a:t>
            </a:r>
          </a:p>
          <a:p>
            <a:pPr indent="-180000">
              <a:buFont typeface="Arial" panose="020B0604020202020204" pitchFamily="34" charset="0"/>
              <a:buChar char="•"/>
            </a:pPr>
            <a:r>
              <a:rPr lang="en-US" dirty="0"/>
              <a:t>Mobile App for tracking workouts</a:t>
            </a:r>
          </a:p>
          <a:p>
            <a:pPr indent="-180000">
              <a:buFont typeface="Arial" panose="020B0604020202020204" pitchFamily="34" charset="0"/>
              <a:buChar char="•"/>
            </a:pPr>
            <a:r>
              <a:rPr lang="en-US" dirty="0"/>
              <a:t>Developed using wireless debugging feature in Android Studio </a:t>
            </a:r>
          </a:p>
          <a:p>
            <a:pPr indent="-180000">
              <a:buFont typeface="Arial" panose="020B0604020202020204" pitchFamily="34" charset="0"/>
              <a:buChar char="•"/>
            </a:pPr>
            <a:r>
              <a:rPr lang="en-US" dirty="0"/>
              <a:t>Stuck with same app but rebuilt with Jetpack Compose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6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A755-3768-37B2-B7D5-4E4B1B4E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Demo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83CEE-ED30-4897-E648-C25947B08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3 minute Demo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6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A755-3768-37B2-B7D5-4E4B1B4E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Code Highlights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83CEE-ED30-4897-E648-C25947B08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Architecture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Android Account Manager:</a:t>
            </a:r>
          </a:p>
          <a:p>
            <a:pPr marL="201168" lvl="1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err="1"/>
              <a:t>Composables</a:t>
            </a:r>
            <a:r>
              <a:rPr lang="en-US" b="1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Screen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Workout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Exercise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9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A755-3768-37B2-B7D5-4E4B1B4E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Architecture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1C728A-3393-6B90-1E88-6C7241252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0508"/>
            <a:ext cx="4883109" cy="39785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Tried to follow MVVM</a:t>
            </a:r>
          </a:p>
          <a:p>
            <a:pPr marL="0" indent="0">
              <a:buNone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861B0-6E35-7539-E328-C55C77E54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582" y="1890508"/>
            <a:ext cx="4779710" cy="261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0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A755-3768-37B2-B7D5-4E4B1B4E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Architecture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1C728A-3393-6B90-1E88-6C7241252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0508"/>
            <a:ext cx="4883109" cy="39785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Tried to follow MVVM</a:t>
            </a:r>
          </a:p>
          <a:p>
            <a:pPr marL="0" indent="0">
              <a:buNone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986231-B1E9-AE9F-E746-EE260152EB35}"/>
              </a:ext>
            </a:extLst>
          </p:cNvPr>
          <p:cNvSpPr/>
          <p:nvPr/>
        </p:nvSpPr>
        <p:spPr>
          <a:xfrm>
            <a:off x="1097280" y="2971800"/>
            <a:ext cx="1334810" cy="73781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AUTH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21BD88-CFFE-29DD-B6BB-A811C5FE9540}"/>
              </a:ext>
            </a:extLst>
          </p:cNvPr>
          <p:cNvSpPr/>
          <p:nvPr/>
        </p:nvSpPr>
        <p:spPr>
          <a:xfrm>
            <a:off x="173401" y="2104826"/>
            <a:ext cx="671726" cy="264834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GB" dirty="0"/>
              <a:t>Backend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1EB24A-BEBA-405B-A272-0E0AD6F5FD9E}"/>
              </a:ext>
            </a:extLst>
          </p:cNvPr>
          <p:cNvSpPr/>
          <p:nvPr/>
        </p:nvSpPr>
        <p:spPr>
          <a:xfrm>
            <a:off x="2807922" y="2971800"/>
            <a:ext cx="1334810" cy="737814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API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905728-25BE-F1C2-B87F-DA9D06732C0C}"/>
              </a:ext>
            </a:extLst>
          </p:cNvPr>
          <p:cNvSpPr/>
          <p:nvPr/>
        </p:nvSpPr>
        <p:spPr>
          <a:xfrm>
            <a:off x="6229206" y="2971800"/>
            <a:ext cx="1334811" cy="737814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Repository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812053-6B3E-79E4-C89F-59A355814077}"/>
              </a:ext>
            </a:extLst>
          </p:cNvPr>
          <p:cNvSpPr/>
          <p:nvPr/>
        </p:nvSpPr>
        <p:spPr>
          <a:xfrm>
            <a:off x="7939849" y="2962583"/>
            <a:ext cx="1334811" cy="737814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ViewModel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E48584-4532-DB74-B33B-883B66A4BA8F}"/>
              </a:ext>
            </a:extLst>
          </p:cNvPr>
          <p:cNvSpPr/>
          <p:nvPr/>
        </p:nvSpPr>
        <p:spPr>
          <a:xfrm>
            <a:off x="9650492" y="2962583"/>
            <a:ext cx="1334811" cy="73781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9C6109-A380-F7D3-1479-9FCEF2DEDC58}"/>
              </a:ext>
            </a:extLst>
          </p:cNvPr>
          <p:cNvSpPr/>
          <p:nvPr/>
        </p:nvSpPr>
        <p:spPr>
          <a:xfrm>
            <a:off x="4518564" y="2971800"/>
            <a:ext cx="1334810" cy="7378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Models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1A1FD8B-5148-B126-2D10-AB853D0A1690}"/>
              </a:ext>
            </a:extLst>
          </p:cNvPr>
          <p:cNvSpPr/>
          <p:nvPr/>
        </p:nvSpPr>
        <p:spPr>
          <a:xfrm>
            <a:off x="1190440" y="3862762"/>
            <a:ext cx="9579898" cy="24433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4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A755-3768-37B2-B7D5-4E4B1B4E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Auth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2B4B0B-8EB7-ABC1-C488-325FCCC58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0508"/>
            <a:ext cx="4883109" cy="39785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Implemented Android Account Manager.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Persistent login and token refresh.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Extended from </a:t>
            </a:r>
            <a:r>
              <a:rPr lang="en-US" b="1" dirty="0" err="1"/>
              <a:t>AbstractAccountManager</a:t>
            </a:r>
            <a:r>
              <a:rPr lang="en-US" b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Account Manager calls login or signup activity and stores credentials.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App will attempt to automatically login on start &gt; if fail &gt; goes to the login flow.</a:t>
            </a:r>
          </a:p>
          <a:p>
            <a:pPr marL="0" indent="0">
              <a:buNone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D2591E-5C14-98ED-6B88-2B38495D9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327" y="1968231"/>
            <a:ext cx="5563863" cy="390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3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A755-3768-37B2-B7D5-4E4B1B4E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Repository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AE3C8-DEFA-D81B-88F6-896E1AD95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0508"/>
            <a:ext cx="4883109" cy="39785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Profile object is returned from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New class to represent “resources” that could be loading at time of composition.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The Repository is an Object and is observed by view models for changes in state.</a:t>
            </a:r>
          </a:p>
          <a:p>
            <a:pPr marL="0" indent="0">
              <a:buNone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E5464-DCE6-66DF-23F2-908CE7D4A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830" y="1890508"/>
            <a:ext cx="5671943" cy="394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1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A755-3768-37B2-B7D5-4E4B1B4E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Repository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AE3C8-DEFA-D81B-88F6-896E1AD95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0508"/>
            <a:ext cx="4883109" cy="39785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DCAA6-214C-A052-32F1-AEE649A91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422" y="2075490"/>
            <a:ext cx="5183155" cy="360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7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1077</TotalTime>
  <Words>186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Retrospect</vt:lpstr>
      <vt:lpstr>Mobile App Development 2</vt:lpstr>
      <vt:lpstr>Introduction</vt:lpstr>
      <vt:lpstr>Demo</vt:lpstr>
      <vt:lpstr>Code Highlights</vt:lpstr>
      <vt:lpstr>Architecture</vt:lpstr>
      <vt:lpstr>Architecture</vt:lpstr>
      <vt:lpstr>Auth</vt:lpstr>
      <vt:lpstr>Repository</vt:lpstr>
      <vt:lpstr>Repository</vt:lpstr>
      <vt:lpstr>Repository</vt:lpstr>
      <vt:lpstr>Composable - Screen</vt:lpstr>
      <vt:lpstr>Composable - Screen</vt:lpstr>
      <vt:lpstr>Composable – Card</vt:lpstr>
      <vt:lpstr>Composable – Card</vt:lpstr>
      <vt:lpstr>Composable - Inputs</vt:lpstr>
      <vt:lpstr>Navigation</vt:lpstr>
      <vt:lpstr>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 1</dc:title>
  <dc:creator>Max Hornby</dc:creator>
  <cp:lastModifiedBy>Max Hornby</cp:lastModifiedBy>
  <cp:revision>9</cp:revision>
  <dcterms:created xsi:type="dcterms:W3CDTF">2023-05-13T23:47:51Z</dcterms:created>
  <dcterms:modified xsi:type="dcterms:W3CDTF">2023-12-27T15:48:24Z</dcterms:modified>
</cp:coreProperties>
</file>