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63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eda, Sebastian" userId="bdeaa503-4a14-42d1-b395-0627e001a49a" providerId="ADAL" clId="{6D062B40-DE6D-4908-9FAD-1F0070EDF608}"/>
    <pc:docChg chg="undo custSel modSld">
      <pc:chgData name="Barreda, Sebastian" userId="bdeaa503-4a14-42d1-b395-0627e001a49a" providerId="ADAL" clId="{6D062B40-DE6D-4908-9FAD-1F0070EDF608}" dt="2021-12-10T21:12:13.915" v="2" actId="732"/>
      <pc:docMkLst>
        <pc:docMk/>
      </pc:docMkLst>
      <pc:sldChg chg="addSp delSp modSp mod">
        <pc:chgData name="Barreda, Sebastian" userId="bdeaa503-4a14-42d1-b395-0627e001a49a" providerId="ADAL" clId="{6D062B40-DE6D-4908-9FAD-1F0070EDF608}" dt="2021-12-10T21:12:13.915" v="2" actId="732"/>
        <pc:sldMkLst>
          <pc:docMk/>
          <pc:sldMk cId="0" sldId="256"/>
        </pc:sldMkLst>
        <pc:picChg chg="add del mod modCrop">
          <ac:chgData name="Barreda, Sebastian" userId="bdeaa503-4a14-42d1-b395-0627e001a49a" providerId="ADAL" clId="{6D062B40-DE6D-4908-9FAD-1F0070EDF608}" dt="2021-12-10T21:12:13.915" v="2" actId="732"/>
          <ac:picMkLst>
            <pc:docMk/>
            <pc:sldMk cId="0" sldId="256"/>
            <ac:picMk id="5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584365f1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584365f1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584365f1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584365f1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584365f1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584365f1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584365f1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584365f1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584365f1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584365f1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584365f1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584365f1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584365f1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584365f1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584365f1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584365f1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584365f1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584365f1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584365f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584365f1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584365f1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584365f1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584365f1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584365f1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584365f1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584365f1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584365f1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584365f1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584365f1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584365f1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584365f1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584365f1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1088"/>
          <a:stretch/>
        </p:blipFill>
        <p:spPr>
          <a:xfrm>
            <a:off x="0" y="0"/>
            <a:ext cx="9144003" cy="3544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19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19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050" y="0"/>
            <a:ext cx="91519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94173" cy="51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Barreda, Sebastian</cp:lastModifiedBy>
  <cp:revision>1</cp:revision>
  <dcterms:modified xsi:type="dcterms:W3CDTF">2021-12-10T21:12:14Z</dcterms:modified>
</cp:coreProperties>
</file>