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da, Sebastian" userId="bdeaa503-4a14-42d1-b395-0627e001a49a" providerId="ADAL" clId="{BCD19FC7-EFC4-4A38-922D-857FBB41FD33}"/>
    <pc:docChg chg="modSld">
      <pc:chgData name="Barreda, Sebastian" userId="bdeaa503-4a14-42d1-b395-0627e001a49a" providerId="ADAL" clId="{BCD19FC7-EFC4-4A38-922D-857FBB41FD33}" dt="2021-12-10T21:12:32.622" v="0" actId="6549"/>
      <pc:docMkLst>
        <pc:docMk/>
      </pc:docMkLst>
      <pc:sldChg chg="modSp mod">
        <pc:chgData name="Barreda, Sebastian" userId="bdeaa503-4a14-42d1-b395-0627e001a49a" providerId="ADAL" clId="{BCD19FC7-EFC4-4A38-922D-857FBB41FD33}" dt="2021-12-10T21:12:32.622" v="0" actId="6549"/>
        <pc:sldMkLst>
          <pc:docMk/>
          <pc:sldMk cId="0" sldId="256"/>
        </pc:sldMkLst>
        <pc:spChg chg="mod">
          <ac:chgData name="Barreda, Sebastian" userId="bdeaa503-4a14-42d1-b395-0627e001a49a" providerId="ADAL" clId="{BCD19FC7-EFC4-4A38-922D-857FBB41FD33}" dt="2021-12-10T21:12:32.622" v="0" actId="6549"/>
          <ac:spMkLst>
            <pc:docMk/>
            <pc:sldMk cId="0" sldId="256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51aa465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51aa465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51aa465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51aa465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51aa465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51aa465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Los hashtags elegidos, los cuales fueron insertados en el archive producer fueron: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51aa465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51aa465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Zookeeper y Kafka son quienes se van a encargar de tomar la información requerida de la API (Twitter) y van a publicarla para que pueda ser consumida (utilizada)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51aa46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51aa46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51aa465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51aa465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Toda la info solicitada y recopilada y publicada en el paso anterior se va a guardar en la base de datos llamada Mongo Db para ser transformada. </a:t>
            </a:r>
            <a:r>
              <a:rPr lang="es" sz="1400">
                <a:solidFill>
                  <a:schemeClr val="dk1"/>
                </a:solidFill>
              </a:rPr>
              <a:t>A efectos prácticos y gracias a Py mongo importamos la base de datos a Jupyter para el tratamiento de los mismos y para poder hacer visualizaciones.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96698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966989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Toda la info solicitada y recopilada y publicada en el paso anterior se va a guardar en la base de datos llamada Mongo Db para ser transformada. </a:t>
            </a:r>
            <a:r>
              <a:rPr lang="es" sz="1400">
                <a:solidFill>
                  <a:schemeClr val="dk1"/>
                </a:solidFill>
              </a:rPr>
              <a:t>A efectos prácticos y gracias a Py mongo importamos la base de datos a Jupyter para el tratamiento de los mismos y para poder hacer visualizaciones.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51aa465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51aa465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51aa465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51aa465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CE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41725" y="980350"/>
            <a:ext cx="8590500" cy="12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990"/>
              <a:buNone/>
            </a:pPr>
            <a:endParaRPr sz="5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990"/>
              <a:buNone/>
            </a:pPr>
            <a:r>
              <a:rPr lang="es" sz="5000" b="1">
                <a:latin typeface="Georgia"/>
                <a:ea typeface="Georgia"/>
                <a:cs typeface="Georgia"/>
                <a:sym typeface="Georgia"/>
              </a:rPr>
              <a:t>Twitter Streaming 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990"/>
              <a:buNone/>
            </a:pPr>
            <a:r>
              <a:rPr lang="es" sz="5000">
                <a:latin typeface="Georgia"/>
                <a:ea typeface="Georgia"/>
                <a:cs typeface="Georgia"/>
                <a:sym typeface="Georgia"/>
              </a:rPr>
              <a:t>con</a:t>
            </a:r>
            <a:r>
              <a:rPr lang="es" sz="5000" b="1">
                <a:latin typeface="Georgia"/>
                <a:ea typeface="Georgia"/>
                <a:cs typeface="Georgia"/>
                <a:sym typeface="Georgia"/>
              </a:rPr>
              <a:t> Kafka</a:t>
            </a:r>
            <a:endParaRPr sz="50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1725" y="3652825"/>
            <a:ext cx="9629100" cy="9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00" dirty="0"/>
              <a:t>Data Science UADE -  grupo 4 </a:t>
            </a:r>
            <a:endParaRPr sz="16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Obtener tweets de las Elecciones Legislativas en Argentina durante septiembre 2021.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Hashtags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"cristina", "paso2021", "elecciones", "alberto fernandez", "macri", "milei", "Vidal", "santili", "juntos por el cambio", "frente de todos", "elecciones argentina", "14N", "paso2021"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 up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138" y="1211350"/>
            <a:ext cx="6399717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Kafka in progress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l="8322" t="7198" r="50024" b="17113"/>
          <a:stretch/>
        </p:blipFill>
        <p:spPr>
          <a:xfrm>
            <a:off x="1924875" y="1435775"/>
            <a:ext cx="3581501" cy="27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53189" t="6047" r="9412" b="18269"/>
          <a:stretch/>
        </p:blipFill>
        <p:spPr>
          <a:xfrm>
            <a:off x="5506375" y="1845975"/>
            <a:ext cx="3215475" cy="27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persistence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75" y="1131825"/>
            <a:ext cx="6244776" cy="378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and visualization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500" y="1211350"/>
            <a:ext cx="627035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 rot="10800000" flipH="1">
            <a:off x="1649191" y="2581175"/>
            <a:ext cx="603900" cy="15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Architecture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2" y="2108650"/>
            <a:ext cx="1141675" cy="9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094" y="2108650"/>
            <a:ext cx="926200" cy="92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0"/>
          <p:cNvGrpSpPr/>
          <p:nvPr/>
        </p:nvGrpSpPr>
        <p:grpSpPr>
          <a:xfrm>
            <a:off x="5811307" y="2108638"/>
            <a:ext cx="960675" cy="960675"/>
            <a:chOff x="6990098" y="2091413"/>
            <a:chExt cx="960675" cy="960675"/>
          </a:xfrm>
        </p:grpSpPr>
        <p:pic>
          <p:nvPicPr>
            <p:cNvPr id="120" name="Google Shape;12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90098" y="2091413"/>
              <a:ext cx="960675" cy="96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0"/>
            <p:cNvPicPr preferRelativeResize="0"/>
            <p:nvPr/>
          </p:nvPicPr>
          <p:blipFill rotWithShape="1">
            <a:blip r:embed="rId6">
              <a:alphaModFix/>
            </a:blip>
            <a:srcRect r="87311"/>
            <a:stretch/>
          </p:blipFill>
          <p:spPr>
            <a:xfrm>
              <a:off x="7322038" y="2108650"/>
              <a:ext cx="296799" cy="63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1850" y="1808300"/>
            <a:ext cx="1526900" cy="152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 flipH="1">
            <a:off x="3220760" y="2563950"/>
            <a:ext cx="603900" cy="15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24" name="Google Shape;124;p20"/>
          <p:cNvSpPr txBox="1"/>
          <p:nvPr/>
        </p:nvSpPr>
        <p:spPr>
          <a:xfrm>
            <a:off x="281963" y="3335200"/>
            <a:ext cx="12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producer </a:t>
            </a:r>
            <a:endParaRPr sz="1800" b="1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rot="10800000" flipH="1">
            <a:off x="5259104" y="2581175"/>
            <a:ext cx="603900" cy="15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26" name="Google Shape;126;p20"/>
          <p:cNvCxnSpPr/>
          <p:nvPr/>
        </p:nvCxnSpPr>
        <p:spPr>
          <a:xfrm rot="10800000" flipH="1">
            <a:off x="6737509" y="2581175"/>
            <a:ext cx="603900" cy="15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127" name="Google Shape;12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4538" y="1958675"/>
            <a:ext cx="1260600" cy="1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661325" y="3335200"/>
            <a:ext cx="126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consumer</a:t>
            </a:r>
            <a:endParaRPr sz="1800" b="1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866125" y="1555475"/>
            <a:ext cx="1392600" cy="27834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1700" y="3570350"/>
            <a:ext cx="1260600" cy="6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0874" y="1211350"/>
            <a:ext cx="790450" cy="7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CE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ctrTitle"/>
          </p:nvPr>
        </p:nvSpPr>
        <p:spPr>
          <a:xfrm>
            <a:off x="241725" y="980350"/>
            <a:ext cx="8590500" cy="12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990"/>
              <a:buNone/>
            </a:pPr>
            <a:endParaRPr sz="5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5000">
                <a:latin typeface="Georgia"/>
                <a:ea typeface="Georgia"/>
                <a:cs typeface="Georgia"/>
                <a:sym typeface="Georgia"/>
              </a:rPr>
              <a:t>Vamos a streamear...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990"/>
              <a:buNone/>
            </a:pPr>
            <a:endParaRPr sz="5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Georgia</vt:lpstr>
      <vt:lpstr>Raleway</vt:lpstr>
      <vt:lpstr>Arial</vt:lpstr>
      <vt:lpstr>Swiss</vt:lpstr>
      <vt:lpstr> Twitter Streaming  con Kafka </vt:lpstr>
      <vt:lpstr>Data Source</vt:lpstr>
      <vt:lpstr>Hashtags</vt:lpstr>
      <vt:lpstr>Set up</vt:lpstr>
      <vt:lpstr>Kafka in progress</vt:lpstr>
      <vt:lpstr>Data persistence</vt:lpstr>
      <vt:lpstr>Data cleaning and visualization</vt:lpstr>
      <vt:lpstr>Data Architecture</vt:lpstr>
      <vt:lpstr> Vamos a streamear...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Twitter Streaming  con Kafka </dc:title>
  <cp:lastModifiedBy>Barreda, Sebastian</cp:lastModifiedBy>
  <cp:revision>1</cp:revision>
  <dcterms:modified xsi:type="dcterms:W3CDTF">2021-12-10T21:12:35Z</dcterms:modified>
</cp:coreProperties>
</file>