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5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eda, Sebastian" userId="bdeaa503-4a14-42d1-b395-0627e001a49a" providerId="ADAL" clId="{5829C351-58B0-47D7-9629-87B95159A967}"/>
    <pc:docChg chg="modSld">
      <pc:chgData name="Barreda, Sebastian" userId="bdeaa503-4a14-42d1-b395-0627e001a49a" providerId="ADAL" clId="{5829C351-58B0-47D7-9629-87B95159A967}" dt="2021-12-10T21:12:58.473" v="0" actId="6549"/>
      <pc:docMkLst>
        <pc:docMk/>
      </pc:docMkLst>
      <pc:sldChg chg="modSp mod">
        <pc:chgData name="Barreda, Sebastian" userId="bdeaa503-4a14-42d1-b395-0627e001a49a" providerId="ADAL" clId="{5829C351-58B0-47D7-9629-87B95159A967}" dt="2021-12-10T21:12:58.473" v="0" actId="6549"/>
        <pc:sldMkLst>
          <pc:docMk/>
          <pc:sldMk cId="0" sldId="256"/>
        </pc:sldMkLst>
        <pc:spChg chg="mod">
          <ac:chgData name="Barreda, Sebastian" userId="bdeaa503-4a14-42d1-b395-0627e001a49a" providerId="ADAL" clId="{5829C351-58B0-47D7-9629-87B95159A967}" dt="2021-12-10T21:12:58.473" v="0" actId="6549"/>
          <ac:spMkLst>
            <pc:docMk/>
            <pc:sldMk cId="0" sldId="256"/>
            <ac:spMk id="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4c50ae87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4c50ae87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4c50ae87b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4c50ae87b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4c50ae87b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4c50ae87b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9117d83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59117d83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4c50ae87b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4c50ae87b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59117d83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59117d83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4c50ae87b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4c50ae87b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4c50ae87b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4c50ae87b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.twitter.com/en/docs/developer-portal/over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IMPLEMENTACIONES DE BIG DATA: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911" dirty="0"/>
              <a:t>Extracción de tweets en tiempo real durante el syu</a:t>
            </a:r>
            <a:endParaRPr sz="3911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694775" y="3136200"/>
            <a:ext cx="8295600" cy="20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DE TRABAJO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25" y="3176450"/>
            <a:ext cx="848048" cy="84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638" y="3010480"/>
            <a:ext cx="1275376" cy="1037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5825" y="3005525"/>
            <a:ext cx="1189900" cy="11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8475" y="3081700"/>
            <a:ext cx="1037573" cy="1037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 rotWithShape="1">
          <a:blip r:embed="rId7">
            <a:alphaModFix/>
          </a:blip>
          <a:srcRect r="76683"/>
          <a:stretch/>
        </p:blipFill>
        <p:spPr>
          <a:xfrm>
            <a:off x="7167550" y="2934298"/>
            <a:ext cx="1340099" cy="118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TWITTER FOR DEVELOPERS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 de los datos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portal de desarrollo de Twitter es un conjunto de herramientas ‘self-serve’ que los desarrolladores pueden utilizar para acceder, administrar y crear sus apps y proyectos.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este proyecto será de nuestro interés extraer tweets sobre el Club Atlético River Plate, sacando provecho de que en el día previo a la presentación del mismo, el equipo juega el “Superclásico” contra Boca Juniors, uno de los eventos deportivos más importantes de Argentina. 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75" y="549300"/>
            <a:ext cx="848048" cy="8480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body" idx="2"/>
          </p:nvPr>
        </p:nvSpPr>
        <p:spPr>
          <a:xfrm>
            <a:off x="4939500" y="4206675"/>
            <a:ext cx="41814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/>
              <a:t>Fuente: </a:t>
            </a:r>
            <a:r>
              <a:rPr lang="es" sz="1000" u="sng">
                <a:solidFill>
                  <a:schemeClr val="hlink"/>
                </a:solidFill>
                <a:hlinkClick r:id="rId4"/>
              </a:rPr>
              <a:t>https://developer.twitter.com/en/docs/developer-portal/overview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APACHE KAFKA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 de extracción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4572000" y="992980"/>
            <a:ext cx="4572000" cy="4150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Utilizando una serie de contenedores en Docker, podemos hacer uso de Kafka como nuestra herramienta de extracción de datos en tiempo real.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Llamamos por terminal a los archivos ‘producer’ y ‘consumer’ (que forman parte de toda estructura de trabajo en Kafka) con el fin de leer los tweets relacionados a nuestras palabras clave: 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River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river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Superclásico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superclásico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Superclasico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superclasico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La extracción se almacenará en una base de datos de MongoDB.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875" y="678274"/>
            <a:ext cx="1472450" cy="11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46750" cy="45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>
            <a:spLocks noGrp="1"/>
          </p:cNvSpPr>
          <p:nvPr>
            <p:ph type="subTitle" idx="4294967295"/>
          </p:nvPr>
        </p:nvSpPr>
        <p:spPr>
          <a:xfrm>
            <a:off x="0" y="4526700"/>
            <a:ext cx="8295600" cy="20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 i="1"/>
              <a:t>Contenedores de Kafka funcionando en Docker.</a:t>
            </a:r>
            <a:r>
              <a:rPr lang="es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MONGODB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Almacenamiento de datos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MongoDB almacena los tweets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150" y="724200"/>
            <a:ext cx="1189900" cy="11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subTitle" idx="4294967295"/>
          </p:nvPr>
        </p:nvSpPr>
        <p:spPr>
          <a:xfrm>
            <a:off x="0" y="4526700"/>
            <a:ext cx="8295600" cy="20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 i="1"/>
              <a:t>Tweets siendo almacenados en MongoDB.</a:t>
            </a:r>
            <a:r>
              <a:rPr lang="es" sz="1400"/>
              <a:t> </a:t>
            </a:r>
            <a:endParaRPr sz="14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82555" cy="45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Limpieza y transformaciones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4991300" y="4207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Una vez asegurada la correcta conservación de los datos, exportamos los mismos a Python para realizar las tareas de limpieza y transformación necesarias. Utilizamos la librería Pandas como nuestra principal herramienta de trabajo. 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313" y="724200"/>
            <a:ext cx="1037573" cy="103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TABLEAU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Visualizaciones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Finalmente, para dar un componente visual al proyecto, generamos un dashboard en Tableau. 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r="76683"/>
          <a:stretch/>
        </p:blipFill>
        <p:spPr>
          <a:xfrm>
            <a:off x="1618050" y="724198"/>
            <a:ext cx="1340099" cy="118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Lato</vt:lpstr>
      <vt:lpstr>Arial</vt:lpstr>
      <vt:lpstr>Swiss</vt:lpstr>
      <vt:lpstr>IMPLEMENTACIONES DE BIG DATA:  Extracción de tweets en tiempo real durante el syu</vt:lpstr>
      <vt:lpstr>METODOLOGÍA DE TRABAJO</vt:lpstr>
      <vt:lpstr>TWITTER FOR DEVELOPERS</vt:lpstr>
      <vt:lpstr>APACHE KAFKA</vt:lpstr>
      <vt:lpstr>PowerPoint Presentation</vt:lpstr>
      <vt:lpstr>MONGODB</vt:lpstr>
      <vt:lpstr>PowerPoint Presentation</vt:lpstr>
      <vt:lpstr>PYTHON</vt:lpstr>
      <vt:lpstr>TABLEAU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IMPLEMENTACIONES DE BIG DATA:  Extracción de tweets en tiempo real durante el syu</dc:title>
  <cp:lastModifiedBy>Barreda, Sebastian</cp:lastModifiedBy>
  <cp:revision>1</cp:revision>
  <dcterms:modified xsi:type="dcterms:W3CDTF">2021-12-10T21:13:01Z</dcterms:modified>
</cp:coreProperties>
</file>