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63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eda, Sebastian" userId="bdeaa503-4a14-42d1-b395-0627e001a49a" providerId="ADAL" clId="{58CFF29F-D946-4ED8-BB16-6E0D59A89D43}"/>
    <pc:docChg chg="custSel modSld">
      <pc:chgData name="Barreda, Sebastian" userId="bdeaa503-4a14-42d1-b395-0627e001a49a" providerId="ADAL" clId="{58CFF29F-D946-4ED8-BB16-6E0D59A89D43}" dt="2021-12-10T21:17:54.508" v="1" actId="27636"/>
      <pc:docMkLst>
        <pc:docMk/>
      </pc:docMkLst>
      <pc:sldChg chg="modSp mod">
        <pc:chgData name="Barreda, Sebastian" userId="bdeaa503-4a14-42d1-b395-0627e001a49a" providerId="ADAL" clId="{58CFF29F-D946-4ED8-BB16-6E0D59A89D43}" dt="2021-12-10T21:17:54.508" v="1" actId="27636"/>
        <pc:sldMkLst>
          <pc:docMk/>
          <pc:sldMk cId="0" sldId="256"/>
        </pc:sldMkLst>
        <pc:spChg chg="mod">
          <ac:chgData name="Barreda, Sebastian" userId="bdeaa503-4a14-42d1-b395-0627e001a49a" providerId="ADAL" clId="{58CFF29F-D946-4ED8-BB16-6E0D59A89D43}" dt="2021-12-10T21:17:54.508" v="1" actId="27636"/>
          <ac:spMkLst>
            <pc:docMk/>
            <pc:sldMk cId="0" sldId="256"/>
            <ac:spMk id="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cb5597e0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cb5597e0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57ad94123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57ad94123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57ad94123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57ad94123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cb5597e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cb5597e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cb5597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cb5597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6cb5597e0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6cb5597e0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6cb5597e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6cb5597e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6cb5597e0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6cb5597e0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57ad9412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57ad9412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57ad94123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57ad94123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57ad94123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57ad94123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614550" y="506550"/>
            <a:ext cx="7914900" cy="18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IMPLEMENTACIONES DE MACHINE LEARNING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6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6249"/>
              <a:buFont typeface="Arial"/>
              <a:buNone/>
            </a:pPr>
            <a:endParaRPr sz="1955" b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11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4571875" y="4779825"/>
            <a:ext cx="45720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265500" y="1855125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SciKit Learn</a:t>
            </a:r>
            <a:endParaRPr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1"/>
          </p:nvPr>
        </p:nvSpPr>
        <p:spPr>
          <a:xfrm>
            <a:off x="265500" y="26591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Modelado de Machine Learning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2"/>
          </p:nvPr>
        </p:nvSpPr>
        <p:spPr>
          <a:xfrm>
            <a:off x="4946575" y="296275"/>
            <a:ext cx="3837000" cy="41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SciKit learn es una librería que nos permite aplicar modelos de aprendizaje automático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Para este trabajo, utilizamos un modelo de clasificación llamado “Random Forest” 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475" y="296275"/>
            <a:ext cx="2775249" cy="149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>
            <a:spLocks noGrp="1"/>
          </p:cNvSpPr>
          <p:nvPr>
            <p:ph type="subTitle" idx="1"/>
          </p:nvPr>
        </p:nvSpPr>
        <p:spPr>
          <a:xfrm>
            <a:off x="4571875" y="4779825"/>
            <a:ext cx="45720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Nievas, Guillermo - Saporiti, Augusto - Zaratiegui, Santiago - González, Julián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PROBABILIDAD DE CLASE DEL </a:t>
            </a:r>
            <a:r>
              <a:rPr lang="es" sz="5577"/>
              <a:t>10.45%</a:t>
            </a:r>
            <a:endParaRPr sz="5577"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4294967295"/>
          </p:nvPr>
        </p:nvSpPr>
        <p:spPr>
          <a:xfrm>
            <a:off x="4571875" y="4779825"/>
            <a:ext cx="45720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Nievas, Guillermo - Saporiti, Augusto - Zaratiegui, Santiago - González, Julián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2"/>
          </p:nvPr>
        </p:nvSpPr>
        <p:spPr>
          <a:xfrm>
            <a:off x="4939375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Procesos automatizados para emular las habilidades y capacidades humanas con la computación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4571875" y="4779825"/>
            <a:ext cx="45720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Nievas, Guillermo - Saporiti, Augusto - Zaratiegui, Santiago - González, Julián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body" idx="2"/>
          </p:nvPr>
        </p:nvSpPr>
        <p:spPr>
          <a:xfrm>
            <a:off x="4939375" y="0"/>
            <a:ext cx="3837000" cy="23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Descubrimiento de patrones a partir de datos para predecir el funcionamiento de un proceso o fenómeno utilizando algoritmos que no están programados explícitamente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t="2444" b="2435"/>
          <a:stretch/>
        </p:blipFill>
        <p:spPr>
          <a:xfrm>
            <a:off x="0" y="0"/>
            <a:ext cx="457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4571875" y="4779825"/>
            <a:ext cx="45720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Nievas, Guillermo - Saporiti, Augusto - Zaratiegui, Santiago - González, Julián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371" y="2176171"/>
            <a:ext cx="3836999" cy="24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>
            <a:spLocks noGrp="1"/>
          </p:cNvSpPr>
          <p:nvPr>
            <p:ph type="subTitle" idx="4294967295"/>
          </p:nvPr>
        </p:nvSpPr>
        <p:spPr>
          <a:xfrm>
            <a:off x="4571875" y="4779825"/>
            <a:ext cx="45720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Nievas, Guillermo - Saporiti, Augusto - Zaratiegui, Santiago - González, Julián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>
            <a:spLocks noGrp="1"/>
          </p:cNvSpPr>
          <p:nvPr>
            <p:ph type="subTitle" idx="4294967295"/>
          </p:nvPr>
        </p:nvSpPr>
        <p:spPr>
          <a:xfrm>
            <a:off x="4571875" y="4779825"/>
            <a:ext cx="45720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Nievas, Guillermo - Saporiti, Augusto - Zaratiegui, Santiago - González, Julián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>
            <a:spLocks noGrp="1"/>
          </p:cNvSpPr>
          <p:nvPr>
            <p:ph type="subTitle" idx="4294967295"/>
          </p:nvPr>
        </p:nvSpPr>
        <p:spPr>
          <a:xfrm>
            <a:off x="4571875" y="4779825"/>
            <a:ext cx="45720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Nievas, Guillermo - Saporiti, Augusto - Zaratiegui, Santiago - González, Julián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Objetivo: Predecir la baja de un cliente con 2 meses de antelación.  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4294967295"/>
          </p:nvPr>
        </p:nvSpPr>
        <p:spPr>
          <a:xfrm>
            <a:off x="4571875" y="4779825"/>
            <a:ext cx="45720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Nievas, Guillermo - Saporiti, Augusto - Zaratiegui, Santiago - González, Julián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423600" y="456550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DE TRABAJO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350" y="2048300"/>
            <a:ext cx="2864394" cy="15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897" y="2226301"/>
            <a:ext cx="1364024" cy="136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>
            <a:spLocks noGrp="1"/>
          </p:cNvSpPr>
          <p:nvPr>
            <p:ph type="subTitle" idx="4294967295"/>
          </p:nvPr>
        </p:nvSpPr>
        <p:spPr>
          <a:xfrm>
            <a:off x="4571875" y="4779825"/>
            <a:ext cx="45720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Nievas, Guillermo - Saporiti, Augusto - Zaratiegui, Santiago - González, Julián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265500" y="14735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PYTHON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Limpieza y transformaciones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2"/>
          </p:nvPr>
        </p:nvSpPr>
        <p:spPr>
          <a:xfrm>
            <a:off x="4991300" y="4207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Utilizando las librerías de Python incorporadas durante la diplomatura, realizamos las labores de procesamiento de los datos, incluyendo procesos de limpieza y transformación, para su posterior modelado y predicción.  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313" y="876600"/>
            <a:ext cx="1037573" cy="103754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>
            <a:spLocks noGrp="1"/>
          </p:cNvSpPr>
          <p:nvPr>
            <p:ph type="subTitle" idx="1"/>
          </p:nvPr>
        </p:nvSpPr>
        <p:spPr>
          <a:xfrm>
            <a:off x="4571875" y="4779825"/>
            <a:ext cx="45720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Nievas, Guillermo - Saporiti, Augusto - Zaratiegui, Santiago - González, Julián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On-screen Show (16:9)</PresentationFormat>
  <Paragraphs>33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Raleway</vt:lpstr>
      <vt:lpstr>Lato</vt:lpstr>
      <vt:lpstr>Arial</vt:lpstr>
      <vt:lpstr>Swiss</vt:lpstr>
      <vt:lpstr>IMPLEMENTACIONES DE MACHINE LEARNING  Grupo 6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Objetivo: Predecir la baja de un cliente con 2 meses de antelación.  </vt:lpstr>
      <vt:lpstr>METODOLOGÍA DE TRABAJO</vt:lpstr>
      <vt:lpstr>PYTHON</vt:lpstr>
      <vt:lpstr>SciKit Learn </vt:lpstr>
      <vt:lpstr>CONCLUSIÓN:  PROBABILIDAD DE CLASE DEL 10.45%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IMPLEMENTACIONES DE MACHINE LEARNING  Grupo 6       </dc:title>
  <cp:lastModifiedBy>Barreda, Sebastian</cp:lastModifiedBy>
  <cp:revision>1</cp:revision>
  <dcterms:modified xsi:type="dcterms:W3CDTF">2021-12-10T21:17:59Z</dcterms:modified>
</cp:coreProperties>
</file>