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05B-8ACF-454F-9A02-0E93D43E7EAE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DE25-1418-469D-80F9-756BD6C27D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3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05B-8ACF-454F-9A02-0E93D43E7EAE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DE25-1418-469D-80F9-756BD6C27D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2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05B-8ACF-454F-9A02-0E93D43E7EAE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DE25-1418-469D-80F9-756BD6C27D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6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05B-8ACF-454F-9A02-0E93D43E7EAE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DE25-1418-469D-80F9-756BD6C27D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4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05B-8ACF-454F-9A02-0E93D43E7EAE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DE25-1418-469D-80F9-756BD6C27D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1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05B-8ACF-454F-9A02-0E93D43E7EAE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DE25-1418-469D-80F9-756BD6C27D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5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05B-8ACF-454F-9A02-0E93D43E7EAE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DE25-1418-469D-80F9-756BD6C27D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1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05B-8ACF-454F-9A02-0E93D43E7EAE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DE25-1418-469D-80F9-756BD6C27D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2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05B-8ACF-454F-9A02-0E93D43E7EAE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DE25-1418-469D-80F9-756BD6C27D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7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05B-8ACF-454F-9A02-0E93D43E7EAE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DE25-1418-469D-80F9-756BD6C27D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4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05B-8ACF-454F-9A02-0E93D43E7EAE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DE25-1418-469D-80F9-756BD6C27D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6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9605B-8ACF-454F-9A02-0E93D43E7EAE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BDE25-1418-469D-80F9-756BD6C27D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743200"/>
            <a:ext cx="6096000" cy="43434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-381000"/>
            <a:ext cx="5638801" cy="4572000"/>
          </a:xfrm>
          <a:prstGeom prst="rect">
            <a:avLst/>
          </a:prstGeom>
          <a:noFill/>
          <a:ln>
            <a:noFill/>
          </a:ln>
          <a:effectLst>
            <a:glow>
              <a:schemeClr val="bg1"/>
            </a:glow>
            <a:outerShdw dist="35921" dir="2700000" algn="ctr" rotWithShape="0">
              <a:schemeClr val="bg2"/>
            </a:outerShdw>
            <a:softEdge rad="8636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-381000"/>
            <a:ext cx="5867400" cy="4800600"/>
          </a:xfrm>
          <a:prstGeom prst="rect">
            <a:avLst/>
          </a:prstGeom>
          <a:gradFill flip="none" rotWithShape="1">
            <a:gsLst>
              <a:gs pos="18000">
                <a:schemeClr val="bg1"/>
              </a:gs>
              <a:gs pos="61000">
                <a:schemeClr val="accent1">
                  <a:tint val="44500"/>
                  <a:satMod val="160000"/>
                </a:schemeClr>
              </a:gs>
              <a:gs pos="87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>
              <a:schemeClr val="bg1"/>
            </a:glow>
            <a:softEdge rad="850900"/>
          </a:effectLst>
        </p:spPr>
      </p:pic>
      <p:pic>
        <p:nvPicPr>
          <p:cNvPr id="2" name="Picture 2" descr="https://www.santiagoturismo.com/files/full/2019/03/SantiagoTurismoSXT29104PanocXaimeCortiz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352800"/>
            <a:ext cx="5638800" cy="3886200"/>
          </a:xfrm>
          <a:prstGeom prst="rect">
            <a:avLst/>
          </a:prstGeom>
          <a:noFill/>
          <a:effectLst>
            <a:glow>
              <a:schemeClr val="bg1"/>
            </a:glow>
            <a:softEdge rad="774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923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pasarra</dc:creator>
  <cp:lastModifiedBy>pasarra</cp:lastModifiedBy>
  <cp:revision>9</cp:revision>
  <dcterms:created xsi:type="dcterms:W3CDTF">2020-09-29T06:17:30Z</dcterms:created>
  <dcterms:modified xsi:type="dcterms:W3CDTF">2020-09-30T23:57:28Z</dcterms:modified>
</cp:coreProperties>
</file>