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50D5-5A5D-4339-9E18-49D1B90B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7EC53-448B-47BA-BFA8-E42E7FDF2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89141C-55CE-47E7-A542-79FD8444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75849-F292-486A-B810-DD0F94A0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46409-73AB-4C66-AE65-C000152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46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B308F-EEDF-4E84-B5F0-9D751DE4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1036BB-6463-4AAA-B4C7-8C452F6FE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69D97E-5D28-4567-8B4C-7F2788F3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D7CA53-EE9A-4B8C-9903-0B671411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5BC67-E72A-4154-8CDF-1F52352B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518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AC2054-C80A-49E6-BF92-C33274B21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88ECF4-9563-4EA9-8629-563861575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80DDF5-E95D-46CC-9692-119FB49A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A1D23-A943-4764-A931-8B1868E9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AC0F8-EE9A-4278-B327-D725D386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223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97306-1934-43EB-A72B-91FAC88B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3E2E7-B663-4EA0-918A-5F88E3CB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EEA0D-263A-40FF-B70E-8C3F17F8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566653-4F33-4FAA-AB5E-BF53635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97B9F-76DB-4087-B34D-D4893B68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321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39EF4-A61F-4986-B4CA-D72641C0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C152A5-55AE-4684-ABEA-6F2296F56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EB89FA-A71D-45AD-B66B-B6BF3FEF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50439-F36D-4C52-A315-CAB6DEBC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D76D5F-31E6-4F3C-A01D-70A7B6FE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91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441C-FFB4-48BB-AF89-AE38ECB2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64ACC-A60C-4AC6-BD38-8E145FA5E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FCE1DA-BE7F-40BF-A09B-F79A9E7CC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9979C0-9374-44C5-942C-80042C4B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E267B5-6659-447B-9AFF-2107B05D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DE0C2-FA86-4C19-BA6C-F2447E32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032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72044-F57B-4AA7-BA98-2A0F6C9E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09031-539E-4C48-B653-FBC7499F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A5C210-2F11-441B-87F5-527FF9F38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852F91-C67D-41F0-BF6A-4E267BC3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9EA53A-BCBF-4AE4-A56E-668212FCC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FE56A6-57B7-451F-8DDC-43E80FD1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0B384C-5A0F-4F0C-BA61-0119A2AF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90DDA8-E46A-425A-91BC-5A325E53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1866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8EB0E-F35C-4149-80C2-F8720D2C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F08814-5942-40CD-85B2-FE8BFF6E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969C15-740C-4365-BA42-6DE6D6B1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622E98-86B2-4391-9D23-5080293F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561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1EEE7D-8518-44B6-8500-F03B244D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00ACD8-AF16-4E8C-80F3-B93DE00D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F679A1-E307-4B38-B3EE-94B88D27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803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8D0A-8BD5-4843-B75E-2C8361E9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B65CBA-C63A-4014-A83D-0A0E192E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140470-2FFB-475A-A1C8-2C4B0768E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572EDC-07B1-49BE-A8FF-095F05CD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338D3A-0988-4ACF-A728-8C0113A9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49DE93-B5FE-49A8-B9B8-868194CF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940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7820B-ECE3-4A40-93D2-8454BCCE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40DEB3-D134-4629-A315-FB494FE87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9112B4-58C6-4B40-B202-D6914D42F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326900-D1C6-401E-AF7C-F4C886C4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54E2AE-947F-4271-9A4B-CA839656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1F0891-7969-4769-909A-EA3CFBEA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77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066967-5E62-4DA4-9783-456FD151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02A23-52E2-4C07-8650-1F869FE83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825A8-A5DB-4760-95DF-ABADEA15B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F97A4-1CA0-4A3C-A2EB-366CBA16983D}" type="datetimeFigureOut">
              <a:rPr lang="es-AR" smtClean="0"/>
              <a:t>11/11/2020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C7A86-EC6E-4BA5-972F-A8F7678B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62D90D-4C89-41FD-893F-3B959782A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4985C-DF9A-4D3D-964E-420FE065D1A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79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8F6EFD-5897-43D2-B0EF-65725111A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rgbClr val="FFFFFF"/>
                </a:solidFill>
              </a:rPr>
              <a:t>Consultora</a:t>
            </a:r>
            <a:br>
              <a:rPr lang="es-AR" dirty="0">
                <a:solidFill>
                  <a:srgbClr val="FFFFFF"/>
                </a:solidFill>
              </a:rPr>
            </a:br>
            <a:r>
              <a:rPr lang="es-AR" dirty="0">
                <a:solidFill>
                  <a:srgbClr val="FFFFFF"/>
                </a:solidFill>
              </a:rPr>
              <a:t> “SystemCall”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92D3C-6F85-49F5-AFF4-FB430FEF2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2031055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rgbClr val="FFFFFF"/>
                </a:solidFill>
              </a:rPr>
              <a:t>Consultoría </a:t>
            </a:r>
          </a:p>
          <a:p>
            <a:pPr algn="l"/>
            <a:r>
              <a:rPr lang="es-AR" dirty="0">
                <a:solidFill>
                  <a:srgbClr val="FFFFFF"/>
                </a:solidFill>
              </a:rPr>
              <a:t>         Av. Corrientes 4800. Villa Crespo. CABA.</a:t>
            </a:r>
          </a:p>
          <a:p>
            <a:pPr algn="l"/>
            <a:r>
              <a:rPr lang="es-AR" dirty="0">
                <a:solidFill>
                  <a:srgbClr val="FFFFFF"/>
                </a:solidFill>
              </a:rPr>
              <a:t>       		TEL: 4587-2354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95767A-461A-49B1-AC34-D5C85ECFB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" y="124080"/>
            <a:ext cx="3072192" cy="11673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027C70-5E97-48D5-8187-CF74F3FC50BC}"/>
              </a:ext>
            </a:extLst>
          </p:cNvPr>
          <p:cNvSpPr txBox="1"/>
          <p:nvPr/>
        </p:nvSpPr>
        <p:spPr>
          <a:xfrm>
            <a:off x="8809149" y="306610"/>
            <a:ext cx="3351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/>
              <a:t>Ing. en Sistemas de Información</a:t>
            </a:r>
          </a:p>
          <a:p>
            <a:r>
              <a:rPr lang="es-AR" i="1" dirty="0"/>
              <a:t>Algoritmos y Estructura de Datos</a:t>
            </a:r>
          </a:p>
          <a:p>
            <a:r>
              <a:rPr lang="es-AR" i="1" dirty="0"/>
              <a:t>K1151 – Ciclo Lectivo 2020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744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B09F-DE60-48A3-B509-EFC372D3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accent1"/>
                </a:solidFill>
              </a:rPr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83A7B-97FE-4F88-8227-8F081D48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Somos un grupo de profesionales con una trayectoria de más de 10 años en el mercado de la informática. Contamos con un equipo de trabajo compuesto por diseñadores y desarrolladores de primer nivel.</a:t>
            </a:r>
            <a:endParaRPr lang="es-AR" dirty="0"/>
          </a:p>
          <a:p>
            <a:r>
              <a:rPr lang="es-MX" dirty="0"/>
              <a:t>Logramos que su negocio se diferencie gracias al desarrollo de aplicaciones online, funcionales, innovadoras y de alta calidad.</a:t>
            </a:r>
          </a:p>
          <a:p>
            <a:r>
              <a:rPr lang="es-MX" dirty="0"/>
              <a:t>Trabajamos a tiempo, en contacto con nuestros clientes y adaptándonos siempre a los cambios.</a:t>
            </a:r>
            <a:endParaRPr lang="es-AR" dirty="0"/>
          </a:p>
          <a:p>
            <a:r>
              <a:rPr lang="es-AR" dirty="0"/>
              <a:t>Como desarrolladores tenemos una responsabilidad y/o empatía con el cliente, ya que nuestro objetivo es que estén conformes y satisfechos con los productos entregados.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C2B80-9126-49B1-B691-0226A84E7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481" y="230188"/>
            <a:ext cx="3181378" cy="11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9B3AE-43D8-48FF-8D9F-8AD1BDC9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accent1"/>
                </a:solidFill>
              </a:rPr>
              <a:t>¿Por qué elegirnos?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4A672-C6F7-45E9-ADDB-395B8FD2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• Porque utilizamos metodologías ágiles y procesos, esto nos permite asegurar la calidad de nuestro servicio.</a:t>
            </a:r>
          </a:p>
          <a:p>
            <a:pPr marL="0" indent="0">
              <a:buNone/>
            </a:pPr>
            <a:r>
              <a:rPr lang="es-MX" dirty="0"/>
              <a:t>• Porque llegamos a los resultados planeados en los tiempos acordados.</a:t>
            </a:r>
          </a:p>
          <a:p>
            <a:pPr marL="0" indent="0">
              <a:buNone/>
            </a:pPr>
            <a:r>
              <a:rPr lang="es-MX" dirty="0"/>
              <a:t>• Porque construimos vínculos sólidos y confiables con nuestros clientes.</a:t>
            </a:r>
          </a:p>
          <a:p>
            <a:pPr marL="0" indent="0">
              <a:buNone/>
            </a:pPr>
            <a:r>
              <a:rPr lang="es-MX" dirty="0"/>
              <a:t>• Porque conocemos el negocio en toda su dimensión.</a:t>
            </a:r>
          </a:p>
          <a:p>
            <a:pPr marL="0" indent="0">
              <a:buNone/>
            </a:pPr>
            <a:r>
              <a:rPr lang="es-MX" dirty="0"/>
              <a:t>• Porque identificamos oportunidades, y creamos los productos que hacen que esas oportunidades se conviertan en logros.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9199C4-C613-4C38-A223-90471E014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25" y="230188"/>
            <a:ext cx="3216677" cy="11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7C22ECA-C3AA-4AA7-84ED-5338193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chemeClr val="accent1"/>
                </a:solidFill>
              </a:rPr>
              <a:t>Metodología de Desarrollo: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ABB92F3-09C5-4720-8671-698FEE0C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612"/>
            <a:ext cx="10515600" cy="50761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MX" sz="1400" dirty="0"/>
          </a:p>
          <a:p>
            <a:r>
              <a:rPr lang="es-ES" sz="1600" dirty="0"/>
              <a:t>Reconocimiento de la necesidad del cliente.</a:t>
            </a:r>
          </a:p>
          <a:p>
            <a:endParaRPr lang="es-ES" sz="1600" dirty="0"/>
          </a:p>
          <a:p>
            <a:r>
              <a:rPr lang="es-ES" sz="1600" dirty="0"/>
              <a:t>Relevamiento de procesos internos y datos que intervienen en el desarrollo.</a:t>
            </a:r>
          </a:p>
          <a:p>
            <a:endParaRPr lang="es-ES" sz="1600" dirty="0"/>
          </a:p>
          <a:p>
            <a:r>
              <a:rPr lang="es-ES" sz="1600" dirty="0"/>
              <a:t>Análisis de la información recolectada, definición de la arquitectura de desarrollo, diseño  y estimación de tiempos.</a:t>
            </a:r>
          </a:p>
          <a:p>
            <a:endParaRPr lang="es-ES" sz="1600" dirty="0"/>
          </a:p>
          <a:p>
            <a:r>
              <a:rPr lang="es-ES" sz="1600" dirty="0"/>
              <a:t>Desarrollo de la solución 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Fase de pruebas de la solución desarrollada.</a:t>
            </a:r>
          </a:p>
          <a:p>
            <a:endParaRPr lang="es-ES" sz="1600" dirty="0"/>
          </a:p>
          <a:p>
            <a:r>
              <a:rPr lang="es-ES" sz="1600" dirty="0"/>
              <a:t>Implementación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Mantenimiento</a:t>
            </a:r>
          </a:p>
          <a:p>
            <a:pPr marL="0" indent="0">
              <a:buNone/>
            </a:pPr>
            <a:r>
              <a:rPr lang="es-MX" sz="1600" dirty="0"/>
              <a:t>  </a:t>
            </a:r>
            <a:endParaRPr lang="es-AR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C0C70D-9BDF-407C-85A6-91F3E3BED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54" y="230188"/>
            <a:ext cx="3251974" cy="11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DC71-CF41-4A54-9C94-CB2E46B0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424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accent1"/>
                </a:solidFill>
              </a:rPr>
              <a:t>Nuestros Clientes:</a:t>
            </a:r>
            <a:br>
              <a:rPr lang="es-AR" b="1" dirty="0">
                <a:solidFill>
                  <a:srgbClr val="FFFF00"/>
                </a:solidFill>
              </a:rPr>
            </a:br>
            <a:r>
              <a:rPr lang="es-AR" sz="2200" dirty="0"/>
              <a:t>Algunos de nuestros clientes que ya confiaron en SystemCall.</a:t>
            </a:r>
            <a:endParaRPr lang="es-AR" dirty="0">
              <a:solidFill>
                <a:srgbClr val="FFFF00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EE5DF3-DE2E-4603-9129-E490FAD5F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94608"/>
            <a:ext cx="10483917" cy="4998267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F705963-D0DE-4210-8E45-728F06C62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814" y="190205"/>
            <a:ext cx="3185804" cy="11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BF7E5-EE19-43C9-942D-66B0DF21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accent1"/>
                </a:solidFill>
              </a:rPr>
              <a:t>Espacio de Consultas: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9DC2207-D4F1-485F-81CB-596A1DD4C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3E2BF9-3AFF-44F0-908B-0B8AF9000B2F}"/>
              </a:ext>
            </a:extLst>
          </p:cNvPr>
          <p:cNvSpPr txBox="1"/>
          <p:nvPr/>
        </p:nvSpPr>
        <p:spPr>
          <a:xfrm>
            <a:off x="838200" y="2274838"/>
            <a:ext cx="3321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b="1" dirty="0"/>
              <a:t>¡Muchas</a:t>
            </a:r>
          </a:p>
          <a:p>
            <a:r>
              <a:rPr lang="es-AR" sz="4800" b="1" dirty="0"/>
              <a:t>gracias por </a:t>
            </a:r>
          </a:p>
          <a:p>
            <a:r>
              <a:rPr lang="es-AR" sz="4800" b="1" dirty="0"/>
              <a:t>su atención!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05EDF7D-D63F-4FA7-B92B-F953B00CB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87" y="365125"/>
            <a:ext cx="3093927" cy="11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65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301</Words>
  <Application>Microsoft Office PowerPoint</Application>
  <PresentationFormat>Panorámica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Consultora  “SystemCall”</vt:lpstr>
      <vt:lpstr>¿Quiénes somos?</vt:lpstr>
      <vt:lpstr>¿Por qué elegirnos?</vt:lpstr>
      <vt:lpstr>Metodología de Desarrollo:</vt:lpstr>
      <vt:lpstr>Nuestros Clientes: Algunos de nuestros clientes que ya confiaron en SystemCall.</vt:lpstr>
      <vt:lpstr>Espacio de Consultas: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 Automotriz “My Car”</dc:title>
  <dc:creator>Daniela Cataldo</dc:creator>
  <cp:lastModifiedBy>Costarella, Gabriel (Midea Carrier)</cp:lastModifiedBy>
  <cp:revision>19</cp:revision>
  <dcterms:created xsi:type="dcterms:W3CDTF">2020-11-10T22:29:30Z</dcterms:created>
  <dcterms:modified xsi:type="dcterms:W3CDTF">2020-11-11T23:35:17Z</dcterms:modified>
</cp:coreProperties>
</file>