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 type="screen4x3"/>
  <p:notesSz cx="7559675" cy="10691813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512" y="-16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A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2 Marcador de fecha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A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3 Marcador de pie de página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A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4 Marcador de número de diapositiva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A663BBD-D597-43B3-9E23-47955AB54744}" type="slidenum">
              <a:t>‹Nº›</a:t>
            </a:fld>
            <a:endParaRPr lang="es-A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74332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4" name="3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A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A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6" name="5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s-A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s-A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86F922C-97F0-4800-A056-B21BF2E99378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91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AR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AR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es-AR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es-AR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es-AR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es-AR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es-AR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3B7B86-D306-404A-8681-C20B5C60A733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2449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DB4B84-2820-433A-9E8C-BBFC3958FE98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4542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959973-119A-4F9C-BF03-5AD2BC63B07B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5719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0262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912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93022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41363" y="1963738"/>
            <a:ext cx="4310062" cy="4937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03825" y="1963738"/>
            <a:ext cx="4310063" cy="4937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9356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6560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632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44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9011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36036D-9CDE-4C4D-A4E0-E54F2EAA36EA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051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1314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9291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21550" y="282575"/>
            <a:ext cx="2192338" cy="66182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41363" y="282575"/>
            <a:ext cx="6427787" cy="66182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0654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E1C2C2-DCE2-42A3-A07E-BFEBA468EE6C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2138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F4C927-31D8-46C2-AA7B-F85A161D3A53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436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03F9FA-C070-450D-8A98-7E96692AF317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84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3A5C28-28B7-4D35-9A42-C622DD6A9A5D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7256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25EDF3-4C4C-47D6-80C8-E82D9378A4FF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339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FFBB71-DFB8-45C5-B442-2EDBEF4B3393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079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F5EFA4-49DA-415E-A935-507CC1DF3F5E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9666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s-AR"/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s-A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s-A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s-AR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s-A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s-A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A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s-A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A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8B60ACDA-9034-44F4-8AE6-FDB2BA796A19}" type="slidenum"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s-AR" sz="44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s-AR" sz="32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 txBox="1">
            <a:spLocks noGrp="1"/>
          </p:cNvSpPr>
          <p:nvPr>
            <p:ph type="title"/>
          </p:nvPr>
        </p:nvSpPr>
        <p:spPr>
          <a:xfrm>
            <a:off x="740879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endParaRPr lang="es-AR"/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1"/>
          </p:nvPr>
        </p:nvSpPr>
        <p:spPr>
          <a:xfrm>
            <a:off x="740879" y="1963080"/>
            <a:ext cx="8772480" cy="49370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es-A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es-A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Rectángulo"/>
          <p:cNvSpPr/>
          <p:nvPr/>
        </p:nvSpPr>
        <p:spPr>
          <a:xfrm>
            <a:off x="725039" y="7076880"/>
            <a:ext cx="9354959" cy="96480"/>
          </a:xfrm>
          <a:prstGeom prst="rect">
            <a:avLst/>
          </a:prstGeom>
          <a:solidFill>
            <a:srgbClr val="FF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A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987919" y="7289279"/>
            <a:ext cx="8092079" cy="96480"/>
          </a:xfrm>
          <a:prstGeom prst="rect">
            <a:avLst/>
          </a:prstGeom>
          <a:solidFill>
            <a:srgbClr val="FF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A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rtl="0" hangingPunct="0">
        <a:tabLst/>
        <a:defRPr lang="es-AR" sz="2400" b="1" i="1" u="none" strike="noStrike">
          <a:ln>
            <a:noFill/>
          </a:ln>
          <a:solidFill>
            <a:srgbClr val="FF9966"/>
          </a:solidFill>
          <a:latin typeface="Albany" pitchFamily="34"/>
          <a:cs typeface="Tahoma" pitchFamily="2"/>
        </a:defRPr>
      </a:lvl1pPr>
    </p:titleStyle>
    <p:bodyStyle>
      <a:lvl1pPr marL="0" marR="0" indent="0" algn="l" rtl="0" hangingPunct="0">
        <a:spcBef>
          <a:spcPts val="0"/>
        </a:spcBef>
        <a:spcAft>
          <a:spcPts val="1417"/>
        </a:spcAft>
        <a:tabLst/>
        <a:defRPr lang="es-AR" sz="2400" b="0" i="0" u="none" strike="noStrike">
          <a:ln>
            <a:noFill/>
          </a:ln>
          <a:solidFill>
            <a:srgbClr val="E6E6E6"/>
          </a:solidFill>
          <a:latin typeface="Thorndale" pitchFamily="18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740879" y="128880"/>
            <a:ext cx="8607960" cy="126216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 algn="ctr">
              <a:buNone/>
            </a:pPr>
            <a:r>
              <a:rPr lang="es-AR" sz="4400"/>
              <a:t>Tipos de Datos</a:t>
            </a:r>
          </a:p>
        </p:txBody>
      </p:sp>
      <p:sp>
        <p:nvSpPr>
          <p:cNvPr id="3" name="2 Subtítulo"/>
          <p:cNvSpPr txBox="1">
            <a:spLocks noGrp="1"/>
          </p:cNvSpPr>
          <p:nvPr>
            <p:ph type="subTitle" idx="4294967295"/>
          </p:nvPr>
        </p:nvSpPr>
        <p:spPr>
          <a:xfrm>
            <a:off x="720000" y="1324080"/>
            <a:ext cx="8772480" cy="6320520"/>
          </a:xfrm>
        </p:spPr>
        <p:txBody>
          <a:bodyPr anchor="ctr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marL="216000" lvl="0" indent="-216000">
              <a:buNone/>
            </a:pPr>
            <a:r>
              <a:rPr lang="es-AR" sz="3200" b="1" u="sng">
                <a:solidFill>
                  <a:srgbClr val="FFFFFF"/>
                </a:solidFill>
              </a:rPr>
              <a:t>Primitivos:</a:t>
            </a:r>
          </a:p>
          <a:p>
            <a:pPr marL="216000" lvl="0" indent="-216000">
              <a:buNone/>
            </a:pPr>
            <a:endParaRPr lang="es-AR" sz="3200" b="1" u="sng">
              <a:solidFill>
                <a:srgbClr val="FFFFFF"/>
              </a:solidFill>
            </a:endParaRPr>
          </a:p>
          <a:p>
            <a:pPr marL="216000" lvl="0" indent="-216000">
              <a:buChar char="➢"/>
            </a:pPr>
            <a:r>
              <a:rPr lang="es-AR" sz="3200">
                <a:solidFill>
                  <a:srgbClr val="FFFFFF"/>
                </a:solidFill>
              </a:rPr>
              <a:t>Enteros: byte, short, int y long</a:t>
            </a:r>
          </a:p>
          <a:p>
            <a:pPr marL="216000" lvl="0" indent="-216000">
              <a:buChar char="➢"/>
            </a:pPr>
            <a:endParaRPr lang="es-AR" sz="3200">
              <a:solidFill>
                <a:srgbClr val="FFFFFF"/>
              </a:solidFill>
            </a:endParaRPr>
          </a:p>
          <a:p>
            <a:pPr marL="216000" lvl="0" indent="-216000">
              <a:buChar char="➢"/>
            </a:pPr>
            <a:r>
              <a:rPr lang="es-AR" sz="3200">
                <a:solidFill>
                  <a:srgbClr val="FFFFFF"/>
                </a:solidFill>
              </a:rPr>
              <a:t>Decimales: float y double</a:t>
            </a:r>
          </a:p>
          <a:p>
            <a:pPr marL="216000" lvl="0" indent="-216000">
              <a:buChar char="➢"/>
            </a:pPr>
            <a:endParaRPr lang="es-AR" sz="3200">
              <a:solidFill>
                <a:srgbClr val="FFFFFF"/>
              </a:solidFill>
            </a:endParaRPr>
          </a:p>
          <a:p>
            <a:pPr marL="216000" lvl="0" indent="-216000">
              <a:buChar char="➢"/>
            </a:pPr>
            <a:r>
              <a:rPr lang="es-AR" sz="3200">
                <a:solidFill>
                  <a:srgbClr val="FFFFFF"/>
                </a:solidFill>
              </a:rPr>
              <a:t>Otros: Char y boolean</a:t>
            </a:r>
          </a:p>
          <a:p>
            <a:pPr marL="216000" lvl="0" indent="-216000">
              <a:buChar char="➢"/>
            </a:pPr>
            <a:endParaRPr lang="es-AR" sz="3200">
              <a:solidFill>
                <a:srgbClr val="FFFFFF"/>
              </a:solidFill>
            </a:endParaRPr>
          </a:p>
          <a:p>
            <a:pPr marL="216000" lvl="0" indent="-216000">
              <a:buChar char="➢"/>
            </a:pPr>
            <a:r>
              <a:rPr lang="es-AR" sz="3200" b="1" u="sng">
                <a:solidFill>
                  <a:srgbClr val="FFFFFF"/>
                </a:solidFill>
              </a:rPr>
              <a:t>Tipo Objeto:</a:t>
            </a:r>
          </a:p>
          <a:p>
            <a:pPr marL="216000" lvl="0" indent="-216000">
              <a:buChar char="➢"/>
            </a:pPr>
            <a:endParaRPr lang="es-AR" sz="3200" b="1" u="sng">
              <a:solidFill>
                <a:srgbClr val="FFFFFF"/>
              </a:solidFill>
            </a:endParaRPr>
          </a:p>
          <a:p>
            <a:pPr marL="216000" lvl="0" indent="-216000">
              <a:buChar char="➢"/>
            </a:pPr>
            <a:r>
              <a:rPr lang="es-AR" sz="3200">
                <a:solidFill>
                  <a:srgbClr val="FFFFFF"/>
                </a:solidFill>
              </a:rPr>
              <a:t>String</a:t>
            </a:r>
          </a:p>
          <a:p>
            <a:pPr marL="216000" lvl="0" indent="-216000">
              <a:buChar char="➢"/>
            </a:pPr>
            <a:endParaRPr lang="es-AR" sz="3200">
              <a:solidFill>
                <a:srgbClr val="FFFFFF"/>
              </a:solidFill>
            </a:endParaRPr>
          </a:p>
          <a:p>
            <a:pPr marL="216000" lvl="0" indent="-216000">
              <a:buChar char="➢"/>
            </a:pPr>
            <a:endParaRPr lang="es-AR" sz="3200">
              <a:solidFill>
                <a:srgbClr val="FFFFFF"/>
              </a:solidFill>
            </a:endParaRPr>
          </a:p>
          <a:p>
            <a:pPr marL="216000" lvl="0" indent="-216000" algn="ctr">
              <a:buNone/>
            </a:pPr>
            <a:endParaRPr lang="es-AR"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288000" y="321840"/>
            <a:ext cx="8607960" cy="126216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s-AR" sz="4800"/>
              <a:t>Enteros: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72000" y="1963080"/>
            <a:ext cx="10080000" cy="4937039"/>
          </a:xfrm>
        </p:spPr>
        <p:txBody>
          <a:bodyPr/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es-A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es-A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s-AR" sz="3200" u="sng" dirty="0">
                <a:solidFill>
                  <a:srgbClr val="FFFFFF"/>
                </a:solidFill>
              </a:rPr>
              <a:t>Byte</a:t>
            </a:r>
            <a:r>
              <a:rPr lang="es-AR" sz="3200" dirty="0">
                <a:solidFill>
                  <a:srgbClr val="FFFFFF"/>
                </a:solidFill>
              </a:rPr>
              <a:t>: ocupa 1 byte. Desde -128 hasta 127</a:t>
            </a:r>
          </a:p>
          <a:p>
            <a:pPr lvl="0"/>
            <a:endParaRPr lang="es-AR" sz="3200" dirty="0">
              <a:solidFill>
                <a:srgbClr val="FFFFFF"/>
              </a:solidFill>
            </a:endParaRPr>
          </a:p>
          <a:p>
            <a:pPr lvl="0"/>
            <a:r>
              <a:rPr lang="es-AR" sz="3200" u="sng" dirty="0">
                <a:solidFill>
                  <a:srgbClr val="FFFFFF"/>
                </a:solidFill>
              </a:rPr>
              <a:t>Short</a:t>
            </a:r>
            <a:r>
              <a:rPr lang="es-AR" sz="3200" dirty="0">
                <a:solidFill>
                  <a:srgbClr val="FFFFFF"/>
                </a:solidFill>
              </a:rPr>
              <a:t>: ocupa 2 bytes. Desde -32,768 hasta 32,767</a:t>
            </a:r>
          </a:p>
          <a:p>
            <a:pPr lvl="0"/>
            <a:endParaRPr lang="es-AR" sz="3200" dirty="0">
              <a:solidFill>
                <a:srgbClr val="FFFFFF"/>
              </a:solidFill>
            </a:endParaRPr>
          </a:p>
          <a:p>
            <a:pPr lvl="0"/>
            <a:r>
              <a:rPr lang="es-AR" sz="3200" u="sng" dirty="0" err="1">
                <a:solidFill>
                  <a:srgbClr val="FFFFFF"/>
                </a:solidFill>
              </a:rPr>
              <a:t>Int</a:t>
            </a:r>
            <a:r>
              <a:rPr lang="es-AR" sz="3200" dirty="0">
                <a:solidFill>
                  <a:srgbClr val="FFFFFF"/>
                </a:solidFill>
              </a:rPr>
              <a:t>: ocupa 4 bytes. Desde -2,147,483,648 a 2,147,483,647</a:t>
            </a:r>
          </a:p>
          <a:p>
            <a:pPr lvl="0"/>
            <a:endParaRPr lang="es-AR" sz="3200" dirty="0">
              <a:solidFill>
                <a:srgbClr val="FFFFFF"/>
              </a:solidFill>
            </a:endParaRPr>
          </a:p>
          <a:p>
            <a:pPr lvl="0"/>
            <a:r>
              <a:rPr lang="es-AR" sz="3200" u="sng" dirty="0">
                <a:solidFill>
                  <a:srgbClr val="FFFFFF"/>
                </a:solidFill>
              </a:rPr>
              <a:t>Long</a:t>
            </a:r>
            <a:r>
              <a:rPr lang="es-AR" sz="3200" dirty="0">
                <a:solidFill>
                  <a:srgbClr val="FFFFFF"/>
                </a:solidFill>
              </a:rPr>
              <a:t>: ocupa 8 bytes. Abarca una numeración muy grande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576000" y="288000"/>
            <a:ext cx="8607960" cy="126216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s-AR" sz="4000">
                <a:solidFill>
                  <a:srgbClr val="FF950E"/>
                </a:solidFill>
              </a:rPr>
              <a:t>Decimales</a:t>
            </a:r>
            <a:r>
              <a:rPr lang="es-AR" sz="4000">
                <a:solidFill>
                  <a:srgbClr val="FF6600"/>
                </a:solidFill>
              </a:rPr>
              <a:t>: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216000" y="1368000"/>
            <a:ext cx="9648000" cy="5532480"/>
          </a:xfrm>
        </p:spPr>
        <p:txBody>
          <a:bodyPr/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es-A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es-A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s-AR" sz="3200" u="sng">
                <a:solidFill>
                  <a:srgbClr val="FFFFFF"/>
                </a:solidFill>
              </a:rPr>
              <a:t>Float</a:t>
            </a:r>
            <a:r>
              <a:rPr lang="es-AR" sz="3200">
                <a:solidFill>
                  <a:srgbClr val="FFFFFF"/>
                </a:solidFill>
              </a:rPr>
              <a:t>: ocupa 4 bytes. Hasta 8 decimales</a:t>
            </a:r>
          </a:p>
          <a:p>
            <a:pPr lvl="0"/>
            <a:endParaRPr lang="es-AR" sz="3200">
              <a:solidFill>
                <a:srgbClr val="FFFFFF"/>
              </a:solidFill>
            </a:endParaRPr>
          </a:p>
          <a:p>
            <a:pPr lvl="0"/>
            <a:r>
              <a:rPr lang="es-AR" sz="3200" u="sng">
                <a:solidFill>
                  <a:srgbClr val="FFFFFF"/>
                </a:solidFill>
              </a:rPr>
              <a:t>Double</a:t>
            </a:r>
            <a:r>
              <a:rPr lang="es-AR" sz="3200">
                <a:solidFill>
                  <a:srgbClr val="FFFFFF"/>
                </a:solidFill>
              </a:rPr>
              <a:t>: ocupa 8 bytes. Hasta 16 decilmales</a:t>
            </a:r>
          </a:p>
          <a:p>
            <a:pPr lvl="0"/>
            <a:endParaRPr lang="es-AR" sz="4000" b="1">
              <a:solidFill>
                <a:srgbClr val="FF6600"/>
              </a:solidFill>
            </a:endParaRPr>
          </a:p>
          <a:p>
            <a:pPr lvl="0"/>
            <a:r>
              <a:rPr lang="es-AR" sz="4000" b="1">
                <a:solidFill>
                  <a:srgbClr val="FF950E"/>
                </a:solidFill>
              </a:rPr>
              <a:t>Otros:</a:t>
            </a:r>
          </a:p>
          <a:p>
            <a:pPr lvl="0"/>
            <a:r>
              <a:rPr lang="es-AR" sz="3200">
                <a:solidFill>
                  <a:srgbClr val="FF6600"/>
                </a:solidFill>
              </a:rPr>
              <a:t> </a:t>
            </a:r>
            <a:r>
              <a:rPr lang="es-AR" sz="3200" u="sng">
                <a:solidFill>
                  <a:srgbClr val="FFFFFF"/>
                </a:solidFill>
              </a:rPr>
              <a:t>Char</a:t>
            </a:r>
            <a:r>
              <a:rPr lang="es-AR" sz="3200">
                <a:solidFill>
                  <a:srgbClr val="FFFFFF"/>
                </a:solidFill>
              </a:rPr>
              <a:t>: representa un solo caráter</a:t>
            </a:r>
          </a:p>
          <a:p>
            <a:pPr lvl="0"/>
            <a:endParaRPr lang="es-AR" sz="3200">
              <a:solidFill>
                <a:srgbClr val="FFFFFF"/>
              </a:solidFill>
            </a:endParaRPr>
          </a:p>
          <a:p>
            <a:pPr lvl="0"/>
            <a:r>
              <a:rPr lang="es-AR" sz="3200" u="sng">
                <a:solidFill>
                  <a:srgbClr val="FFFFFF"/>
                </a:solidFill>
              </a:rPr>
              <a:t>Boolean</a:t>
            </a:r>
            <a:r>
              <a:rPr lang="es-AR" sz="3200">
                <a:solidFill>
                  <a:srgbClr val="FFFFFF"/>
                </a:solidFill>
              </a:rPr>
              <a:t>: datos lógicos, pueden ser tipo “true” o “false”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752040" y="720000"/>
            <a:ext cx="8607960" cy="126216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s-AR" sz="4800"/>
              <a:t>Tipo Objeto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720000" y="2592000"/>
            <a:ext cx="8772480" cy="4937039"/>
          </a:xfrm>
        </p:spPr>
        <p:txBody>
          <a:bodyPr/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es-A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es-A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s-AR" sz="4000" u="sng">
                <a:solidFill>
                  <a:srgbClr val="FFFFFF"/>
                </a:solidFill>
              </a:rPr>
              <a:t>String</a:t>
            </a:r>
            <a:r>
              <a:rPr lang="es-AR" sz="4000">
                <a:solidFill>
                  <a:srgbClr val="FFFFFF"/>
                </a:solidFill>
              </a:rPr>
              <a:t>: cadenas de texto</a:t>
            </a:r>
          </a:p>
          <a:p>
            <a:pPr lvl="0"/>
            <a:endParaRPr lang="es-AR" sz="4000">
              <a:solidFill>
                <a:srgbClr val="FFFFFF"/>
              </a:solidFill>
            </a:endParaRPr>
          </a:p>
          <a:p>
            <a:pPr lvl="0"/>
            <a:endParaRPr lang="es-AR" sz="40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 algn="ctr">
              <a:buNone/>
            </a:pPr>
            <a:r>
              <a:rPr lang="es-AR" sz="6000"/>
              <a:t>	Variables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740879" y="2088000"/>
            <a:ext cx="8772480" cy="4937039"/>
          </a:xfrm>
        </p:spPr>
        <p:txBody>
          <a:bodyPr>
            <a:spAutoFit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es-A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es-A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9pPr>
          </a:lstStyle>
          <a:p>
            <a:pPr marL="0" lvl="0" indent="0"/>
            <a:r>
              <a:rPr lang="es-AR" sz="4400">
                <a:solidFill>
                  <a:srgbClr val="FFFFFF"/>
                </a:solidFill>
              </a:rPr>
              <a:t>Espacio en memoria</a:t>
            </a:r>
          </a:p>
          <a:p>
            <a:pPr marL="0" lvl="0" indent="0"/>
            <a:endParaRPr lang="es-AR" sz="4400">
              <a:solidFill>
                <a:srgbClr val="FFFFFF"/>
              </a:solidFill>
            </a:endParaRPr>
          </a:p>
          <a:p>
            <a:pPr marL="0" lvl="0" indent="0"/>
            <a:r>
              <a:rPr lang="es-AR" sz="4400">
                <a:solidFill>
                  <a:srgbClr val="FFFFFF"/>
                </a:solidFill>
              </a:rPr>
              <a:t>Tipo</a:t>
            </a:r>
          </a:p>
          <a:p>
            <a:pPr marL="0" lvl="0" indent="0"/>
            <a:endParaRPr lang="es-AR" sz="4400">
              <a:solidFill>
                <a:srgbClr val="FFFFFF"/>
              </a:solidFill>
            </a:endParaRPr>
          </a:p>
          <a:p>
            <a:pPr marL="0" lvl="0" indent="0"/>
            <a:r>
              <a:rPr lang="es-AR" sz="4400">
                <a:solidFill>
                  <a:srgbClr val="FFFFFF"/>
                </a:solidFill>
              </a:rPr>
              <a:t>Nombre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s-AR" sz="4000"/>
              <a:t>Medidas de Almacenamiento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es-A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es-A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es-A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s-AR" sz="2800">
                <a:solidFill>
                  <a:srgbClr val="FFFFFF"/>
                </a:solidFill>
              </a:rPr>
              <a:t>Bit: Es la unidad mínima de información empleada en informática</a:t>
            </a:r>
          </a:p>
          <a:p>
            <a:pPr lvl="0"/>
            <a:r>
              <a:rPr lang="es-AR" sz="2800">
                <a:solidFill>
                  <a:srgbClr val="FFFFFF"/>
                </a:solidFill>
              </a:rPr>
              <a:t>Byte (B): Equivale a 8 bits</a:t>
            </a:r>
          </a:p>
          <a:p>
            <a:pPr lvl="0"/>
            <a:r>
              <a:rPr lang="es-AR" sz="2800">
                <a:solidFill>
                  <a:srgbClr val="FFFFFF"/>
                </a:solidFill>
              </a:rPr>
              <a:t>Kilobyte (kB): 1024 bytes forman un Kilobyte</a:t>
            </a:r>
          </a:p>
          <a:p>
            <a:pPr lvl="0"/>
            <a:r>
              <a:rPr lang="es-AR" sz="2800">
                <a:solidFill>
                  <a:srgbClr val="FFFFFF"/>
                </a:solidFill>
              </a:rPr>
              <a:t>Megabyte (MB): Equivale a 1024 Kilobytes</a:t>
            </a:r>
          </a:p>
          <a:p>
            <a:pPr lvl="0"/>
            <a:r>
              <a:rPr lang="es-AR" sz="2800">
                <a:solidFill>
                  <a:srgbClr val="FFFFFF"/>
                </a:solidFill>
              </a:rPr>
              <a:t>Gigabyte (GB): Es igual a 1024 Megabytes</a:t>
            </a:r>
          </a:p>
          <a:p>
            <a:pPr lvl="0"/>
            <a:r>
              <a:rPr lang="es-AR" sz="2800">
                <a:solidFill>
                  <a:srgbClr val="FFFFFF"/>
                </a:solidFill>
              </a:rPr>
              <a:t>Terabyte (TB): Lo componen 1024 Gigabytes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determin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yt-dark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186</Words>
  <Application>Microsoft Office PowerPoint</Application>
  <PresentationFormat>Presentación en pantalla (4:3)</PresentationFormat>
  <Paragraphs>45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Predeterminado</vt:lpstr>
      <vt:lpstr>lyt-darkblue</vt:lpstr>
      <vt:lpstr>Tipos de Datos</vt:lpstr>
      <vt:lpstr>Enteros:</vt:lpstr>
      <vt:lpstr>Decimales:</vt:lpstr>
      <vt:lpstr>Tipo Objeto</vt:lpstr>
      <vt:lpstr> Variables</vt:lpstr>
      <vt:lpstr>Medidas de Almacenamiento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Datos</dc:title>
  <dc:creator>ariel gomez</dc:creator>
  <cp:lastModifiedBy>Usuario</cp:lastModifiedBy>
  <cp:revision>6</cp:revision>
  <dcterms:created xsi:type="dcterms:W3CDTF">2021-04-20T15:35:34Z</dcterms:created>
  <dcterms:modified xsi:type="dcterms:W3CDTF">2021-04-23T03:13:18Z</dcterms:modified>
</cp:coreProperties>
</file>