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CEFDCB-D46B-43FE-B913-D3C47627999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177039-1B05-4B38-8949-5BCCCA2C0B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Calculate walking distance to nearest green space</a:t>
          </a:r>
        </a:p>
      </dgm:t>
    </dgm:pt>
    <dgm:pt modelId="{0FF87662-2D2B-454C-A66E-A3D59E6B139C}" type="parTrans" cxnId="{E63994C6-037E-49AF-AD80-2B611E4CE7D2}">
      <dgm:prSet/>
      <dgm:spPr/>
      <dgm:t>
        <a:bodyPr/>
        <a:lstStyle/>
        <a:p>
          <a:endParaRPr lang="en-US"/>
        </a:p>
      </dgm:t>
    </dgm:pt>
    <dgm:pt modelId="{82DEB644-6A9B-4B9A-9BFB-13108F1D4FCC}" type="sibTrans" cxnId="{E63994C6-037E-49AF-AD80-2B611E4CE7D2}">
      <dgm:prSet/>
      <dgm:spPr/>
      <dgm:t>
        <a:bodyPr/>
        <a:lstStyle/>
        <a:p>
          <a:endParaRPr lang="en-US"/>
        </a:p>
      </dgm:t>
    </dgm:pt>
    <dgm:pt modelId="{6DAE8DE8-0B1A-43E6-AD3A-B4EA7E902A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Analyze population data to identify underserved areas</a:t>
          </a:r>
        </a:p>
      </dgm:t>
    </dgm:pt>
    <dgm:pt modelId="{D8CC2445-68E7-4254-BCC9-50EA1557EA3A}" type="parTrans" cxnId="{7BF93497-744A-49FF-ADE3-5C2D2316E9EB}">
      <dgm:prSet/>
      <dgm:spPr/>
      <dgm:t>
        <a:bodyPr/>
        <a:lstStyle/>
        <a:p>
          <a:endParaRPr lang="en-US"/>
        </a:p>
      </dgm:t>
    </dgm:pt>
    <dgm:pt modelId="{E69D396F-5563-44E8-B668-78E11CB5B3C7}" type="sibTrans" cxnId="{7BF93497-744A-49FF-ADE3-5C2D2316E9EB}">
      <dgm:prSet/>
      <dgm:spPr/>
      <dgm:t>
        <a:bodyPr/>
        <a:lstStyle/>
        <a:p>
          <a:endParaRPr lang="en-US"/>
        </a:p>
      </dgm:t>
    </dgm:pt>
    <dgm:pt modelId="{24EF02BD-A528-4872-810D-406540433C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Generate accessibility maps and reports</a:t>
          </a:r>
        </a:p>
      </dgm:t>
    </dgm:pt>
    <dgm:pt modelId="{6D9A6787-B1C1-48FD-A832-D5D9DBA782B4}" type="parTrans" cxnId="{69B07F1B-456D-431C-B7DB-048BCDB4A8C1}">
      <dgm:prSet/>
      <dgm:spPr/>
      <dgm:t>
        <a:bodyPr/>
        <a:lstStyle/>
        <a:p>
          <a:endParaRPr lang="en-US"/>
        </a:p>
      </dgm:t>
    </dgm:pt>
    <dgm:pt modelId="{7725B6E4-DAA1-4D45-B974-60E9C703A054}" type="sibTrans" cxnId="{69B07F1B-456D-431C-B7DB-048BCDB4A8C1}">
      <dgm:prSet/>
      <dgm:spPr/>
      <dgm:t>
        <a:bodyPr/>
        <a:lstStyle/>
        <a:p>
          <a:endParaRPr lang="en-US"/>
        </a:p>
      </dgm:t>
    </dgm:pt>
    <dgm:pt modelId="{680566AB-C9C2-47E3-9E71-49236F64BC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Suggest locations for new green spaces based on population density and current accessibility</a:t>
          </a:r>
        </a:p>
      </dgm:t>
    </dgm:pt>
    <dgm:pt modelId="{029D8DE9-8583-431D-BFC7-4BD61E3E9B65}" type="parTrans" cxnId="{28065ACE-F0DB-4D84-B931-42A71254800A}">
      <dgm:prSet/>
      <dgm:spPr/>
      <dgm:t>
        <a:bodyPr/>
        <a:lstStyle/>
        <a:p>
          <a:endParaRPr lang="en-US"/>
        </a:p>
      </dgm:t>
    </dgm:pt>
    <dgm:pt modelId="{803BA8EE-6B62-4A3A-88E3-03BAFF122C1A}" type="sibTrans" cxnId="{28065ACE-F0DB-4D84-B931-42A71254800A}">
      <dgm:prSet/>
      <dgm:spPr/>
      <dgm:t>
        <a:bodyPr/>
        <a:lstStyle/>
        <a:p>
          <a:endParaRPr lang="en-US"/>
        </a:p>
      </dgm:t>
    </dgm:pt>
    <dgm:pt modelId="{168E802A-7E40-4276-A19A-B806E4C65A91}" type="pres">
      <dgm:prSet presAssocID="{E8CEFDCB-D46B-43FE-B913-D3C476279999}" presName="root" presStyleCnt="0">
        <dgm:presLayoutVars>
          <dgm:dir/>
          <dgm:resizeHandles val="exact"/>
        </dgm:presLayoutVars>
      </dgm:prSet>
      <dgm:spPr/>
    </dgm:pt>
    <dgm:pt modelId="{381A9782-FF8A-43DD-B129-5CC1786380B8}" type="pres">
      <dgm:prSet presAssocID="{8A177039-1B05-4B38-8949-5BCCCA2C0B19}" presName="compNode" presStyleCnt="0"/>
      <dgm:spPr/>
    </dgm:pt>
    <dgm:pt modelId="{0722065A-01BC-47F2-96A6-15724ABB0389}" type="pres">
      <dgm:prSet presAssocID="{8A177039-1B05-4B38-8949-5BCCCA2C0B19}" presName="bgRect" presStyleLbl="bgShp" presStyleIdx="0" presStyleCnt="4"/>
      <dgm:spPr/>
    </dgm:pt>
    <dgm:pt modelId="{834C05C2-0EAB-4A4B-994B-5FDA93D06F31}" type="pres">
      <dgm:prSet presAssocID="{8A177039-1B05-4B38-8949-5BCCCA2C0B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8356A3AF-BC64-4B13-A7FB-CC8DFA2FD43A}" type="pres">
      <dgm:prSet presAssocID="{8A177039-1B05-4B38-8949-5BCCCA2C0B19}" presName="spaceRect" presStyleCnt="0"/>
      <dgm:spPr/>
    </dgm:pt>
    <dgm:pt modelId="{495A9B52-B0C9-4CF0-A11D-28515A2370B1}" type="pres">
      <dgm:prSet presAssocID="{8A177039-1B05-4B38-8949-5BCCCA2C0B19}" presName="parTx" presStyleLbl="revTx" presStyleIdx="0" presStyleCnt="4">
        <dgm:presLayoutVars>
          <dgm:chMax val="0"/>
          <dgm:chPref val="0"/>
        </dgm:presLayoutVars>
      </dgm:prSet>
      <dgm:spPr/>
    </dgm:pt>
    <dgm:pt modelId="{E60B6FEB-F568-4E5C-847B-CCFA0583324D}" type="pres">
      <dgm:prSet presAssocID="{82DEB644-6A9B-4B9A-9BFB-13108F1D4FCC}" presName="sibTrans" presStyleCnt="0"/>
      <dgm:spPr/>
    </dgm:pt>
    <dgm:pt modelId="{B4396329-C3AA-4ABD-8D72-A40F5BDEC7C2}" type="pres">
      <dgm:prSet presAssocID="{6DAE8DE8-0B1A-43E6-AD3A-B4EA7E902A23}" presName="compNode" presStyleCnt="0"/>
      <dgm:spPr/>
    </dgm:pt>
    <dgm:pt modelId="{07F02438-D079-4E34-99D8-420AF6A00B8F}" type="pres">
      <dgm:prSet presAssocID="{6DAE8DE8-0B1A-43E6-AD3A-B4EA7E902A23}" presName="bgRect" presStyleLbl="bgShp" presStyleIdx="1" presStyleCnt="4"/>
      <dgm:spPr/>
    </dgm:pt>
    <dgm:pt modelId="{90740DA8-459C-4870-9A33-B994CEC02936}" type="pres">
      <dgm:prSet presAssocID="{6DAE8DE8-0B1A-43E6-AD3A-B4EA7E902A2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A5523C6-5BDF-40E8-90BB-6BC9BD494711}" type="pres">
      <dgm:prSet presAssocID="{6DAE8DE8-0B1A-43E6-AD3A-B4EA7E902A23}" presName="spaceRect" presStyleCnt="0"/>
      <dgm:spPr/>
    </dgm:pt>
    <dgm:pt modelId="{4B7F8F37-0ED5-404E-A9D6-CFEF966B0A9C}" type="pres">
      <dgm:prSet presAssocID="{6DAE8DE8-0B1A-43E6-AD3A-B4EA7E902A23}" presName="parTx" presStyleLbl="revTx" presStyleIdx="1" presStyleCnt="4">
        <dgm:presLayoutVars>
          <dgm:chMax val="0"/>
          <dgm:chPref val="0"/>
        </dgm:presLayoutVars>
      </dgm:prSet>
      <dgm:spPr/>
    </dgm:pt>
    <dgm:pt modelId="{76AAD052-41FE-4671-B59A-2CD084870A09}" type="pres">
      <dgm:prSet presAssocID="{E69D396F-5563-44E8-B668-78E11CB5B3C7}" presName="sibTrans" presStyleCnt="0"/>
      <dgm:spPr/>
    </dgm:pt>
    <dgm:pt modelId="{113C1C8B-DD0A-4804-A449-89F68E3C708F}" type="pres">
      <dgm:prSet presAssocID="{24EF02BD-A528-4872-810D-406540433C15}" presName="compNode" presStyleCnt="0"/>
      <dgm:spPr/>
    </dgm:pt>
    <dgm:pt modelId="{3C6BA95C-77D8-4CBF-8A7C-EAA06D38A253}" type="pres">
      <dgm:prSet presAssocID="{24EF02BD-A528-4872-810D-406540433C15}" presName="bgRect" presStyleLbl="bgShp" presStyleIdx="2" presStyleCnt="4"/>
      <dgm:spPr/>
    </dgm:pt>
    <dgm:pt modelId="{124D0A27-D033-47C4-A9AD-902AD97E2585}" type="pres">
      <dgm:prSet presAssocID="{24EF02BD-A528-4872-810D-406540433C1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F20FD1F4-78B2-4771-BC05-5E8F4AF1A193}" type="pres">
      <dgm:prSet presAssocID="{24EF02BD-A528-4872-810D-406540433C15}" presName="spaceRect" presStyleCnt="0"/>
      <dgm:spPr/>
    </dgm:pt>
    <dgm:pt modelId="{DB161EB0-C644-4C56-BE86-5D2EBFB954D1}" type="pres">
      <dgm:prSet presAssocID="{24EF02BD-A528-4872-810D-406540433C15}" presName="parTx" presStyleLbl="revTx" presStyleIdx="2" presStyleCnt="4">
        <dgm:presLayoutVars>
          <dgm:chMax val="0"/>
          <dgm:chPref val="0"/>
        </dgm:presLayoutVars>
      </dgm:prSet>
      <dgm:spPr/>
    </dgm:pt>
    <dgm:pt modelId="{0CABC779-662D-4230-8D03-258F5E08FDE8}" type="pres">
      <dgm:prSet presAssocID="{7725B6E4-DAA1-4D45-B974-60E9C703A054}" presName="sibTrans" presStyleCnt="0"/>
      <dgm:spPr/>
    </dgm:pt>
    <dgm:pt modelId="{BA1097CF-DAF0-427A-A1C7-E145A05B275C}" type="pres">
      <dgm:prSet presAssocID="{680566AB-C9C2-47E3-9E71-49236F64BC26}" presName="compNode" presStyleCnt="0"/>
      <dgm:spPr/>
    </dgm:pt>
    <dgm:pt modelId="{4AB38B2B-C687-4740-BE98-320523FEEB37}" type="pres">
      <dgm:prSet presAssocID="{680566AB-C9C2-47E3-9E71-49236F64BC26}" presName="bgRect" presStyleLbl="bgShp" presStyleIdx="3" presStyleCnt="4"/>
      <dgm:spPr/>
    </dgm:pt>
    <dgm:pt modelId="{D9630DC0-DCED-4507-B750-9EE479B6EECF}" type="pres">
      <dgm:prSet presAssocID="{680566AB-C9C2-47E3-9E71-49236F64BC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75C271CF-3FFF-43DC-A590-42B2C7CB7D30}" type="pres">
      <dgm:prSet presAssocID="{680566AB-C9C2-47E3-9E71-49236F64BC26}" presName="spaceRect" presStyleCnt="0"/>
      <dgm:spPr/>
    </dgm:pt>
    <dgm:pt modelId="{28BD8629-39BF-4EC2-8F20-0FF67771F28F}" type="pres">
      <dgm:prSet presAssocID="{680566AB-C9C2-47E3-9E71-49236F64BC2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889830F-F91E-BF45-8C98-D1A2C0620EAA}" type="presOf" srcId="{6DAE8DE8-0B1A-43E6-AD3A-B4EA7E902A23}" destId="{4B7F8F37-0ED5-404E-A9D6-CFEF966B0A9C}" srcOrd="0" destOrd="0" presId="urn:microsoft.com/office/officeart/2018/2/layout/IconVerticalSolidList"/>
    <dgm:cxn modelId="{80F19A18-59F6-8F44-B22A-38C4A8009E0E}" type="presOf" srcId="{E8CEFDCB-D46B-43FE-B913-D3C476279999}" destId="{168E802A-7E40-4276-A19A-B806E4C65A91}" srcOrd="0" destOrd="0" presId="urn:microsoft.com/office/officeart/2018/2/layout/IconVerticalSolidList"/>
    <dgm:cxn modelId="{69B07F1B-456D-431C-B7DB-048BCDB4A8C1}" srcId="{E8CEFDCB-D46B-43FE-B913-D3C476279999}" destId="{24EF02BD-A528-4872-810D-406540433C15}" srcOrd="2" destOrd="0" parTransId="{6D9A6787-B1C1-48FD-A832-D5D9DBA782B4}" sibTransId="{7725B6E4-DAA1-4D45-B974-60E9C703A054}"/>
    <dgm:cxn modelId="{2799F122-E536-C745-8737-0ABAFFF79932}" type="presOf" srcId="{8A177039-1B05-4B38-8949-5BCCCA2C0B19}" destId="{495A9B52-B0C9-4CF0-A11D-28515A2370B1}" srcOrd="0" destOrd="0" presId="urn:microsoft.com/office/officeart/2018/2/layout/IconVerticalSolidList"/>
    <dgm:cxn modelId="{2890C838-71CD-B743-91BC-F9B8199C277B}" type="presOf" srcId="{24EF02BD-A528-4872-810D-406540433C15}" destId="{DB161EB0-C644-4C56-BE86-5D2EBFB954D1}" srcOrd="0" destOrd="0" presId="urn:microsoft.com/office/officeart/2018/2/layout/IconVerticalSolidList"/>
    <dgm:cxn modelId="{7BF93497-744A-49FF-ADE3-5C2D2316E9EB}" srcId="{E8CEFDCB-D46B-43FE-B913-D3C476279999}" destId="{6DAE8DE8-0B1A-43E6-AD3A-B4EA7E902A23}" srcOrd="1" destOrd="0" parTransId="{D8CC2445-68E7-4254-BCC9-50EA1557EA3A}" sibTransId="{E69D396F-5563-44E8-B668-78E11CB5B3C7}"/>
    <dgm:cxn modelId="{E63994C6-037E-49AF-AD80-2B611E4CE7D2}" srcId="{E8CEFDCB-D46B-43FE-B913-D3C476279999}" destId="{8A177039-1B05-4B38-8949-5BCCCA2C0B19}" srcOrd="0" destOrd="0" parTransId="{0FF87662-2D2B-454C-A66E-A3D59E6B139C}" sibTransId="{82DEB644-6A9B-4B9A-9BFB-13108F1D4FCC}"/>
    <dgm:cxn modelId="{28065ACE-F0DB-4D84-B931-42A71254800A}" srcId="{E8CEFDCB-D46B-43FE-B913-D3C476279999}" destId="{680566AB-C9C2-47E3-9E71-49236F64BC26}" srcOrd="3" destOrd="0" parTransId="{029D8DE9-8583-431D-BFC7-4BD61E3E9B65}" sibTransId="{803BA8EE-6B62-4A3A-88E3-03BAFF122C1A}"/>
    <dgm:cxn modelId="{FFF64EE4-43C5-D946-9FBD-56302D1EFB27}" type="presOf" srcId="{680566AB-C9C2-47E3-9E71-49236F64BC26}" destId="{28BD8629-39BF-4EC2-8F20-0FF67771F28F}" srcOrd="0" destOrd="0" presId="urn:microsoft.com/office/officeart/2018/2/layout/IconVerticalSolidList"/>
    <dgm:cxn modelId="{FBD45C33-83A7-A642-B4AD-A917C2D3241A}" type="presParOf" srcId="{168E802A-7E40-4276-A19A-B806E4C65A91}" destId="{381A9782-FF8A-43DD-B129-5CC1786380B8}" srcOrd="0" destOrd="0" presId="urn:microsoft.com/office/officeart/2018/2/layout/IconVerticalSolidList"/>
    <dgm:cxn modelId="{8DD58197-42BC-0740-BFAD-650B4CA7B157}" type="presParOf" srcId="{381A9782-FF8A-43DD-B129-5CC1786380B8}" destId="{0722065A-01BC-47F2-96A6-15724ABB0389}" srcOrd="0" destOrd="0" presId="urn:microsoft.com/office/officeart/2018/2/layout/IconVerticalSolidList"/>
    <dgm:cxn modelId="{AADE045C-5D48-9F46-8C61-E4BF096A408F}" type="presParOf" srcId="{381A9782-FF8A-43DD-B129-5CC1786380B8}" destId="{834C05C2-0EAB-4A4B-994B-5FDA93D06F31}" srcOrd="1" destOrd="0" presId="urn:microsoft.com/office/officeart/2018/2/layout/IconVerticalSolidList"/>
    <dgm:cxn modelId="{41F6102C-E063-5A48-9AF9-1F67CAE6CCFA}" type="presParOf" srcId="{381A9782-FF8A-43DD-B129-5CC1786380B8}" destId="{8356A3AF-BC64-4B13-A7FB-CC8DFA2FD43A}" srcOrd="2" destOrd="0" presId="urn:microsoft.com/office/officeart/2018/2/layout/IconVerticalSolidList"/>
    <dgm:cxn modelId="{323B1B76-16E7-E949-9D04-2E56AEDDF3DE}" type="presParOf" srcId="{381A9782-FF8A-43DD-B129-5CC1786380B8}" destId="{495A9B52-B0C9-4CF0-A11D-28515A2370B1}" srcOrd="3" destOrd="0" presId="urn:microsoft.com/office/officeart/2018/2/layout/IconVerticalSolidList"/>
    <dgm:cxn modelId="{7137A21C-9277-664F-8062-87AA03916735}" type="presParOf" srcId="{168E802A-7E40-4276-A19A-B806E4C65A91}" destId="{E60B6FEB-F568-4E5C-847B-CCFA0583324D}" srcOrd="1" destOrd="0" presId="urn:microsoft.com/office/officeart/2018/2/layout/IconVerticalSolidList"/>
    <dgm:cxn modelId="{D4C8A615-74DC-5049-AC82-6517D3A0463A}" type="presParOf" srcId="{168E802A-7E40-4276-A19A-B806E4C65A91}" destId="{B4396329-C3AA-4ABD-8D72-A40F5BDEC7C2}" srcOrd="2" destOrd="0" presId="urn:microsoft.com/office/officeart/2018/2/layout/IconVerticalSolidList"/>
    <dgm:cxn modelId="{DDA0FDB3-7E04-F347-BEBC-1F85623B18BD}" type="presParOf" srcId="{B4396329-C3AA-4ABD-8D72-A40F5BDEC7C2}" destId="{07F02438-D079-4E34-99D8-420AF6A00B8F}" srcOrd="0" destOrd="0" presId="urn:microsoft.com/office/officeart/2018/2/layout/IconVerticalSolidList"/>
    <dgm:cxn modelId="{EB308672-CEA4-D140-A12C-D3505C1C4761}" type="presParOf" srcId="{B4396329-C3AA-4ABD-8D72-A40F5BDEC7C2}" destId="{90740DA8-459C-4870-9A33-B994CEC02936}" srcOrd="1" destOrd="0" presId="urn:microsoft.com/office/officeart/2018/2/layout/IconVerticalSolidList"/>
    <dgm:cxn modelId="{8826394C-97EE-2942-A331-7BBDAE256224}" type="presParOf" srcId="{B4396329-C3AA-4ABD-8D72-A40F5BDEC7C2}" destId="{0A5523C6-5BDF-40E8-90BB-6BC9BD494711}" srcOrd="2" destOrd="0" presId="urn:microsoft.com/office/officeart/2018/2/layout/IconVerticalSolidList"/>
    <dgm:cxn modelId="{30A3BA29-5EC2-8F48-BC6A-A6DBB01EBA0A}" type="presParOf" srcId="{B4396329-C3AA-4ABD-8D72-A40F5BDEC7C2}" destId="{4B7F8F37-0ED5-404E-A9D6-CFEF966B0A9C}" srcOrd="3" destOrd="0" presId="urn:microsoft.com/office/officeart/2018/2/layout/IconVerticalSolidList"/>
    <dgm:cxn modelId="{C1AA76A5-D714-E74B-8D60-D505678E0F93}" type="presParOf" srcId="{168E802A-7E40-4276-A19A-B806E4C65A91}" destId="{76AAD052-41FE-4671-B59A-2CD084870A09}" srcOrd="3" destOrd="0" presId="urn:microsoft.com/office/officeart/2018/2/layout/IconVerticalSolidList"/>
    <dgm:cxn modelId="{D42B3DE9-BB8E-D548-93FD-7CD9BD561DF7}" type="presParOf" srcId="{168E802A-7E40-4276-A19A-B806E4C65A91}" destId="{113C1C8B-DD0A-4804-A449-89F68E3C708F}" srcOrd="4" destOrd="0" presId="urn:microsoft.com/office/officeart/2018/2/layout/IconVerticalSolidList"/>
    <dgm:cxn modelId="{E7336979-0208-2044-A70F-3C044706E4DD}" type="presParOf" srcId="{113C1C8B-DD0A-4804-A449-89F68E3C708F}" destId="{3C6BA95C-77D8-4CBF-8A7C-EAA06D38A253}" srcOrd="0" destOrd="0" presId="urn:microsoft.com/office/officeart/2018/2/layout/IconVerticalSolidList"/>
    <dgm:cxn modelId="{0F8BB829-759D-7B43-9A8A-DA1DFB7F798D}" type="presParOf" srcId="{113C1C8B-DD0A-4804-A449-89F68E3C708F}" destId="{124D0A27-D033-47C4-A9AD-902AD97E2585}" srcOrd="1" destOrd="0" presId="urn:microsoft.com/office/officeart/2018/2/layout/IconVerticalSolidList"/>
    <dgm:cxn modelId="{B82680AE-329C-3740-95E9-D703CA63F339}" type="presParOf" srcId="{113C1C8B-DD0A-4804-A449-89F68E3C708F}" destId="{F20FD1F4-78B2-4771-BC05-5E8F4AF1A193}" srcOrd="2" destOrd="0" presId="urn:microsoft.com/office/officeart/2018/2/layout/IconVerticalSolidList"/>
    <dgm:cxn modelId="{ED20C2E7-FDC6-0C4F-BD35-7A13F5C51973}" type="presParOf" srcId="{113C1C8B-DD0A-4804-A449-89F68E3C708F}" destId="{DB161EB0-C644-4C56-BE86-5D2EBFB954D1}" srcOrd="3" destOrd="0" presId="urn:microsoft.com/office/officeart/2018/2/layout/IconVerticalSolidList"/>
    <dgm:cxn modelId="{D8313BAB-6D71-824C-B90B-39FDCAFDB7D4}" type="presParOf" srcId="{168E802A-7E40-4276-A19A-B806E4C65A91}" destId="{0CABC779-662D-4230-8D03-258F5E08FDE8}" srcOrd="5" destOrd="0" presId="urn:microsoft.com/office/officeart/2018/2/layout/IconVerticalSolidList"/>
    <dgm:cxn modelId="{C7880988-5DBD-9242-BCF9-28C168ACD98C}" type="presParOf" srcId="{168E802A-7E40-4276-A19A-B806E4C65A91}" destId="{BA1097CF-DAF0-427A-A1C7-E145A05B275C}" srcOrd="6" destOrd="0" presId="urn:microsoft.com/office/officeart/2018/2/layout/IconVerticalSolidList"/>
    <dgm:cxn modelId="{0E2F2D17-8268-3F44-981E-72F2D8EDF1DF}" type="presParOf" srcId="{BA1097CF-DAF0-427A-A1C7-E145A05B275C}" destId="{4AB38B2B-C687-4740-BE98-320523FEEB37}" srcOrd="0" destOrd="0" presId="urn:microsoft.com/office/officeart/2018/2/layout/IconVerticalSolidList"/>
    <dgm:cxn modelId="{EE3908CC-B7EC-8047-B1DF-5605D661BE35}" type="presParOf" srcId="{BA1097CF-DAF0-427A-A1C7-E145A05B275C}" destId="{D9630DC0-DCED-4507-B750-9EE479B6EECF}" srcOrd="1" destOrd="0" presId="urn:microsoft.com/office/officeart/2018/2/layout/IconVerticalSolidList"/>
    <dgm:cxn modelId="{936389A4-E2F9-F54F-AA58-EEB47D7924FE}" type="presParOf" srcId="{BA1097CF-DAF0-427A-A1C7-E145A05B275C}" destId="{75C271CF-3FFF-43DC-A590-42B2C7CB7D30}" srcOrd="2" destOrd="0" presId="urn:microsoft.com/office/officeart/2018/2/layout/IconVerticalSolidList"/>
    <dgm:cxn modelId="{F866E17A-4355-8642-9B69-7217105F3733}" type="presParOf" srcId="{BA1097CF-DAF0-427A-A1C7-E145A05B275C}" destId="{28BD8629-39BF-4EC2-8F20-0FF67771F2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2065A-01BC-47F2-96A6-15724ABB0389}">
      <dsp:nvSpPr>
        <dsp:cNvPr id="0" name=""/>
        <dsp:cNvSpPr/>
      </dsp:nvSpPr>
      <dsp:spPr>
        <a:xfrm>
          <a:off x="0" y="2096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4C05C2-0EAB-4A4B-994B-5FDA93D06F31}">
      <dsp:nvSpPr>
        <dsp:cNvPr id="0" name=""/>
        <dsp:cNvSpPr/>
      </dsp:nvSpPr>
      <dsp:spPr>
        <a:xfrm>
          <a:off x="321428" y="241175"/>
          <a:ext cx="584416" cy="5844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A9B52-B0C9-4CF0-A11D-28515A2370B1}">
      <dsp:nvSpPr>
        <dsp:cNvPr id="0" name=""/>
        <dsp:cNvSpPr/>
      </dsp:nvSpPr>
      <dsp:spPr>
        <a:xfrm>
          <a:off x="1227274" y="2096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Calculate walking distance to nearest green space</a:t>
          </a:r>
        </a:p>
      </dsp:txBody>
      <dsp:txXfrm>
        <a:off x="1227274" y="2096"/>
        <a:ext cx="5683112" cy="1062575"/>
      </dsp:txXfrm>
    </dsp:sp>
    <dsp:sp modelId="{07F02438-D079-4E34-99D8-420AF6A00B8F}">
      <dsp:nvSpPr>
        <dsp:cNvPr id="0" name=""/>
        <dsp:cNvSpPr/>
      </dsp:nvSpPr>
      <dsp:spPr>
        <a:xfrm>
          <a:off x="0" y="1330315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40DA8-459C-4870-9A33-B994CEC02936}">
      <dsp:nvSpPr>
        <dsp:cNvPr id="0" name=""/>
        <dsp:cNvSpPr/>
      </dsp:nvSpPr>
      <dsp:spPr>
        <a:xfrm>
          <a:off x="321428" y="1569394"/>
          <a:ext cx="584416" cy="5844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F8F37-0ED5-404E-A9D6-CFEF966B0A9C}">
      <dsp:nvSpPr>
        <dsp:cNvPr id="0" name=""/>
        <dsp:cNvSpPr/>
      </dsp:nvSpPr>
      <dsp:spPr>
        <a:xfrm>
          <a:off x="1227274" y="1330315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Analyze population data to identify underserved areas</a:t>
          </a:r>
        </a:p>
      </dsp:txBody>
      <dsp:txXfrm>
        <a:off x="1227274" y="1330315"/>
        <a:ext cx="5683112" cy="1062575"/>
      </dsp:txXfrm>
    </dsp:sp>
    <dsp:sp modelId="{3C6BA95C-77D8-4CBF-8A7C-EAA06D38A253}">
      <dsp:nvSpPr>
        <dsp:cNvPr id="0" name=""/>
        <dsp:cNvSpPr/>
      </dsp:nvSpPr>
      <dsp:spPr>
        <a:xfrm>
          <a:off x="0" y="2658534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D0A27-D033-47C4-A9AD-902AD97E2585}">
      <dsp:nvSpPr>
        <dsp:cNvPr id="0" name=""/>
        <dsp:cNvSpPr/>
      </dsp:nvSpPr>
      <dsp:spPr>
        <a:xfrm>
          <a:off x="321428" y="2897613"/>
          <a:ext cx="584416" cy="5844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61EB0-C644-4C56-BE86-5D2EBFB954D1}">
      <dsp:nvSpPr>
        <dsp:cNvPr id="0" name=""/>
        <dsp:cNvSpPr/>
      </dsp:nvSpPr>
      <dsp:spPr>
        <a:xfrm>
          <a:off x="1227274" y="2658534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Generate accessibility maps and reports</a:t>
          </a:r>
        </a:p>
      </dsp:txBody>
      <dsp:txXfrm>
        <a:off x="1227274" y="2658534"/>
        <a:ext cx="5683112" cy="1062575"/>
      </dsp:txXfrm>
    </dsp:sp>
    <dsp:sp modelId="{4AB38B2B-C687-4740-BE98-320523FEEB37}">
      <dsp:nvSpPr>
        <dsp:cNvPr id="0" name=""/>
        <dsp:cNvSpPr/>
      </dsp:nvSpPr>
      <dsp:spPr>
        <a:xfrm>
          <a:off x="0" y="3986753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30DC0-DCED-4507-B750-9EE479B6EECF}">
      <dsp:nvSpPr>
        <dsp:cNvPr id="0" name=""/>
        <dsp:cNvSpPr/>
      </dsp:nvSpPr>
      <dsp:spPr>
        <a:xfrm>
          <a:off x="321428" y="4225832"/>
          <a:ext cx="584416" cy="5844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D8629-39BF-4EC2-8F20-0FF67771F28F}">
      <dsp:nvSpPr>
        <dsp:cNvPr id="0" name=""/>
        <dsp:cNvSpPr/>
      </dsp:nvSpPr>
      <dsp:spPr>
        <a:xfrm>
          <a:off x="1227274" y="3986753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Suggest locations for new green spaces based on population density and current accessibility</a:t>
          </a:r>
        </a:p>
      </dsp:txBody>
      <dsp:txXfrm>
        <a:off x="1227274" y="3986753"/>
        <a:ext cx="5683112" cy="1062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7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3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5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3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3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2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0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8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4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11DCD-A15E-0E87-FB94-9BC05FD2C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Green Space accessibility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D6D23-51C2-E211-9741-ECFB6F313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Elevator pitch by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Hendrik Lüning and Maximilian Elfers</a:t>
            </a:r>
          </a:p>
        </p:txBody>
      </p:sp>
      <p:pic>
        <p:nvPicPr>
          <p:cNvPr id="5" name="Picture 4" descr="A map of a park&#10;&#10;Description automatically generated">
            <a:extLst>
              <a:ext uri="{FF2B5EF4-FFF2-40B4-BE49-F238E27FC236}">
                <a16:creationId xmlns:a16="http://schemas.microsoft.com/office/drawing/2014/main" id="{50FFADAF-2106-7579-88C7-85D15AA38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99" r="22640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24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0DD39-F971-54FC-9C62-01E3AEA0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Objective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0346B-538A-49FE-E821-02D2D5BB3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r>
              <a:rPr lang="en-US" dirty="0"/>
              <a:t>Create a tool to evaluate the accessibility of green spaces in urban areas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FEBD0D2-AA2A-4936-A509-D629383EF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99A18-380B-DA6A-E127-93582539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Features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06110-E6E1-4309-83FA-C6B068FA3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FA1936-1D15-C5B6-0ADA-FD04BFD1A4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717362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810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B9961-26FE-C096-2BAC-578B0212F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Possible Add-Ons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14650-7A17-3612-CA04-FE40C5B3C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r>
              <a:rPr lang="en-US" dirty="0" err="1"/>
              <a:t>ChatGPT</a:t>
            </a:r>
            <a:endParaRPr lang="en-US" dirty="0"/>
          </a:p>
          <a:p>
            <a:pPr lvl="1"/>
            <a:r>
              <a:rPr lang="en-US" dirty="0"/>
              <a:t>Enable the user to use the tool for every urban area they want</a:t>
            </a:r>
          </a:p>
          <a:p>
            <a:pPr lvl="1"/>
            <a:r>
              <a:rPr lang="en-US" dirty="0"/>
              <a:t>Get green area addresses from </a:t>
            </a:r>
            <a:r>
              <a:rPr lang="en-US" dirty="0" err="1"/>
              <a:t>ChatGPT</a:t>
            </a:r>
            <a:r>
              <a:rPr lang="en-US" dirty="0"/>
              <a:t> for the data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7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D62A5-F563-6532-4D15-5671CEB7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2670" y="648184"/>
            <a:ext cx="4116681" cy="5126203"/>
          </a:xfrm>
        </p:spPr>
        <p:txBody>
          <a:bodyPr anchor="ctr">
            <a:normAutofit/>
          </a:bodyPr>
          <a:lstStyle/>
          <a:p>
            <a:r>
              <a:rPr lang="en-US" sz="5400" dirty="0"/>
              <a:t>Answer questions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50021" y="1595483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6E48-82F5-D3A4-2476-41417D04B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227" y="626414"/>
            <a:ext cx="5822998" cy="5147973"/>
          </a:xfrm>
        </p:spPr>
        <p:txBody>
          <a:bodyPr anchor="ctr">
            <a:normAutofit/>
          </a:bodyPr>
          <a:lstStyle/>
          <a:p>
            <a:r>
              <a:rPr lang="en-US" dirty="0"/>
              <a:t>Why is it a good fit for the course?</a:t>
            </a:r>
          </a:p>
          <a:p>
            <a:pPr lvl="1"/>
            <a:r>
              <a:rPr lang="en-US" dirty="0"/>
              <a:t>Combines different functions learned in the course (ArcGIS Widget, Georeferencing, Routing)</a:t>
            </a:r>
          </a:p>
          <a:p>
            <a:pPr lvl="1"/>
            <a:r>
              <a:rPr lang="en-US" dirty="0"/>
              <a:t>Goes a bit beyond what was learned in the course (Heatmap, Suggestion creation based on data)</a:t>
            </a:r>
          </a:p>
          <a:p>
            <a:r>
              <a:rPr lang="en-US" dirty="0"/>
              <a:t>Expected time frame?</a:t>
            </a:r>
          </a:p>
          <a:p>
            <a:pPr lvl="1"/>
            <a:r>
              <a:rPr lang="en-US" dirty="0"/>
              <a:t>20 hours per person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E907E6-DC1F-49A9-A946-CEB2CB330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95199-9BDD-82B0-BDD6-4585B090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Final Product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6494-132C-9A32-ABFC-3D3605E75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r>
              <a:rPr lang="en-US" dirty="0"/>
              <a:t>ArcGIS Pro Widget where users can select the desired functionalities from a range of options and a report is generated based on these.</a:t>
            </a:r>
          </a:p>
          <a:p>
            <a:pPr lvl="1"/>
            <a:r>
              <a:rPr lang="en-US" dirty="0"/>
              <a:t>4 (or 5 with add-ons) buttons to select the functionalities</a:t>
            </a:r>
          </a:p>
          <a:p>
            <a:pPr lvl="1"/>
            <a:r>
              <a:rPr lang="en-US" dirty="0"/>
              <a:t>Each functionality will add different information onto the map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210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Breitbild</PresentationFormat>
  <Paragraphs>24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 Nova Light</vt:lpstr>
      <vt:lpstr>Bembo</vt:lpstr>
      <vt:lpstr>Calibri</vt:lpstr>
      <vt:lpstr>RetrospectVTI</vt:lpstr>
      <vt:lpstr>Green Space accessibility</vt:lpstr>
      <vt:lpstr>Objective</vt:lpstr>
      <vt:lpstr>Features</vt:lpstr>
      <vt:lpstr>Possible Add-Ons</vt:lpstr>
      <vt:lpstr>Answer questions</vt:lpstr>
      <vt:lpstr>Final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Space accessibility</dc:title>
  <dc:creator>Maximilian Elfers</dc:creator>
  <cp:lastModifiedBy>Hendrik Lüning</cp:lastModifiedBy>
  <cp:revision>4</cp:revision>
  <dcterms:created xsi:type="dcterms:W3CDTF">2024-07-14T09:52:55Z</dcterms:created>
  <dcterms:modified xsi:type="dcterms:W3CDTF">2024-07-15T12:39:40Z</dcterms:modified>
</cp:coreProperties>
</file>