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sldIdLst>
    <p:sldId id="256" r:id="rId8"/>
    <p:sldId id="257" r:id="rId9"/>
    <p:sldId id="286" r:id="rId10"/>
    <p:sldId id="258" r:id="rId11"/>
    <p:sldId id="259" r:id="rId12"/>
    <p:sldId id="287" r:id="rId13"/>
    <p:sldId id="260" r:id="rId14"/>
    <p:sldId id="261" r:id="rId15"/>
    <p:sldId id="288" r:id="rId16"/>
    <p:sldId id="262" r:id="rId17"/>
    <p:sldId id="263" r:id="rId18"/>
    <p:sldId id="285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746748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6840" y="4146120"/>
            <a:ext cx="746748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684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28328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981880" y="160020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506920" y="160020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6840" y="414612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2981880" y="414612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5506920" y="414612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456840" y="1600200"/>
            <a:ext cx="7467480" cy="4873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746748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456840" y="274320"/>
            <a:ext cx="7467480" cy="5299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684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6840" y="1600200"/>
            <a:ext cx="7467480" cy="4873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28328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6840" y="4146120"/>
            <a:ext cx="746748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746748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6840" y="4146120"/>
            <a:ext cx="746748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684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428328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981880" y="160020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506920" y="160020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56840" y="414612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body"/>
          </p:nvPr>
        </p:nvSpPr>
        <p:spPr>
          <a:xfrm>
            <a:off x="2981880" y="414612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body"/>
          </p:nvPr>
        </p:nvSpPr>
        <p:spPr>
          <a:xfrm>
            <a:off x="5506920" y="414612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56840" y="1600200"/>
            <a:ext cx="7467480" cy="4873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746748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746748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456840" y="274320"/>
            <a:ext cx="7467480" cy="5299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684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28328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6840" y="4146120"/>
            <a:ext cx="746748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746748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6840" y="4146120"/>
            <a:ext cx="746748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684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428328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981880" y="160020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506920" y="160020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56840" y="414612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body"/>
          </p:nvPr>
        </p:nvSpPr>
        <p:spPr>
          <a:xfrm>
            <a:off x="2981880" y="414612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 type="body"/>
          </p:nvPr>
        </p:nvSpPr>
        <p:spPr>
          <a:xfrm>
            <a:off x="5506920" y="414612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6840" y="1600200"/>
            <a:ext cx="7467480" cy="4873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746748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56840" y="274320"/>
            <a:ext cx="7467480" cy="5299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684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28328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6840" y="4146120"/>
            <a:ext cx="746748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746748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6840" y="4146120"/>
            <a:ext cx="746748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684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28328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2981880" y="160020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506920" y="160020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56840" y="414612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2981880" y="414612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5506920" y="414612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456840" y="1600200"/>
            <a:ext cx="7467480" cy="4873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746748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456840" y="274320"/>
            <a:ext cx="7467480" cy="5299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5684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28328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6840" y="4146120"/>
            <a:ext cx="746748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746748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56840" y="4146120"/>
            <a:ext cx="746748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5684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428328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6840" y="274320"/>
            <a:ext cx="7467480" cy="5299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2981880" y="160020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5506920" y="160020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456840" y="414612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body"/>
          </p:nvPr>
        </p:nvSpPr>
        <p:spPr>
          <a:xfrm>
            <a:off x="2981880" y="414612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 type="body"/>
          </p:nvPr>
        </p:nvSpPr>
        <p:spPr>
          <a:xfrm>
            <a:off x="5506920" y="414612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ubTitle"/>
          </p:nvPr>
        </p:nvSpPr>
        <p:spPr>
          <a:xfrm>
            <a:off x="456840" y="1600200"/>
            <a:ext cx="7467480" cy="4873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746748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ubTitle"/>
          </p:nvPr>
        </p:nvSpPr>
        <p:spPr>
          <a:xfrm>
            <a:off x="456840" y="274320"/>
            <a:ext cx="7467480" cy="5299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45684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28328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456840" y="4146120"/>
            <a:ext cx="746748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684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746748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56840" y="4146120"/>
            <a:ext cx="746748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45684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 type="body"/>
          </p:nvPr>
        </p:nvSpPr>
        <p:spPr>
          <a:xfrm>
            <a:off x="428328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2981880" y="160020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5506920" y="160020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 type="body"/>
          </p:nvPr>
        </p:nvSpPr>
        <p:spPr>
          <a:xfrm>
            <a:off x="456840" y="414612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1" name="PlaceHolder 6"/>
          <p:cNvSpPr>
            <a:spLocks noGrp="1"/>
          </p:cNvSpPr>
          <p:nvPr>
            <p:ph type="body"/>
          </p:nvPr>
        </p:nvSpPr>
        <p:spPr>
          <a:xfrm>
            <a:off x="2981880" y="414612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2" name="PlaceHolder 7"/>
          <p:cNvSpPr>
            <a:spLocks noGrp="1"/>
          </p:cNvSpPr>
          <p:nvPr>
            <p:ph type="body"/>
          </p:nvPr>
        </p:nvSpPr>
        <p:spPr>
          <a:xfrm>
            <a:off x="5506920" y="414612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ubTitle"/>
          </p:nvPr>
        </p:nvSpPr>
        <p:spPr>
          <a:xfrm>
            <a:off x="456840" y="1600200"/>
            <a:ext cx="7467480" cy="4873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746748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ubTitle"/>
          </p:nvPr>
        </p:nvSpPr>
        <p:spPr>
          <a:xfrm>
            <a:off x="456840" y="274320"/>
            <a:ext cx="7467480" cy="5299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45684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28328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428328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456840" y="4146120"/>
            <a:ext cx="746748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746748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56840" y="4146120"/>
            <a:ext cx="746748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45684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 type="body"/>
          </p:nvPr>
        </p:nvSpPr>
        <p:spPr>
          <a:xfrm>
            <a:off x="4283280" y="414612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2981880" y="160020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5506920" y="160020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 type="body"/>
          </p:nvPr>
        </p:nvSpPr>
        <p:spPr>
          <a:xfrm>
            <a:off x="456840" y="414612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9" name="PlaceHolder 6"/>
          <p:cNvSpPr>
            <a:spLocks noGrp="1"/>
          </p:cNvSpPr>
          <p:nvPr>
            <p:ph type="body"/>
          </p:nvPr>
        </p:nvSpPr>
        <p:spPr>
          <a:xfrm>
            <a:off x="2981880" y="414612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0" name="PlaceHolder 7"/>
          <p:cNvSpPr>
            <a:spLocks noGrp="1"/>
          </p:cNvSpPr>
          <p:nvPr>
            <p:ph type="body"/>
          </p:nvPr>
        </p:nvSpPr>
        <p:spPr>
          <a:xfrm>
            <a:off x="5506920" y="4146120"/>
            <a:ext cx="240444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spAutoFit/>
          </a:bodyPr>
          <a:lstStyle/>
          <a:p>
            <a:endParaRPr lang="en-US" sz="3000" b="0" strike="noStrike" spc="-1">
              <a:solidFill>
                <a:srgbClr val="575F6D"/>
              </a:solid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92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6840" y="4146120"/>
            <a:ext cx="7467480" cy="232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"/>
          <p:cNvSpPr/>
          <p:nvPr/>
        </p:nvSpPr>
        <p:spPr>
          <a:xfrm>
            <a:off x="8763120" y="0"/>
            <a:ext cx="0" cy="6858000"/>
          </a:xfrm>
          <a:prstGeom prst="line">
            <a:avLst/>
          </a:prstGeom>
          <a:ln w="38160">
            <a:solidFill>
              <a:srgbClr val="FEC3AE">
                <a:alpha val="93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PlaceHolder 2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r>
              <a:rPr lang="en-US" sz="3000" b="0" strike="noStrike" spc="-1">
                <a:solidFill>
                  <a:srgbClr val="575F6D"/>
                </a:solidFill>
                <a:latin typeface="Century Schoolbook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6840" y="1600200"/>
            <a:ext cx="746748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72880" indent="-272880">
              <a:spcBef>
                <a:spcPts val="598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</a:p>
          <a:p>
            <a:pPr marL="639720" lvl="1" indent="-273240">
              <a:spcBef>
                <a:spcPts val="598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Second Outline Level</a:t>
            </a:r>
          </a:p>
          <a:p>
            <a:pPr marL="914400" lvl="2" indent="-182880">
              <a:spcBef>
                <a:spcPts val="598"/>
              </a:spcBef>
              <a:buClr>
                <a:srgbClr val="E0752F"/>
              </a:buClr>
              <a:buSzPct val="6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Third Outline Level</a:t>
            </a:r>
          </a:p>
          <a:p>
            <a:pPr marL="1187280" lvl="3" indent="-182520">
              <a:spcBef>
                <a:spcPts val="598"/>
              </a:spcBef>
              <a:buClr>
                <a:srgbClr val="FEC3AE"/>
              </a:buClr>
              <a:buSzPct val="6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Fourth Outline Level</a:t>
            </a:r>
          </a:p>
          <a:p>
            <a:pPr marL="1461960" lvl="4" indent="-182520">
              <a:spcBef>
                <a:spcPts val="598"/>
              </a:spcBef>
              <a:buClr>
                <a:srgbClr val="BDCAE9"/>
              </a:buClr>
              <a:buSzPct val="68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Fifth Outline Level</a:t>
            </a:r>
          </a:p>
          <a:p>
            <a:pPr marL="1461960" lvl="5" indent="-182520">
              <a:spcBef>
                <a:spcPts val="598"/>
              </a:spcBef>
              <a:buClr>
                <a:srgbClr val="BDCAE9"/>
              </a:buClr>
              <a:buSzPct val="68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Sixth Outline Level</a:t>
            </a:r>
          </a:p>
          <a:p>
            <a:pPr marL="1461960" lvl="6" indent="-182520">
              <a:spcBef>
                <a:spcPts val="598"/>
              </a:spcBef>
              <a:buClr>
                <a:srgbClr val="BDCAE9"/>
              </a:buClr>
              <a:buSzPct val="68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Seventh Outline Level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5400000">
            <a:off x="7589160" y="1081440"/>
            <a:ext cx="2011320" cy="3841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5400000">
            <a:off x="6989760" y="3737160"/>
            <a:ext cx="320040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6"/>
          <p:cNvSpPr/>
          <p:nvPr/>
        </p:nvSpPr>
        <p:spPr>
          <a:xfrm>
            <a:off x="76320" y="0"/>
            <a:ext cx="0" cy="6858000"/>
          </a:xfrm>
          <a:prstGeom prst="line">
            <a:avLst/>
          </a:prstGeom>
          <a:ln w="57240">
            <a:solidFill>
              <a:srgbClr val="FEC3A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7"/>
          <p:cNvSpPr/>
          <p:nvPr/>
        </p:nvSpPr>
        <p:spPr>
          <a:xfrm>
            <a:off x="899172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8839080" y="0"/>
            <a:ext cx="304920" cy="6858000"/>
          </a:xfrm>
          <a:prstGeom prst="rect">
            <a:avLst/>
          </a:prstGeom>
          <a:solidFill>
            <a:srgbClr val="FEC3AE">
              <a:alpha val="8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Line 9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8156520" y="5715000"/>
            <a:ext cx="549360" cy="54936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sldNum"/>
          </p:nvPr>
        </p:nvSpPr>
        <p:spPr>
          <a:xfrm>
            <a:off x="8129520" y="5734080"/>
            <a:ext cx="609840" cy="5205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/>
            <a:fld id="{0B9C8197-1762-4466-B96A-A34F1A79AC53}" type="slidenum">
              <a:rPr lang="ru-RU" sz="1400" b="1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80880" y="0"/>
            <a:ext cx="609840" cy="6858000"/>
          </a:xfrm>
          <a:prstGeom prst="rect">
            <a:avLst/>
          </a:prstGeom>
          <a:solidFill>
            <a:srgbClr val="FEC3AE">
              <a:alpha val="5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276120" y="0"/>
            <a:ext cx="104760" cy="6858000"/>
          </a:xfrm>
          <a:prstGeom prst="rect">
            <a:avLst/>
          </a:prstGeom>
          <a:solidFill>
            <a:srgbClr val="FFD9CE">
              <a:alpha val="3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990720" y="0"/>
            <a:ext cx="182520" cy="6858000"/>
          </a:xfrm>
          <a:prstGeom prst="rect">
            <a:avLst/>
          </a:prstGeom>
          <a:solidFill>
            <a:srgbClr val="FFD9CE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1141560" y="0"/>
            <a:ext cx="230040" cy="6858000"/>
          </a:xfrm>
          <a:prstGeom prst="rect">
            <a:avLst/>
          </a:prstGeom>
          <a:solidFill>
            <a:srgbClr val="FFEDE8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5"/>
          <p:cNvSpPr/>
          <p:nvPr/>
        </p:nvSpPr>
        <p:spPr>
          <a:xfrm>
            <a:off x="106200" y="0"/>
            <a:ext cx="0" cy="6858000"/>
          </a:xfrm>
          <a:prstGeom prst="line">
            <a:avLst/>
          </a:prstGeom>
          <a:ln w="57240">
            <a:solidFill>
              <a:srgbClr val="FEC3AE">
                <a:alpha val="73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6"/>
          <p:cNvSpPr/>
          <p:nvPr/>
        </p:nvSpPr>
        <p:spPr>
          <a:xfrm>
            <a:off x="914400" y="0"/>
            <a:ext cx="0" cy="6858000"/>
          </a:xfrm>
          <a:prstGeom prst="line">
            <a:avLst/>
          </a:prstGeom>
          <a:ln w="57240">
            <a:solidFill>
              <a:srgbClr val="FFEDE8">
                <a:alpha val="83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7"/>
          <p:cNvSpPr/>
          <p:nvPr/>
        </p:nvSpPr>
        <p:spPr>
          <a:xfrm>
            <a:off x="853920" y="0"/>
            <a:ext cx="0" cy="6858000"/>
          </a:xfrm>
          <a:prstGeom prst="line">
            <a:avLst/>
          </a:prstGeom>
          <a:ln w="57240">
            <a:solidFill>
              <a:srgbClr val="FEC3A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8"/>
          <p:cNvSpPr/>
          <p:nvPr/>
        </p:nvSpPr>
        <p:spPr>
          <a:xfrm>
            <a:off x="1727280" y="0"/>
            <a:ext cx="0" cy="6858000"/>
          </a:xfrm>
          <a:prstGeom prst="line">
            <a:avLst/>
          </a:prstGeom>
          <a:ln w="28440">
            <a:solidFill>
              <a:srgbClr val="FEC3AE">
                <a:alpha val="82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Line 9"/>
          <p:cNvSpPr/>
          <p:nvPr/>
        </p:nvSpPr>
        <p:spPr>
          <a:xfrm>
            <a:off x="1066680" y="0"/>
            <a:ext cx="0" cy="6858000"/>
          </a:xfrm>
          <a:prstGeom prst="line">
            <a:avLst/>
          </a:prstGeom>
          <a:ln w="9360">
            <a:solidFill>
              <a:srgbClr val="FEC3A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Line 10"/>
          <p:cNvSpPr/>
          <p:nvPr/>
        </p:nvSpPr>
        <p:spPr>
          <a:xfrm>
            <a:off x="9113760" y="0"/>
            <a:ext cx="0" cy="6858000"/>
          </a:xfrm>
          <a:prstGeom prst="line">
            <a:avLst/>
          </a:prstGeom>
          <a:ln w="57240">
            <a:solidFill>
              <a:srgbClr val="FEC3A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1"/>
          <p:cNvSpPr/>
          <p:nvPr/>
        </p:nvSpPr>
        <p:spPr>
          <a:xfrm>
            <a:off x="1219320" y="0"/>
            <a:ext cx="75960" cy="6858000"/>
          </a:xfrm>
          <a:prstGeom prst="rect">
            <a:avLst/>
          </a:prstGeom>
          <a:solidFill>
            <a:srgbClr val="FEC3AE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12"/>
          <p:cNvSpPr/>
          <p:nvPr/>
        </p:nvSpPr>
        <p:spPr>
          <a:xfrm>
            <a:off x="609480" y="3429000"/>
            <a:ext cx="1295640" cy="129528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3"/>
          <p:cNvSpPr/>
          <p:nvPr/>
        </p:nvSpPr>
        <p:spPr>
          <a:xfrm>
            <a:off x="1309680" y="4867200"/>
            <a:ext cx="641520" cy="64152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14"/>
          <p:cNvSpPr/>
          <p:nvPr/>
        </p:nvSpPr>
        <p:spPr>
          <a:xfrm>
            <a:off x="1090440" y="5500800"/>
            <a:ext cx="138240" cy="13644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15"/>
          <p:cNvSpPr/>
          <p:nvPr/>
        </p:nvSpPr>
        <p:spPr>
          <a:xfrm>
            <a:off x="1663560" y="5788080"/>
            <a:ext cx="274680" cy="27468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16"/>
          <p:cNvSpPr/>
          <p:nvPr/>
        </p:nvSpPr>
        <p:spPr>
          <a:xfrm>
            <a:off x="1905120" y="4495680"/>
            <a:ext cx="365040" cy="36540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PlaceHolder 17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r>
              <a:rPr lang="en-US" sz="3000" b="0" strike="noStrike" spc="-1">
                <a:solidFill>
                  <a:srgbClr val="575F6D"/>
                </a:solidFill>
                <a:latin typeface="Century Schoolbook"/>
              </a:rPr>
              <a:t>Click to edit the title text format</a:t>
            </a:r>
          </a:p>
        </p:txBody>
      </p:sp>
      <p:sp>
        <p:nvSpPr>
          <p:cNvPr id="64" name="PlaceHolder 18"/>
          <p:cNvSpPr>
            <a:spLocks noGrp="1"/>
          </p:cNvSpPr>
          <p:nvPr>
            <p:ph type="body"/>
          </p:nvPr>
        </p:nvSpPr>
        <p:spPr>
          <a:xfrm>
            <a:off x="456840" y="1600200"/>
            <a:ext cx="746748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72880" indent="-272880">
              <a:spcBef>
                <a:spcPts val="598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</a:p>
          <a:p>
            <a:pPr marL="639720" lvl="1" indent="-273240">
              <a:spcBef>
                <a:spcPts val="598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Second Outline Level</a:t>
            </a:r>
          </a:p>
          <a:p>
            <a:pPr marL="914400" lvl="2" indent="-182880">
              <a:spcBef>
                <a:spcPts val="598"/>
              </a:spcBef>
              <a:buClr>
                <a:srgbClr val="E0752F"/>
              </a:buClr>
              <a:buSzPct val="6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Third Outline Level</a:t>
            </a:r>
          </a:p>
          <a:p>
            <a:pPr marL="1187280" lvl="3" indent="-182520">
              <a:spcBef>
                <a:spcPts val="598"/>
              </a:spcBef>
              <a:buClr>
                <a:srgbClr val="FEC3AE"/>
              </a:buClr>
              <a:buSzPct val="6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Fourth Outline Level</a:t>
            </a:r>
          </a:p>
          <a:p>
            <a:pPr marL="1461960" lvl="4" indent="-182520">
              <a:spcBef>
                <a:spcPts val="598"/>
              </a:spcBef>
              <a:buClr>
                <a:srgbClr val="BDCAE9"/>
              </a:buClr>
              <a:buSzPct val="68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Fifth Outline Level</a:t>
            </a:r>
          </a:p>
          <a:p>
            <a:pPr marL="1461960" lvl="5" indent="-182520">
              <a:spcBef>
                <a:spcPts val="598"/>
              </a:spcBef>
              <a:buClr>
                <a:srgbClr val="BDCAE9"/>
              </a:buClr>
              <a:buSzPct val="68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Sixth Outline Level</a:t>
            </a:r>
          </a:p>
          <a:p>
            <a:pPr marL="1461960" lvl="6" indent="-182520">
              <a:spcBef>
                <a:spcPts val="598"/>
              </a:spcBef>
              <a:buClr>
                <a:srgbClr val="BDCAE9"/>
              </a:buClr>
              <a:buSzPct val="68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Seventh Outline Level</a:t>
            </a:r>
          </a:p>
        </p:txBody>
      </p:sp>
      <p:sp>
        <p:nvSpPr>
          <p:cNvPr id="65" name="PlaceHolder 19"/>
          <p:cNvSpPr>
            <a:spLocks noGrp="1"/>
          </p:cNvSpPr>
          <p:nvPr>
            <p:ph type="dt"/>
          </p:nvPr>
        </p:nvSpPr>
        <p:spPr>
          <a:xfrm rot="5400000">
            <a:off x="7764480" y="1174680"/>
            <a:ext cx="2286000" cy="3808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0"/>
          <p:cNvSpPr>
            <a:spLocks noGrp="1"/>
          </p:cNvSpPr>
          <p:nvPr>
            <p:ph type="ftr"/>
          </p:nvPr>
        </p:nvSpPr>
        <p:spPr>
          <a:xfrm rot="5400000">
            <a:off x="7076880" y="4181400"/>
            <a:ext cx="3657600" cy="3841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1"/>
          <p:cNvSpPr>
            <a:spLocks noGrp="1"/>
          </p:cNvSpPr>
          <p:nvPr>
            <p:ph type="sldNum"/>
          </p:nvPr>
        </p:nvSpPr>
        <p:spPr>
          <a:xfrm>
            <a:off x="1325160" y="4929120"/>
            <a:ext cx="609480" cy="5176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/>
            <a:fld id="{C1BB9451-CFEA-4642-A985-4717C33D53A3}" type="slidenum">
              <a:rPr lang="ru-RU" sz="1400" b="1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ine 1"/>
          <p:cNvSpPr/>
          <p:nvPr/>
        </p:nvSpPr>
        <p:spPr>
          <a:xfrm>
            <a:off x="8763120" y="0"/>
            <a:ext cx="0" cy="6858000"/>
          </a:xfrm>
          <a:prstGeom prst="line">
            <a:avLst/>
          </a:prstGeom>
          <a:ln w="38160">
            <a:solidFill>
              <a:srgbClr val="FEC3AE">
                <a:alpha val="93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Line 2"/>
          <p:cNvSpPr/>
          <p:nvPr/>
        </p:nvSpPr>
        <p:spPr>
          <a:xfrm>
            <a:off x="76320" y="0"/>
            <a:ext cx="0" cy="6858000"/>
          </a:xfrm>
          <a:prstGeom prst="line">
            <a:avLst/>
          </a:prstGeom>
          <a:ln w="57240">
            <a:solidFill>
              <a:srgbClr val="FEC3A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Line 3"/>
          <p:cNvSpPr/>
          <p:nvPr/>
        </p:nvSpPr>
        <p:spPr>
          <a:xfrm>
            <a:off x="899172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8839080" y="0"/>
            <a:ext cx="304920" cy="6858000"/>
          </a:xfrm>
          <a:prstGeom prst="rect">
            <a:avLst/>
          </a:prstGeom>
          <a:solidFill>
            <a:srgbClr val="FEC3AE">
              <a:alpha val="8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"/>
          <p:cNvSpPr/>
          <p:nvPr/>
        </p:nvSpPr>
        <p:spPr>
          <a:xfrm>
            <a:off x="8156520" y="5715000"/>
            <a:ext cx="549360" cy="54936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PlaceHolder 7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r>
              <a:rPr lang="en-US" sz="3000" b="0" strike="noStrike" spc="-1">
                <a:solidFill>
                  <a:srgbClr val="575F6D"/>
                </a:solidFill>
                <a:latin typeface="Century Schoolbook"/>
              </a:rPr>
              <a:t>Click to edit the title text format</a:t>
            </a:r>
          </a:p>
        </p:txBody>
      </p:sp>
      <p:sp>
        <p:nvSpPr>
          <p:cNvPr id="111" name="PlaceHolder 8"/>
          <p:cNvSpPr>
            <a:spLocks noGrp="1"/>
          </p:cNvSpPr>
          <p:nvPr>
            <p:ph type="body"/>
          </p:nvPr>
        </p:nvSpPr>
        <p:spPr>
          <a:xfrm>
            <a:off x="456840" y="1600200"/>
            <a:ext cx="746748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72880" indent="-272880">
              <a:spcBef>
                <a:spcPts val="598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</a:p>
          <a:p>
            <a:pPr marL="639720" lvl="1" indent="-273240">
              <a:spcBef>
                <a:spcPts val="598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Second Outline Level</a:t>
            </a:r>
          </a:p>
          <a:p>
            <a:pPr marL="914400" lvl="2" indent="-182880">
              <a:spcBef>
                <a:spcPts val="598"/>
              </a:spcBef>
              <a:buClr>
                <a:srgbClr val="E0752F"/>
              </a:buClr>
              <a:buSzPct val="6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Third Outline Level</a:t>
            </a:r>
          </a:p>
          <a:p>
            <a:pPr marL="1187280" lvl="3" indent="-182520">
              <a:spcBef>
                <a:spcPts val="598"/>
              </a:spcBef>
              <a:buClr>
                <a:srgbClr val="FEC3AE"/>
              </a:buClr>
              <a:buSzPct val="6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Fourth Outline Level</a:t>
            </a:r>
          </a:p>
          <a:p>
            <a:pPr marL="1461960" lvl="4" indent="-182520">
              <a:spcBef>
                <a:spcPts val="598"/>
              </a:spcBef>
              <a:buClr>
                <a:srgbClr val="BDCAE9"/>
              </a:buClr>
              <a:buSzPct val="68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Fifth Outline Level</a:t>
            </a:r>
          </a:p>
          <a:p>
            <a:pPr marL="1461960" lvl="5" indent="-182520">
              <a:spcBef>
                <a:spcPts val="598"/>
              </a:spcBef>
              <a:buClr>
                <a:srgbClr val="BDCAE9"/>
              </a:buClr>
              <a:buSzPct val="68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Sixth Outline Level</a:t>
            </a:r>
          </a:p>
          <a:p>
            <a:pPr marL="1461960" lvl="6" indent="-182520">
              <a:spcBef>
                <a:spcPts val="598"/>
              </a:spcBef>
              <a:buClr>
                <a:srgbClr val="BDCAE9"/>
              </a:buClr>
              <a:buSzPct val="68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Seventh Outline Level</a:t>
            </a:r>
          </a:p>
        </p:txBody>
      </p:sp>
      <p:sp>
        <p:nvSpPr>
          <p:cNvPr id="112" name="PlaceHolder 9"/>
          <p:cNvSpPr>
            <a:spLocks noGrp="1"/>
          </p:cNvSpPr>
          <p:nvPr>
            <p:ph type="dt"/>
          </p:nvPr>
        </p:nvSpPr>
        <p:spPr>
          <a:xfrm rot="5400000">
            <a:off x="7589160" y="1081440"/>
            <a:ext cx="2011320" cy="3841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10"/>
          <p:cNvSpPr>
            <a:spLocks noGrp="1"/>
          </p:cNvSpPr>
          <p:nvPr>
            <p:ph type="sldNum"/>
          </p:nvPr>
        </p:nvSpPr>
        <p:spPr>
          <a:xfrm>
            <a:off x="8129520" y="5734080"/>
            <a:ext cx="609840" cy="5205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/>
            <a:fld id="{229C6F9F-689B-4A0F-9695-EC266AF93171}" type="slidenum">
              <a:rPr lang="ru-RU" sz="1400" b="1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14" name="PlaceHolder 11"/>
          <p:cNvSpPr>
            <a:spLocks noGrp="1"/>
          </p:cNvSpPr>
          <p:nvPr>
            <p:ph type="ftr"/>
          </p:nvPr>
        </p:nvSpPr>
        <p:spPr>
          <a:xfrm rot="5400000">
            <a:off x="6989760" y="3737160"/>
            <a:ext cx="320040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5F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80880" y="0"/>
            <a:ext cx="609840" cy="6858000"/>
          </a:xfrm>
          <a:prstGeom prst="rect">
            <a:avLst/>
          </a:prstGeom>
          <a:solidFill>
            <a:srgbClr val="FEC3AE">
              <a:alpha val="5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"/>
          <p:cNvSpPr/>
          <p:nvPr/>
        </p:nvSpPr>
        <p:spPr>
          <a:xfrm>
            <a:off x="276120" y="0"/>
            <a:ext cx="104760" cy="6858000"/>
          </a:xfrm>
          <a:prstGeom prst="rect">
            <a:avLst/>
          </a:prstGeom>
          <a:solidFill>
            <a:srgbClr val="FFD9CE">
              <a:alpha val="3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3"/>
          <p:cNvSpPr/>
          <p:nvPr/>
        </p:nvSpPr>
        <p:spPr>
          <a:xfrm>
            <a:off x="990720" y="0"/>
            <a:ext cx="182520" cy="6858000"/>
          </a:xfrm>
          <a:prstGeom prst="rect">
            <a:avLst/>
          </a:prstGeom>
          <a:solidFill>
            <a:srgbClr val="FFD9CE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4"/>
          <p:cNvSpPr/>
          <p:nvPr/>
        </p:nvSpPr>
        <p:spPr>
          <a:xfrm>
            <a:off x="1141560" y="0"/>
            <a:ext cx="230040" cy="6858000"/>
          </a:xfrm>
          <a:prstGeom prst="rect">
            <a:avLst/>
          </a:prstGeom>
          <a:solidFill>
            <a:srgbClr val="FFEDE8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Line 5"/>
          <p:cNvSpPr/>
          <p:nvPr/>
        </p:nvSpPr>
        <p:spPr>
          <a:xfrm>
            <a:off x="106200" y="0"/>
            <a:ext cx="0" cy="6858000"/>
          </a:xfrm>
          <a:prstGeom prst="line">
            <a:avLst/>
          </a:prstGeom>
          <a:ln w="57240">
            <a:solidFill>
              <a:srgbClr val="FEC3AE">
                <a:alpha val="73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Line 6"/>
          <p:cNvSpPr/>
          <p:nvPr/>
        </p:nvSpPr>
        <p:spPr>
          <a:xfrm>
            <a:off x="914400" y="0"/>
            <a:ext cx="0" cy="6858000"/>
          </a:xfrm>
          <a:prstGeom prst="line">
            <a:avLst/>
          </a:prstGeom>
          <a:ln w="57240">
            <a:solidFill>
              <a:srgbClr val="FFEDE8">
                <a:alpha val="83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Line 7"/>
          <p:cNvSpPr/>
          <p:nvPr/>
        </p:nvSpPr>
        <p:spPr>
          <a:xfrm>
            <a:off x="853920" y="0"/>
            <a:ext cx="0" cy="6858000"/>
          </a:xfrm>
          <a:prstGeom prst="line">
            <a:avLst/>
          </a:prstGeom>
          <a:ln w="57240">
            <a:solidFill>
              <a:srgbClr val="FEC3A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Line 8"/>
          <p:cNvSpPr/>
          <p:nvPr/>
        </p:nvSpPr>
        <p:spPr>
          <a:xfrm>
            <a:off x="1727280" y="0"/>
            <a:ext cx="0" cy="6858000"/>
          </a:xfrm>
          <a:prstGeom prst="line">
            <a:avLst/>
          </a:prstGeom>
          <a:ln w="28440">
            <a:solidFill>
              <a:srgbClr val="FEC3AE">
                <a:alpha val="82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Line 9"/>
          <p:cNvSpPr/>
          <p:nvPr/>
        </p:nvSpPr>
        <p:spPr>
          <a:xfrm>
            <a:off x="1066680" y="0"/>
            <a:ext cx="0" cy="6858000"/>
          </a:xfrm>
          <a:prstGeom prst="line">
            <a:avLst/>
          </a:prstGeom>
          <a:ln w="9360">
            <a:solidFill>
              <a:srgbClr val="FEC3A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0"/>
          <p:cNvSpPr/>
          <p:nvPr/>
        </p:nvSpPr>
        <p:spPr>
          <a:xfrm>
            <a:off x="1219320" y="0"/>
            <a:ext cx="75960" cy="6858000"/>
          </a:xfrm>
          <a:prstGeom prst="rect">
            <a:avLst/>
          </a:prstGeom>
          <a:solidFill>
            <a:srgbClr val="FEC3AE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1"/>
          <p:cNvSpPr/>
          <p:nvPr/>
        </p:nvSpPr>
        <p:spPr>
          <a:xfrm>
            <a:off x="609480" y="3429000"/>
            <a:ext cx="1295640" cy="129528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2"/>
          <p:cNvSpPr/>
          <p:nvPr/>
        </p:nvSpPr>
        <p:spPr>
          <a:xfrm>
            <a:off x="1324080" y="4867200"/>
            <a:ext cx="642960" cy="64152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3"/>
          <p:cNvSpPr/>
          <p:nvPr/>
        </p:nvSpPr>
        <p:spPr>
          <a:xfrm>
            <a:off x="1090440" y="5500800"/>
            <a:ext cx="138240" cy="13644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4"/>
          <p:cNvSpPr/>
          <p:nvPr/>
        </p:nvSpPr>
        <p:spPr>
          <a:xfrm>
            <a:off x="1663560" y="5791320"/>
            <a:ext cx="274680" cy="27468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5"/>
          <p:cNvSpPr/>
          <p:nvPr/>
        </p:nvSpPr>
        <p:spPr>
          <a:xfrm>
            <a:off x="1879560" y="4479840"/>
            <a:ext cx="365040" cy="36504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Line 16"/>
          <p:cNvSpPr/>
          <p:nvPr/>
        </p:nvSpPr>
        <p:spPr>
          <a:xfrm>
            <a:off x="9097920" y="0"/>
            <a:ext cx="0" cy="6858000"/>
          </a:xfrm>
          <a:prstGeom prst="line">
            <a:avLst/>
          </a:prstGeom>
          <a:ln w="57240">
            <a:solidFill>
              <a:srgbClr val="FEC3A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PlaceHolder 17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r>
              <a:rPr lang="en-US" sz="3000" b="0" strike="noStrike" spc="-1">
                <a:solidFill>
                  <a:srgbClr val="FFF39D"/>
                </a:solidFill>
                <a:latin typeface="Century Schoolbook"/>
              </a:rPr>
              <a:t>Click to edit the title text format</a:t>
            </a:r>
          </a:p>
        </p:txBody>
      </p:sp>
      <p:sp>
        <p:nvSpPr>
          <p:cNvPr id="168" name="PlaceHolder 18"/>
          <p:cNvSpPr>
            <a:spLocks noGrp="1"/>
          </p:cNvSpPr>
          <p:nvPr>
            <p:ph type="body"/>
          </p:nvPr>
        </p:nvSpPr>
        <p:spPr>
          <a:xfrm>
            <a:off x="456840" y="1600200"/>
            <a:ext cx="746748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72880" indent="-272880">
              <a:spcBef>
                <a:spcPts val="598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FFFFFF"/>
                </a:solidFill>
                <a:latin typeface="Century Schoolbook"/>
              </a:rPr>
              <a:t>Click to edit the outline text format</a:t>
            </a:r>
          </a:p>
          <a:p>
            <a:pPr marL="639720" lvl="1" indent="-273240">
              <a:spcBef>
                <a:spcPts val="598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FFFFFF"/>
                </a:solidFill>
                <a:latin typeface="Century Schoolbook"/>
              </a:rPr>
              <a:t>Second Outline Level</a:t>
            </a:r>
          </a:p>
          <a:p>
            <a:pPr marL="914400" lvl="2" indent="-182880">
              <a:spcBef>
                <a:spcPts val="598"/>
              </a:spcBef>
              <a:buClr>
                <a:srgbClr val="E0752F"/>
              </a:buClr>
              <a:buSzPct val="6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FFFFFF"/>
                </a:solidFill>
                <a:latin typeface="Century Schoolbook"/>
              </a:rPr>
              <a:t>Third Outline Level</a:t>
            </a:r>
          </a:p>
          <a:p>
            <a:pPr marL="1187280" lvl="3" indent="-182520">
              <a:spcBef>
                <a:spcPts val="598"/>
              </a:spcBef>
              <a:buClr>
                <a:srgbClr val="FEC3AE"/>
              </a:buClr>
              <a:buSzPct val="6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FFFFFF"/>
                </a:solidFill>
                <a:latin typeface="Century Schoolbook"/>
              </a:rPr>
              <a:t>Fourth Outline Level</a:t>
            </a:r>
          </a:p>
          <a:p>
            <a:pPr marL="1461960" lvl="4" indent="-182520">
              <a:spcBef>
                <a:spcPts val="598"/>
              </a:spcBef>
              <a:buClr>
                <a:srgbClr val="BDCAE9"/>
              </a:buClr>
              <a:buSzPct val="68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FFFFFF"/>
                </a:solidFill>
                <a:latin typeface="Century Schoolbook"/>
              </a:rPr>
              <a:t>Fifth Outline Level</a:t>
            </a:r>
          </a:p>
          <a:p>
            <a:pPr marL="1461960" lvl="5" indent="-182520">
              <a:spcBef>
                <a:spcPts val="598"/>
              </a:spcBef>
              <a:buClr>
                <a:srgbClr val="BDCAE9"/>
              </a:buClr>
              <a:buSzPct val="68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FFFFFF"/>
                </a:solidFill>
                <a:latin typeface="Century Schoolbook"/>
              </a:rPr>
              <a:t>Sixth Outline Level</a:t>
            </a:r>
          </a:p>
          <a:p>
            <a:pPr marL="1461960" lvl="6" indent="-182520">
              <a:spcBef>
                <a:spcPts val="598"/>
              </a:spcBef>
              <a:buClr>
                <a:srgbClr val="BDCAE9"/>
              </a:buClr>
              <a:buSzPct val="68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FFFFFF"/>
                </a:solidFill>
                <a:latin typeface="Century Schoolbook"/>
              </a:rPr>
              <a:t>Seventh Outline Level</a:t>
            </a:r>
          </a:p>
        </p:txBody>
      </p:sp>
      <p:sp>
        <p:nvSpPr>
          <p:cNvPr id="169" name="PlaceHolder 19"/>
          <p:cNvSpPr>
            <a:spLocks noGrp="1"/>
          </p:cNvSpPr>
          <p:nvPr>
            <p:ph type="dt"/>
          </p:nvPr>
        </p:nvSpPr>
        <p:spPr>
          <a:xfrm rot="5400000">
            <a:off x="7762680" y="1169640"/>
            <a:ext cx="2286000" cy="3812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0"/>
          <p:cNvSpPr>
            <a:spLocks noGrp="1"/>
          </p:cNvSpPr>
          <p:nvPr>
            <p:ph type="ftr"/>
          </p:nvPr>
        </p:nvSpPr>
        <p:spPr>
          <a:xfrm rot="5400000">
            <a:off x="7076880" y="4178160"/>
            <a:ext cx="3657600" cy="3841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1"/>
          <p:cNvSpPr>
            <a:spLocks noGrp="1"/>
          </p:cNvSpPr>
          <p:nvPr>
            <p:ph type="sldNum"/>
          </p:nvPr>
        </p:nvSpPr>
        <p:spPr>
          <a:xfrm>
            <a:off x="1339560" y="4929120"/>
            <a:ext cx="609480" cy="5176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/>
            <a:fld id="{162EABB6-D78D-440E-8B69-0012F00078C9}" type="slidenum">
              <a:rPr lang="ru-RU" sz="1400" b="1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 1"/>
          <p:cNvSpPr/>
          <p:nvPr/>
        </p:nvSpPr>
        <p:spPr>
          <a:xfrm>
            <a:off x="8763120" y="0"/>
            <a:ext cx="0" cy="6858000"/>
          </a:xfrm>
          <a:prstGeom prst="line">
            <a:avLst/>
          </a:prstGeom>
          <a:ln w="38160">
            <a:solidFill>
              <a:srgbClr val="FEC3AE">
                <a:alpha val="93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Line 2"/>
          <p:cNvSpPr/>
          <p:nvPr/>
        </p:nvSpPr>
        <p:spPr>
          <a:xfrm>
            <a:off x="76320" y="0"/>
            <a:ext cx="0" cy="6858000"/>
          </a:xfrm>
          <a:prstGeom prst="line">
            <a:avLst/>
          </a:prstGeom>
          <a:ln w="57240">
            <a:solidFill>
              <a:srgbClr val="FEC3A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Line 3"/>
          <p:cNvSpPr/>
          <p:nvPr/>
        </p:nvSpPr>
        <p:spPr>
          <a:xfrm>
            <a:off x="899172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8839080" y="0"/>
            <a:ext cx="304920" cy="6858000"/>
          </a:xfrm>
          <a:prstGeom prst="rect">
            <a:avLst/>
          </a:prstGeom>
          <a:solidFill>
            <a:srgbClr val="FEC3AE">
              <a:alpha val="8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6"/>
          <p:cNvSpPr/>
          <p:nvPr/>
        </p:nvSpPr>
        <p:spPr>
          <a:xfrm>
            <a:off x="8156520" y="5715000"/>
            <a:ext cx="549360" cy="54936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PlaceHolder 7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r>
              <a:rPr lang="en-US" sz="3000" b="0" strike="noStrike" spc="-1">
                <a:solidFill>
                  <a:srgbClr val="575F6D"/>
                </a:solidFill>
                <a:latin typeface="Century Schoolbook"/>
              </a:rPr>
              <a:t>Click to edit the title text format</a:t>
            </a:r>
          </a:p>
        </p:txBody>
      </p:sp>
      <p:sp>
        <p:nvSpPr>
          <p:cNvPr id="215" name="PlaceHolder 8"/>
          <p:cNvSpPr>
            <a:spLocks noGrp="1"/>
          </p:cNvSpPr>
          <p:nvPr>
            <p:ph type="body"/>
          </p:nvPr>
        </p:nvSpPr>
        <p:spPr>
          <a:xfrm>
            <a:off x="456840" y="1600200"/>
            <a:ext cx="746748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72880" indent="-272880">
              <a:spcBef>
                <a:spcPts val="598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</a:p>
          <a:p>
            <a:pPr marL="639720" lvl="1" indent="-273240">
              <a:spcBef>
                <a:spcPts val="598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Second Outline Level</a:t>
            </a:r>
          </a:p>
          <a:p>
            <a:pPr marL="914400" lvl="2" indent="-182880">
              <a:spcBef>
                <a:spcPts val="598"/>
              </a:spcBef>
              <a:buClr>
                <a:srgbClr val="E0752F"/>
              </a:buClr>
              <a:buSzPct val="6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Third Outline Level</a:t>
            </a:r>
          </a:p>
          <a:p>
            <a:pPr marL="1187280" lvl="3" indent="-182520">
              <a:spcBef>
                <a:spcPts val="598"/>
              </a:spcBef>
              <a:buClr>
                <a:srgbClr val="FEC3AE"/>
              </a:buClr>
              <a:buSzPct val="6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Fourth Outline Level</a:t>
            </a:r>
          </a:p>
          <a:p>
            <a:pPr marL="1461960" lvl="4" indent="-182520">
              <a:spcBef>
                <a:spcPts val="598"/>
              </a:spcBef>
              <a:buClr>
                <a:srgbClr val="BDCAE9"/>
              </a:buClr>
              <a:buSzPct val="68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Fifth Outline Level</a:t>
            </a:r>
          </a:p>
          <a:p>
            <a:pPr marL="1461960" lvl="5" indent="-182520">
              <a:spcBef>
                <a:spcPts val="598"/>
              </a:spcBef>
              <a:buClr>
                <a:srgbClr val="BDCAE9"/>
              </a:buClr>
              <a:buSzPct val="68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Sixth Outline Level</a:t>
            </a:r>
          </a:p>
          <a:p>
            <a:pPr marL="1461960" lvl="6" indent="-182520">
              <a:spcBef>
                <a:spcPts val="598"/>
              </a:spcBef>
              <a:buClr>
                <a:srgbClr val="BDCAE9"/>
              </a:buClr>
              <a:buSzPct val="68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Seventh Outline Level</a:t>
            </a:r>
          </a:p>
        </p:txBody>
      </p:sp>
      <p:sp>
        <p:nvSpPr>
          <p:cNvPr id="216" name="PlaceHolder 9"/>
          <p:cNvSpPr>
            <a:spLocks noGrp="1"/>
          </p:cNvSpPr>
          <p:nvPr>
            <p:ph type="dt"/>
          </p:nvPr>
        </p:nvSpPr>
        <p:spPr>
          <a:xfrm rot="5400000">
            <a:off x="7589160" y="1081440"/>
            <a:ext cx="2011320" cy="3841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10"/>
          <p:cNvSpPr>
            <a:spLocks noGrp="1"/>
          </p:cNvSpPr>
          <p:nvPr>
            <p:ph type="sldNum"/>
          </p:nvPr>
        </p:nvSpPr>
        <p:spPr>
          <a:xfrm>
            <a:off x="8129520" y="5734080"/>
            <a:ext cx="609840" cy="5205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/>
            <a:fld id="{2EAD0769-6C3A-45D2-B2C0-B79A2F78BB73}" type="slidenum">
              <a:rPr lang="ru-RU" sz="1400" b="1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18" name="PlaceHolder 11"/>
          <p:cNvSpPr>
            <a:spLocks noGrp="1"/>
          </p:cNvSpPr>
          <p:nvPr>
            <p:ph type="ftr"/>
          </p:nvPr>
        </p:nvSpPr>
        <p:spPr>
          <a:xfrm rot="5400000">
            <a:off x="6989760" y="3737160"/>
            <a:ext cx="320040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Line 1"/>
          <p:cNvSpPr/>
          <p:nvPr/>
        </p:nvSpPr>
        <p:spPr>
          <a:xfrm>
            <a:off x="8763120" y="0"/>
            <a:ext cx="0" cy="6858000"/>
          </a:xfrm>
          <a:prstGeom prst="line">
            <a:avLst/>
          </a:prstGeom>
          <a:ln w="38160">
            <a:solidFill>
              <a:srgbClr val="FEC3AE">
                <a:alpha val="93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Line 2"/>
          <p:cNvSpPr/>
          <p:nvPr/>
        </p:nvSpPr>
        <p:spPr>
          <a:xfrm>
            <a:off x="6248520" y="0"/>
            <a:ext cx="0" cy="6858000"/>
          </a:xfrm>
          <a:prstGeom prst="line">
            <a:avLst/>
          </a:prstGeom>
          <a:ln w="38160">
            <a:solidFill>
              <a:srgbClr val="FEC3A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Line 3"/>
          <p:cNvSpPr/>
          <p:nvPr/>
        </p:nvSpPr>
        <p:spPr>
          <a:xfrm>
            <a:off x="6192720" y="0"/>
            <a:ext cx="0" cy="6858000"/>
          </a:xfrm>
          <a:prstGeom prst="line">
            <a:avLst/>
          </a:prstGeom>
          <a:ln w="12600">
            <a:solidFill>
              <a:srgbClr val="FE863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Line 4"/>
          <p:cNvSpPr/>
          <p:nvPr/>
        </p:nvSpPr>
        <p:spPr>
          <a:xfrm>
            <a:off x="899172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5"/>
          <p:cNvSpPr/>
          <p:nvPr/>
        </p:nvSpPr>
        <p:spPr>
          <a:xfrm>
            <a:off x="8839080" y="0"/>
            <a:ext cx="304920" cy="6858000"/>
          </a:xfrm>
          <a:prstGeom prst="rect">
            <a:avLst/>
          </a:prstGeom>
          <a:solidFill>
            <a:srgbClr val="FEC3AE">
              <a:alpha val="8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Line 6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7"/>
          <p:cNvSpPr/>
          <p:nvPr/>
        </p:nvSpPr>
        <p:spPr>
          <a:xfrm>
            <a:off x="8156520" y="5715000"/>
            <a:ext cx="549360" cy="54936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PlaceHolder 8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r>
              <a:rPr lang="en-US" sz="3000" b="0" strike="noStrike" spc="-1">
                <a:solidFill>
                  <a:srgbClr val="575F6D"/>
                </a:solidFill>
                <a:latin typeface="Century Schoolbook"/>
              </a:rPr>
              <a:t>Click to edit the title text format</a:t>
            </a:r>
          </a:p>
        </p:txBody>
      </p:sp>
      <p:sp>
        <p:nvSpPr>
          <p:cNvPr id="263" name="PlaceHolder 9"/>
          <p:cNvSpPr>
            <a:spLocks noGrp="1"/>
          </p:cNvSpPr>
          <p:nvPr>
            <p:ph type="body"/>
          </p:nvPr>
        </p:nvSpPr>
        <p:spPr>
          <a:xfrm>
            <a:off x="456840" y="1600200"/>
            <a:ext cx="746748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72880" indent="-272880">
              <a:spcBef>
                <a:spcPts val="598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</a:p>
          <a:p>
            <a:pPr marL="639720" lvl="1" indent="-273240">
              <a:spcBef>
                <a:spcPts val="598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Second Outline Level</a:t>
            </a:r>
          </a:p>
          <a:p>
            <a:pPr marL="914400" lvl="2" indent="-182880">
              <a:spcBef>
                <a:spcPts val="598"/>
              </a:spcBef>
              <a:buClr>
                <a:srgbClr val="E0752F"/>
              </a:buClr>
              <a:buSzPct val="6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Third Outline Level</a:t>
            </a:r>
          </a:p>
          <a:p>
            <a:pPr marL="1187280" lvl="3" indent="-182520">
              <a:spcBef>
                <a:spcPts val="598"/>
              </a:spcBef>
              <a:buClr>
                <a:srgbClr val="FEC3AE"/>
              </a:buClr>
              <a:buSzPct val="6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Fourth Outline Level</a:t>
            </a:r>
          </a:p>
          <a:p>
            <a:pPr marL="1461960" lvl="4" indent="-182520">
              <a:spcBef>
                <a:spcPts val="598"/>
              </a:spcBef>
              <a:buClr>
                <a:srgbClr val="BDCAE9"/>
              </a:buClr>
              <a:buSzPct val="68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Fifth Outline Level</a:t>
            </a:r>
          </a:p>
          <a:p>
            <a:pPr marL="1461960" lvl="5" indent="-182520">
              <a:spcBef>
                <a:spcPts val="598"/>
              </a:spcBef>
              <a:buClr>
                <a:srgbClr val="BDCAE9"/>
              </a:buClr>
              <a:buSzPct val="68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Sixth Outline Level</a:t>
            </a:r>
          </a:p>
          <a:p>
            <a:pPr marL="1461960" lvl="6" indent="-182520">
              <a:spcBef>
                <a:spcPts val="598"/>
              </a:spcBef>
              <a:buClr>
                <a:srgbClr val="BDCAE9"/>
              </a:buClr>
              <a:buSzPct val="68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Seventh Outline Level</a:t>
            </a:r>
          </a:p>
        </p:txBody>
      </p:sp>
      <p:sp>
        <p:nvSpPr>
          <p:cNvPr id="264" name="PlaceHolder 10"/>
          <p:cNvSpPr>
            <a:spLocks noGrp="1"/>
          </p:cNvSpPr>
          <p:nvPr>
            <p:ph type="dt"/>
          </p:nvPr>
        </p:nvSpPr>
        <p:spPr>
          <a:xfrm rot="5400000">
            <a:off x="7589160" y="1081440"/>
            <a:ext cx="2011320" cy="3841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11"/>
          <p:cNvSpPr>
            <a:spLocks noGrp="1"/>
          </p:cNvSpPr>
          <p:nvPr>
            <p:ph type="sldNum"/>
          </p:nvPr>
        </p:nvSpPr>
        <p:spPr>
          <a:xfrm>
            <a:off x="8129520" y="5734080"/>
            <a:ext cx="609840" cy="5205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/>
            <a:fld id="{5D262669-CF88-47A5-8EF4-2368E9D9CB7F}" type="slidenum">
              <a:rPr lang="ru-RU" sz="1400" b="1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66" name="PlaceHolder 12"/>
          <p:cNvSpPr>
            <a:spLocks noGrp="1"/>
          </p:cNvSpPr>
          <p:nvPr>
            <p:ph type="ftr"/>
          </p:nvPr>
        </p:nvSpPr>
        <p:spPr>
          <a:xfrm rot="5400000">
            <a:off x="6989760" y="3737160"/>
            <a:ext cx="320040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Line 1"/>
          <p:cNvSpPr/>
          <p:nvPr/>
        </p:nvSpPr>
        <p:spPr>
          <a:xfrm>
            <a:off x="8763120" y="0"/>
            <a:ext cx="0" cy="6858000"/>
          </a:xfrm>
          <a:prstGeom prst="line">
            <a:avLst/>
          </a:prstGeom>
          <a:ln w="38160">
            <a:solidFill>
              <a:srgbClr val="FEC3A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2"/>
          <p:cNvSpPr/>
          <p:nvPr/>
        </p:nvSpPr>
        <p:spPr>
          <a:xfrm>
            <a:off x="8156520" y="5715000"/>
            <a:ext cx="549360" cy="549360"/>
          </a:xfrm>
          <a:prstGeom prst="ellipse">
            <a:avLst/>
          </a:prstGeom>
          <a:solidFill>
            <a:srgbClr val="FE863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Line 3"/>
          <p:cNvSpPr/>
          <p:nvPr/>
        </p:nvSpPr>
        <p:spPr>
          <a:xfrm>
            <a:off x="8991720" y="0"/>
            <a:ext cx="0" cy="68580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4"/>
          <p:cNvSpPr/>
          <p:nvPr/>
        </p:nvSpPr>
        <p:spPr>
          <a:xfrm>
            <a:off x="8839080" y="0"/>
            <a:ext cx="304920" cy="6858000"/>
          </a:xfrm>
          <a:prstGeom prst="rect">
            <a:avLst/>
          </a:prstGeom>
          <a:solidFill>
            <a:srgbClr val="FEC3A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Line 6"/>
          <p:cNvSpPr/>
          <p:nvPr/>
        </p:nvSpPr>
        <p:spPr>
          <a:xfrm>
            <a:off x="6248520" y="0"/>
            <a:ext cx="0" cy="6858000"/>
          </a:xfrm>
          <a:prstGeom prst="line">
            <a:avLst/>
          </a:prstGeom>
          <a:ln w="38160">
            <a:solidFill>
              <a:srgbClr val="FEC3A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Line 7"/>
          <p:cNvSpPr/>
          <p:nvPr/>
        </p:nvSpPr>
        <p:spPr>
          <a:xfrm>
            <a:off x="6192720" y="0"/>
            <a:ext cx="0" cy="6858000"/>
          </a:xfrm>
          <a:prstGeom prst="line">
            <a:avLst/>
          </a:prstGeom>
          <a:ln w="12600">
            <a:solidFill>
              <a:srgbClr val="FE863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PlaceHolder 8"/>
          <p:cNvSpPr>
            <a:spLocks noGrp="1"/>
          </p:cNvSpPr>
          <p:nvPr>
            <p:ph type="title"/>
          </p:nvPr>
        </p:nvSpPr>
        <p:spPr>
          <a:xfrm>
            <a:off x="456840" y="274320"/>
            <a:ext cx="7467480" cy="11430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r>
              <a:rPr lang="en-US" sz="3000" b="0" strike="noStrike" spc="-1">
                <a:solidFill>
                  <a:srgbClr val="575F6D"/>
                </a:solidFill>
                <a:latin typeface="Century Schoolbook"/>
              </a:rPr>
              <a:t>Click to edit the title text format</a:t>
            </a:r>
          </a:p>
        </p:txBody>
      </p:sp>
      <p:sp>
        <p:nvSpPr>
          <p:cNvPr id="311" name="PlaceHolder 9"/>
          <p:cNvSpPr>
            <a:spLocks noGrp="1"/>
          </p:cNvSpPr>
          <p:nvPr>
            <p:ph type="body"/>
          </p:nvPr>
        </p:nvSpPr>
        <p:spPr>
          <a:xfrm>
            <a:off x="456840" y="1600200"/>
            <a:ext cx="7467480" cy="48736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72880" indent="-272880">
              <a:spcBef>
                <a:spcPts val="598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</a:p>
          <a:p>
            <a:pPr marL="639720" lvl="1" indent="-273240">
              <a:spcBef>
                <a:spcPts val="598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Second Outline Level</a:t>
            </a:r>
          </a:p>
          <a:p>
            <a:pPr marL="914400" lvl="2" indent="-182880">
              <a:spcBef>
                <a:spcPts val="598"/>
              </a:spcBef>
              <a:buClr>
                <a:srgbClr val="E0752F"/>
              </a:buClr>
              <a:buSzPct val="6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Third Outline Level</a:t>
            </a:r>
          </a:p>
          <a:p>
            <a:pPr marL="1187280" lvl="3" indent="-182520">
              <a:spcBef>
                <a:spcPts val="598"/>
              </a:spcBef>
              <a:buClr>
                <a:srgbClr val="FEC3AE"/>
              </a:buClr>
              <a:buSzPct val="6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Fourth Outline Level</a:t>
            </a:r>
          </a:p>
          <a:p>
            <a:pPr marL="1461960" lvl="4" indent="-182520">
              <a:spcBef>
                <a:spcPts val="598"/>
              </a:spcBef>
              <a:buClr>
                <a:srgbClr val="BDCAE9"/>
              </a:buClr>
              <a:buSzPct val="68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Fifth Outline Level</a:t>
            </a:r>
          </a:p>
          <a:p>
            <a:pPr marL="1461960" lvl="5" indent="-182520">
              <a:spcBef>
                <a:spcPts val="598"/>
              </a:spcBef>
              <a:buClr>
                <a:srgbClr val="BDCAE9"/>
              </a:buClr>
              <a:buSzPct val="68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Sixth Outline Level</a:t>
            </a:r>
          </a:p>
          <a:p>
            <a:pPr marL="1461960" lvl="6" indent="-182520">
              <a:spcBef>
                <a:spcPts val="598"/>
              </a:spcBef>
              <a:buClr>
                <a:srgbClr val="BDCAE9"/>
              </a:buClr>
              <a:buSzPct val="68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Century Schoolbook"/>
              </a:rPr>
              <a:t>Seventh Outline Level</a:t>
            </a:r>
          </a:p>
        </p:txBody>
      </p:sp>
      <p:sp>
        <p:nvSpPr>
          <p:cNvPr id="312" name="PlaceHolder 10"/>
          <p:cNvSpPr>
            <a:spLocks noGrp="1"/>
          </p:cNvSpPr>
          <p:nvPr>
            <p:ph type="dt"/>
          </p:nvPr>
        </p:nvSpPr>
        <p:spPr>
          <a:xfrm rot="5400000">
            <a:off x="7589160" y="1081440"/>
            <a:ext cx="2011320" cy="3841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11"/>
          <p:cNvSpPr>
            <a:spLocks noGrp="1"/>
          </p:cNvSpPr>
          <p:nvPr>
            <p:ph type="sldNum"/>
          </p:nvPr>
        </p:nvSpPr>
        <p:spPr>
          <a:xfrm>
            <a:off x="8129520" y="5734080"/>
            <a:ext cx="609840" cy="5205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/>
            <a:fld id="{19C240C5-3C2B-488F-9EEB-6287286DC1E7}" type="slidenum">
              <a:rPr lang="ru-RU" sz="1400" b="1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14" name="PlaceHolder 12"/>
          <p:cNvSpPr>
            <a:spLocks noGrp="1"/>
          </p:cNvSpPr>
          <p:nvPr>
            <p:ph type="ftr"/>
          </p:nvPr>
        </p:nvSpPr>
        <p:spPr>
          <a:xfrm rot="5400000">
            <a:off x="6989760" y="3737160"/>
            <a:ext cx="320040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1331640" y="746974"/>
            <a:ext cx="7993080" cy="261074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>
            <a:noAutofit/>
          </a:bodyPr>
          <a:lstStyle/>
          <a:p>
            <a:pPr algn="ctr"/>
            <a:r>
              <a:rPr dirty="0"/>
              <a:t/>
            </a:r>
            <a:br>
              <a:rPr dirty="0"/>
            </a:br>
            <a:r>
              <a:rPr lang="ru-RU" sz="5400" b="1" strike="noStrike" spc="-1" dirty="0" smtClean="0">
                <a:solidFill>
                  <a:srgbClr val="FFFFFF"/>
                </a:solidFill>
                <a:latin typeface="Century Schoolbook"/>
              </a:rPr>
              <a:t>Разработка приложения</a:t>
            </a:r>
            <a:r>
              <a:rPr lang="en-US" sz="5400" b="1" strike="noStrike" spc="-1" dirty="0" smtClean="0">
                <a:solidFill>
                  <a:srgbClr val="FFFFFF"/>
                </a:solidFill>
                <a:latin typeface="Century Schoolbook"/>
              </a:rPr>
              <a:t> </a:t>
            </a:r>
            <a:r>
              <a:rPr lang="en-US" sz="5400" b="1" strike="noStrike" spc="-1" dirty="0" err="1" smtClean="0">
                <a:solidFill>
                  <a:srgbClr val="FFFFFF"/>
                </a:solidFill>
                <a:latin typeface="Century Schoolbook"/>
              </a:rPr>
              <a:t>Redi</a:t>
            </a:r>
            <a:r>
              <a:rPr lang="en-US" sz="5400" b="1" strike="noStrike" spc="-1" dirty="0" smtClean="0">
                <a:solidFill>
                  <a:srgbClr val="FFFFFF"/>
                </a:solidFill>
                <a:latin typeface="Century Schoolbook"/>
              </a:rPr>
              <a:t> Express</a:t>
            </a:r>
            <a:endParaRPr lang="en-US" sz="5400" b="0" strike="noStrike" spc="-1" dirty="0">
              <a:solidFill>
                <a:srgbClr val="FFF39D"/>
              </a:solid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3689250" y="368385"/>
            <a:ext cx="1333500" cy="56506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272880" indent="-272880" algn="ctr">
              <a:spcBef>
                <a:spcPts val="598"/>
              </a:spcBef>
            </a:pPr>
            <a:r>
              <a:rPr lang="ru-RU" sz="2400" b="0" strike="noStrike" spc="-1" dirty="0" smtClean="0">
                <a:solidFill>
                  <a:srgbClr val="000000"/>
                </a:solidFill>
                <a:latin typeface="Century Schoolbook"/>
              </a:rPr>
              <a:t>Тесты</a:t>
            </a:r>
            <a:endParaRPr lang="en-US" sz="2400" b="0" strike="noStrike" spc="-1" dirty="0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23925"/>
            <a:ext cx="5900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Тесты и </a:t>
            </a:r>
            <a:r>
              <a:rPr lang="ru-RU" dirty="0" err="1" smtClean="0"/>
              <a:t>рефакторинг</a:t>
            </a:r>
            <a:r>
              <a:rPr lang="ru-RU" dirty="0" smtClean="0"/>
              <a:t> кода проводились при помощи </a:t>
            </a:r>
            <a:endParaRPr lang="en-US" dirty="0" smtClean="0"/>
          </a:p>
          <a:p>
            <a:r>
              <a:rPr lang="ru-RU" dirty="0" smtClean="0"/>
              <a:t>расширения для </a:t>
            </a:r>
            <a:r>
              <a:rPr lang="en-US" dirty="0" smtClean="0"/>
              <a:t>IDE - </a:t>
            </a:r>
            <a:r>
              <a:rPr lang="en-US" dirty="0" err="1" smtClean="0"/>
              <a:t>Codiumate</a:t>
            </a:r>
            <a:r>
              <a:rPr lang="ru-RU" dirty="0" smtClean="0"/>
              <a:t> 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7" y="1951891"/>
            <a:ext cx="3943572" cy="38422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092" y="1951891"/>
            <a:ext cx="3664517" cy="3842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866382" y="2804746"/>
            <a:ext cx="7433556" cy="134815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272880" indent="-272880">
              <a:spcBef>
                <a:spcPts val="598"/>
              </a:spcBef>
            </a:pPr>
            <a:r>
              <a:rPr lang="ru-RU" sz="1600" b="0" strike="noStrike" spc="-1" dirty="0" smtClean="0">
                <a:solidFill>
                  <a:srgbClr val="000000"/>
                </a:solidFill>
                <a:latin typeface="Century Schoolbook"/>
              </a:rPr>
              <a:t>По результатам тестов проблем с производительностью не было выявлено. Приложение способно работать без ошибок на любом минимально поддерживающем </a:t>
            </a:r>
            <a:r>
              <a:rPr lang="en-US" sz="1600" spc="-1" dirty="0" smtClean="0">
                <a:solidFill>
                  <a:srgbClr val="000000"/>
                </a:solidFill>
                <a:latin typeface="Century Schoolbook"/>
              </a:rPr>
              <a:t>Android 11 </a:t>
            </a:r>
            <a:r>
              <a:rPr lang="ru-RU" sz="1600" b="0" strike="noStrike" spc="-1" dirty="0" smtClean="0">
                <a:solidFill>
                  <a:srgbClr val="000000"/>
                </a:solidFill>
                <a:latin typeface="Century Schoolbook"/>
              </a:rPr>
              <a:t>смартфоне. Также было подтверждено, что пользователь не способен вывести приложение из стоя своими действиями.</a:t>
            </a:r>
            <a:endParaRPr lang="en-US" sz="1600" b="0" strike="noStrike" spc="-1" dirty="0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3754" y="1925515"/>
            <a:ext cx="291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/>
              <a:t>Производительность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646235" y="2187644"/>
            <a:ext cx="3978691" cy="324104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98000"/>
          </a:bodyPr>
          <a:lstStyle/>
          <a:p>
            <a:pPr>
              <a:lnSpc>
                <a:spcPct val="90000"/>
              </a:lnSpc>
              <a:spcBef>
                <a:spcPts val="598"/>
              </a:spcBef>
            </a:pPr>
            <a:r>
              <a:rPr lang="ru-RU" dirty="0"/>
              <a:t>В приложении </a:t>
            </a:r>
            <a:r>
              <a:rPr lang="ru-RU" dirty="0" err="1"/>
              <a:t>Redi</a:t>
            </a:r>
            <a:r>
              <a:rPr lang="ru-RU" dirty="0"/>
              <a:t> </a:t>
            </a:r>
            <a:r>
              <a:rPr lang="ru-RU" dirty="0" err="1"/>
              <a:t>Express</a:t>
            </a:r>
            <a:r>
              <a:rPr lang="ru-RU" dirty="0"/>
              <a:t> используются современные архитектурные решения и библиотеки, которые позволяют сделать его более модульным, тестируемым, </a:t>
            </a:r>
            <a:r>
              <a:rPr lang="ru-RU" dirty="0" err="1"/>
              <a:t>performant</a:t>
            </a:r>
            <a:r>
              <a:rPr lang="ru-RU" dirty="0"/>
              <a:t>, </a:t>
            </a:r>
            <a:r>
              <a:rPr lang="ru-RU" dirty="0" err="1"/>
              <a:t>user-friendly</a:t>
            </a:r>
            <a:r>
              <a:rPr lang="ru-RU" dirty="0"/>
              <a:t> и </a:t>
            </a:r>
            <a:r>
              <a:rPr lang="ru-RU" dirty="0" err="1"/>
              <a:t>beautiful</a:t>
            </a:r>
            <a:r>
              <a:rPr lang="ru-RU" dirty="0"/>
              <a:t>.</a:t>
            </a:r>
            <a:endParaRPr lang="en-US" sz="2400" b="0" strike="noStrike" spc="-1" dirty="0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62009" y="918063"/>
            <a:ext cx="158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Заключение</a:t>
            </a:r>
            <a:endParaRPr lang="en-US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476" y="2187644"/>
            <a:ext cx="4201991" cy="1656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474785" y="2171700"/>
            <a:ext cx="4259811" cy="348439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272880" indent="-272880">
              <a:spcBef>
                <a:spcPts val="598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ru-RU" b="1" dirty="0" smtClean="0"/>
              <a:t>Цель</a:t>
            </a:r>
            <a:r>
              <a:rPr lang="ru-RU" b="1" dirty="0"/>
              <a:t>:</a:t>
            </a:r>
            <a:r>
              <a:rPr lang="ru-RU" dirty="0"/>
              <a:t> Рассказать о реализации приложения </a:t>
            </a:r>
            <a:r>
              <a:rPr lang="ru-RU" dirty="0" err="1"/>
              <a:t>Redi</a:t>
            </a:r>
            <a:r>
              <a:rPr lang="ru-RU" dirty="0"/>
              <a:t> </a:t>
            </a:r>
            <a:r>
              <a:rPr lang="ru-RU" dirty="0" err="1"/>
              <a:t>Express</a:t>
            </a:r>
            <a:r>
              <a:rPr lang="ru-RU" dirty="0"/>
              <a:t>, включая архитектуру, производительность, используемые библиотеки и причины их выбора.</a:t>
            </a:r>
            <a:endParaRPr lang="en-US" sz="2400" b="0" strike="noStrike" spc="-1" dirty="0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282" y="404640"/>
            <a:ext cx="2647717" cy="574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477533" y="792479"/>
            <a:ext cx="4259811" cy="555117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272880" indent="-272880">
              <a:spcBef>
                <a:spcPts val="598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2400" b="0" strike="noStrike" spc="-1" dirty="0" err="1" smtClean="0">
                <a:solidFill>
                  <a:srgbClr val="000000"/>
                </a:solidFill>
                <a:latin typeface="Century Schoolbook"/>
              </a:rPr>
              <a:t>Redi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entury Schoolbook"/>
              </a:rPr>
              <a:t> Express –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Century Schoolbook"/>
              </a:rPr>
              <a:t>приложение по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Century Schoolbook"/>
              </a:rPr>
              <a:t>доставке</a:t>
            </a:r>
            <a:r>
              <a:rPr lang="en-US" sz="2400" spc="-1" dirty="0" smtClean="0">
                <a:solidFill>
                  <a:srgbClr val="000000"/>
                </a:solidFill>
                <a:latin typeface="Century Schoolbook"/>
              </a:rPr>
              <a:t>.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Century Schoolbook"/>
              </a:rPr>
              <a:t/>
            </a:r>
            <a:br>
              <a:rPr lang="ru-RU" sz="2400" b="0" strike="noStrike" spc="-1" dirty="0" smtClean="0">
                <a:solidFill>
                  <a:srgbClr val="000000"/>
                </a:solidFill>
                <a:latin typeface="Century Schoolbook"/>
              </a:rPr>
            </a:br>
            <a:endParaRPr lang="ru-RU" sz="2400" b="0" strike="noStrike" spc="-1" dirty="0" smtClean="0">
              <a:solidFill>
                <a:srgbClr val="000000"/>
              </a:solidFill>
              <a:latin typeface="Century Schoolbook"/>
            </a:endParaRPr>
          </a:p>
          <a:p>
            <a:pPr marL="272880" indent="-272880">
              <a:spcBef>
                <a:spcPts val="598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ru-RU" sz="2400" spc="-1" dirty="0" smtClean="0">
                <a:solidFill>
                  <a:srgbClr val="000000"/>
                </a:solidFill>
                <a:latin typeface="Century Schoolbook"/>
              </a:rPr>
              <a:t>Разработка программы была выполнена в </a:t>
            </a:r>
            <a:r>
              <a:rPr lang="en-US" sz="2400" spc="-1" dirty="0" smtClean="0">
                <a:solidFill>
                  <a:srgbClr val="000000"/>
                </a:solidFill>
                <a:latin typeface="Century Schoolbook"/>
              </a:rPr>
              <a:t>IDE Android Studio </a:t>
            </a:r>
            <a:r>
              <a:rPr lang="ru-RU" sz="2400" spc="-1" dirty="0" smtClean="0">
                <a:solidFill>
                  <a:srgbClr val="000000"/>
                </a:solidFill>
                <a:latin typeface="Century Schoolbook"/>
              </a:rPr>
              <a:t>используя </a:t>
            </a:r>
            <a:r>
              <a:rPr lang="en-US" sz="2400" spc="-1" dirty="0" smtClean="0">
                <a:solidFill>
                  <a:srgbClr val="000000"/>
                </a:solidFill>
                <a:latin typeface="Century Schoolbook"/>
              </a:rPr>
              <a:t>Java </a:t>
            </a:r>
            <a:r>
              <a:rPr lang="ru-RU" sz="2400" spc="-1" dirty="0" err="1" smtClean="0">
                <a:solidFill>
                  <a:srgbClr val="000000"/>
                </a:solidFill>
                <a:latin typeface="Century Schoolbook"/>
              </a:rPr>
              <a:t>верисии</a:t>
            </a:r>
            <a:r>
              <a:rPr lang="ru-RU" sz="2400" spc="-1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latin typeface="Century Schoolbook"/>
              </a:rPr>
              <a:t>1.8.0</a:t>
            </a:r>
          </a:p>
          <a:p>
            <a:pPr marL="272880" indent="-272880">
              <a:spcBef>
                <a:spcPts val="598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endParaRPr lang="en-US" sz="2400" b="0" strike="noStrike" spc="-1" dirty="0">
              <a:solidFill>
                <a:srgbClr val="000000"/>
              </a:solidFill>
              <a:latin typeface="Century Schoolbook"/>
            </a:endParaRPr>
          </a:p>
          <a:p>
            <a:pPr marL="272880" indent="-272880">
              <a:spcBef>
                <a:spcPts val="598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ru-RU" sz="2400" spc="-1" dirty="0" smtClean="0">
                <a:solidFill>
                  <a:srgbClr val="000000"/>
                </a:solidFill>
                <a:latin typeface="Century Schoolbook"/>
              </a:rPr>
              <a:t>По требованиям приложение предназначено для смартфонов работающих на </a:t>
            </a:r>
            <a:r>
              <a:rPr lang="en-US" sz="2400" spc="-1" dirty="0" smtClean="0">
                <a:solidFill>
                  <a:srgbClr val="000000"/>
                </a:solidFill>
                <a:latin typeface="Century Schoolbook"/>
              </a:rPr>
              <a:t>Android 11 </a:t>
            </a:r>
            <a:r>
              <a:rPr lang="ru-RU" sz="2400" spc="-1" dirty="0" smtClean="0">
                <a:solidFill>
                  <a:srgbClr val="000000"/>
                </a:solidFill>
                <a:latin typeface="Century Schoolbook"/>
              </a:rPr>
              <a:t>и выше</a:t>
            </a:r>
            <a:endParaRPr lang="en-US" sz="2400" b="0" strike="noStrike" spc="-1" dirty="0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26" y="374793"/>
            <a:ext cx="3203526" cy="1267191"/>
          </a:xfrm>
          <a:prstGeom prst="rect">
            <a:avLst/>
          </a:prstGeom>
        </p:spPr>
      </p:pic>
      <p:pic>
        <p:nvPicPr>
          <p:cNvPr id="1028" name="Picture 4" descr="Android 11 OS - Motoro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089" y="3908087"/>
            <a:ext cx="19812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926" y="2077080"/>
            <a:ext cx="3252580" cy="18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2260600" y="115512"/>
            <a:ext cx="6489700" cy="67424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r>
              <a:rPr lang="ru-RU" sz="2400" spc="-1" dirty="0" smtClean="0">
                <a:solidFill>
                  <a:srgbClr val="000000"/>
                </a:solidFill>
                <a:latin typeface="Arial"/>
              </a:rPr>
              <a:t>Для реализации приложения были использованы данные библиотеки:</a:t>
            </a:r>
          </a:p>
          <a:p>
            <a:endParaRPr lang="ru-RU" sz="2400" spc="-1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libs.appcompat</a:t>
            </a:r>
            <a:endParaRPr lang="en-US" sz="2400" spc="-1" dirty="0">
              <a:solidFill>
                <a:srgbClr val="000000"/>
              </a:solidFill>
            </a:endParaRPr>
          </a:p>
          <a:p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libs.material</a:t>
            </a:r>
            <a:endParaRPr lang="en-US" sz="2400" spc="-1" dirty="0">
              <a:solidFill>
                <a:srgbClr val="000000"/>
              </a:solidFill>
            </a:endParaRPr>
          </a:p>
          <a:p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libs.activity</a:t>
            </a:r>
            <a:endParaRPr lang="en-US" sz="2400" spc="-1" dirty="0">
              <a:solidFill>
                <a:srgbClr val="000000"/>
              </a:solidFill>
            </a:endParaRPr>
          </a:p>
          <a:p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ibs.constraintlayout</a:t>
            </a:r>
            <a:endParaRPr lang="en-US" sz="2400" spc="-1" dirty="0">
              <a:solidFill>
                <a:srgbClr val="000000"/>
              </a:solidFill>
            </a:endParaRPr>
          </a:p>
          <a:p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libs.annotation</a:t>
            </a:r>
            <a:endParaRPr lang="en-US" sz="2400" spc="-1" dirty="0">
              <a:solidFill>
                <a:srgbClr val="000000"/>
              </a:solidFill>
            </a:endParaRPr>
          </a:p>
          <a:p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libs.lifecycle.livedata.ktx</a:t>
            </a:r>
            <a:endParaRPr lang="en-US" sz="2400" spc="-1" dirty="0">
              <a:solidFill>
                <a:srgbClr val="000000"/>
              </a:solidFill>
            </a:endParaRPr>
          </a:p>
          <a:p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libs.lifecycle.viewmodel.ktx</a:t>
            </a:r>
            <a:endParaRPr lang="en-US" sz="2400" spc="-1" dirty="0">
              <a:solidFill>
                <a:srgbClr val="000000"/>
              </a:solidFill>
            </a:endParaRPr>
          </a:p>
          <a:p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libs.navigation.fragment</a:t>
            </a:r>
            <a:endParaRPr lang="en-US" sz="2400" spc="-1" dirty="0">
              <a:solidFill>
                <a:srgbClr val="000000"/>
              </a:solidFill>
            </a:endParaRPr>
          </a:p>
          <a:p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libs.navigation.ui</a:t>
            </a:r>
            <a:endParaRPr lang="ru-RU" sz="2400" spc="-1" dirty="0" smtClean="0">
              <a:solidFill>
                <a:srgbClr val="000000"/>
              </a:solidFill>
            </a:endParaRPr>
          </a:p>
          <a:p>
            <a:r>
              <a:rPr lang="ru-RU" sz="2400" spc="-1" dirty="0" smtClean="0">
                <a:solidFill>
                  <a:srgbClr val="000000"/>
                </a:solidFill>
              </a:rPr>
              <a:t/>
            </a:r>
            <a:br>
              <a:rPr lang="ru-RU" sz="2400" spc="-1" dirty="0" smtClean="0">
                <a:solidFill>
                  <a:srgbClr val="000000"/>
                </a:solidFill>
              </a:rPr>
            </a:br>
            <a:r>
              <a:rPr lang="ru-RU" sz="2400" spc="-1" dirty="0" smtClean="0">
                <a:solidFill>
                  <a:srgbClr val="000000"/>
                </a:solidFill>
              </a:rPr>
              <a:t>Тесты:</a:t>
            </a:r>
          </a:p>
          <a:p>
            <a:endParaRPr lang="en-US" sz="2400" spc="-1" dirty="0">
              <a:solidFill>
                <a:srgbClr val="000000"/>
              </a:solidFill>
            </a:endParaRPr>
          </a:p>
          <a:p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libs.junit</a:t>
            </a:r>
            <a:endParaRPr lang="en-US" sz="2400" spc="-1" dirty="0">
              <a:solidFill>
                <a:srgbClr val="000000"/>
              </a:solidFill>
            </a:endParaRPr>
          </a:p>
          <a:p>
            <a:r>
              <a:rPr lang="ru-RU" sz="2400" spc="-1" dirty="0" smtClean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libs.ext.junit</a:t>
            </a:r>
            <a:endParaRPr lang="en-US" sz="2400" spc="-1" dirty="0">
              <a:solidFill>
                <a:srgbClr val="000000"/>
              </a:solidFill>
            </a:endParaRPr>
          </a:p>
          <a:p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</a:rPr>
              <a:t>libs.espresso.core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107640" y="791308"/>
            <a:ext cx="8368145" cy="593969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92500" lnSpcReduction="10000"/>
          </a:bodyPr>
          <a:lstStyle/>
          <a:p>
            <a:r>
              <a:rPr lang="ru-RU" b="1" dirty="0" err="1" smtClean="0"/>
              <a:t>AppCompat</a:t>
            </a:r>
            <a:r>
              <a:rPr lang="ru-RU" b="1" dirty="0"/>
              <a:t>:</a:t>
            </a:r>
            <a:r>
              <a:rPr lang="ru-RU" dirty="0"/>
              <a:t> Обеспечивает современный внешний вид и совместимость с </a:t>
            </a:r>
            <a:r>
              <a:rPr lang="ru-RU" dirty="0" err="1"/>
              <a:t>Material</a:t>
            </a:r>
            <a:r>
              <a:rPr lang="ru-RU" dirty="0"/>
              <a:t> </a:t>
            </a:r>
            <a:r>
              <a:rPr lang="ru-RU" dirty="0" err="1"/>
              <a:t>Design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 err="1"/>
              <a:t>Material</a:t>
            </a:r>
            <a:r>
              <a:rPr lang="ru-RU" b="1" dirty="0"/>
              <a:t>:</a:t>
            </a:r>
            <a:r>
              <a:rPr lang="ru-RU" dirty="0"/>
              <a:t> Предоставляет готовые компоненты </a:t>
            </a:r>
            <a:r>
              <a:rPr lang="ru-RU" dirty="0" err="1"/>
              <a:t>Material</a:t>
            </a:r>
            <a:r>
              <a:rPr lang="ru-RU" dirty="0"/>
              <a:t> </a:t>
            </a:r>
            <a:r>
              <a:rPr lang="ru-RU" dirty="0" err="1"/>
              <a:t>Design</a:t>
            </a:r>
            <a:r>
              <a:rPr lang="ru-RU" dirty="0"/>
              <a:t>, что упрощает разработку интерфейса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 err="1"/>
              <a:t>Activity</a:t>
            </a:r>
            <a:r>
              <a:rPr lang="ru-RU" b="1" dirty="0"/>
              <a:t>:</a:t>
            </a:r>
            <a:r>
              <a:rPr lang="ru-RU" dirty="0"/>
              <a:t> Является базовым классом для создания </a:t>
            </a:r>
            <a:r>
              <a:rPr lang="ru-RU" dirty="0" err="1"/>
              <a:t>активити</a:t>
            </a:r>
            <a:r>
              <a:rPr lang="ru-RU" dirty="0"/>
              <a:t>, что необходимо для работы приложения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 err="1"/>
              <a:t>ConstraintLayout</a:t>
            </a:r>
            <a:r>
              <a:rPr lang="ru-RU" b="1" dirty="0"/>
              <a:t>:</a:t>
            </a:r>
            <a:r>
              <a:rPr lang="ru-RU" dirty="0"/>
              <a:t> Обеспечивает гибкость </a:t>
            </a:r>
            <a:r>
              <a:rPr lang="ru-RU" dirty="0" smtClean="0"/>
              <a:t>и </a:t>
            </a:r>
            <a:r>
              <a:rPr lang="ru-RU" dirty="0"/>
              <a:t>удобство при позиционировании элементов интерфейса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 err="1"/>
              <a:t>Annotation</a:t>
            </a:r>
            <a:r>
              <a:rPr lang="ru-RU" b="1" dirty="0"/>
              <a:t>:</a:t>
            </a:r>
            <a:r>
              <a:rPr lang="ru-RU" dirty="0"/>
              <a:t> Аннотации позволяют упростить код и сделать его более читаемым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 err="1"/>
              <a:t>LiveData</a:t>
            </a:r>
            <a:r>
              <a:rPr lang="ru-RU" b="1" dirty="0"/>
              <a:t>:</a:t>
            </a:r>
            <a:r>
              <a:rPr lang="ru-RU" dirty="0"/>
              <a:t> Обеспечивает удобное управление данными и обновление интерфейса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 err="1"/>
              <a:t>ViewModel</a:t>
            </a:r>
            <a:r>
              <a:rPr lang="ru-RU" b="1" dirty="0"/>
              <a:t>:</a:t>
            </a:r>
            <a:r>
              <a:rPr lang="ru-RU" dirty="0"/>
              <a:t> Помогает разделить логику и представление, делая код более модульным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 err="1"/>
              <a:t>Navigation</a:t>
            </a:r>
            <a:r>
              <a:rPr lang="ru-RU" b="1" dirty="0"/>
              <a:t> </a:t>
            </a:r>
            <a:r>
              <a:rPr lang="ru-RU" b="1" dirty="0" err="1"/>
              <a:t>Fragment</a:t>
            </a:r>
            <a:r>
              <a:rPr lang="ru-RU" b="1" dirty="0"/>
              <a:t>:</a:t>
            </a:r>
            <a:r>
              <a:rPr lang="ru-RU" dirty="0"/>
              <a:t> Фрагменты для навигации, которые позволяют легко переключаться между </a:t>
            </a:r>
            <a:r>
              <a:rPr lang="ru-RU" dirty="0" err="1"/>
              <a:t>different</a:t>
            </a:r>
            <a:r>
              <a:rPr lang="ru-RU" dirty="0"/>
              <a:t> </a:t>
            </a:r>
            <a:r>
              <a:rPr lang="ru-RU" dirty="0" err="1"/>
              <a:t>screens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 err="1"/>
              <a:t>Navigation</a:t>
            </a:r>
            <a:r>
              <a:rPr lang="ru-RU" b="1" dirty="0"/>
              <a:t> UI:</a:t>
            </a:r>
            <a:r>
              <a:rPr lang="ru-RU" dirty="0"/>
              <a:t> Предоставляет готовые компоненты для управления навигацией, что упрощает разработку интерфейса.</a:t>
            </a:r>
          </a:p>
          <a:p>
            <a:pPr marL="272880" indent="-272880">
              <a:spcBef>
                <a:spcPts val="598"/>
              </a:spcBef>
            </a:pPr>
            <a:endParaRPr lang="en-US" sz="2400" b="0" strike="noStrike" spc="-1" dirty="0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9187" y="211016"/>
            <a:ext cx="403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/>
              <a:t>Обоснование выбора библиотек: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9245" y="877766"/>
            <a:ext cx="413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/>
              <a:t>Версии используемых библиотек</a:t>
            </a:r>
            <a:r>
              <a:rPr lang="ru-RU" b="1" dirty="0"/>
              <a:t>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721" y="1548543"/>
            <a:ext cx="3897259" cy="429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884260" y="401255"/>
            <a:ext cx="8183520" cy="1050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>
            <a:noAutofit/>
          </a:bodyPr>
          <a:lstStyle/>
          <a:p>
            <a:r>
              <a:rPr lang="ru-RU" sz="3400" b="0" strike="noStrike" spc="-1" dirty="0" smtClean="0">
                <a:solidFill>
                  <a:srgbClr val="FF8E49"/>
                </a:solidFill>
                <a:latin typeface="Century Schoolbook"/>
              </a:rPr>
              <a:t>Схема классов приложения</a:t>
            </a:r>
            <a:endParaRPr lang="en-US" sz="3400" b="0" strike="noStrike" spc="-1" dirty="0">
              <a:solidFill>
                <a:srgbClr val="575F6D"/>
              </a:solidFill>
              <a:latin typeface="Century Schoolbook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3" y="1760220"/>
            <a:ext cx="8571513" cy="4612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350877" y="615646"/>
            <a:ext cx="8193045" cy="6145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r>
              <a:rPr lang="ru-RU" b="1" dirty="0" smtClean="0"/>
              <a:t>1</a:t>
            </a:r>
            <a:r>
              <a:rPr lang="ru-RU" b="1" dirty="0"/>
              <a:t>. MVVM (</a:t>
            </a:r>
            <a:r>
              <a:rPr lang="ru-RU" b="1" dirty="0" err="1"/>
              <a:t>Model-View-ViewModel</a:t>
            </a:r>
            <a:r>
              <a:rPr lang="ru-RU" b="1" dirty="0"/>
              <a:t>)</a:t>
            </a:r>
            <a:endParaRPr lang="ru-RU" dirty="0"/>
          </a:p>
          <a:p>
            <a:r>
              <a:rPr lang="ru-RU" dirty="0"/>
              <a:t>MVVM - это архитектурный паттерн, который разделяет приложение на три слоя:</a:t>
            </a:r>
          </a:p>
          <a:p>
            <a:r>
              <a:rPr lang="ru-RU" b="1" dirty="0" err="1"/>
              <a:t>Model</a:t>
            </a:r>
            <a:r>
              <a:rPr lang="ru-RU" b="1" dirty="0"/>
              <a:t>:</a:t>
            </a:r>
            <a:r>
              <a:rPr lang="ru-RU" dirty="0"/>
              <a:t> Содержит логику приложения и бизнес-правила.</a:t>
            </a:r>
          </a:p>
          <a:p>
            <a:r>
              <a:rPr lang="ru-RU" b="1" dirty="0" err="1"/>
              <a:t>View</a:t>
            </a:r>
            <a:r>
              <a:rPr lang="ru-RU" b="1" dirty="0"/>
              <a:t>:</a:t>
            </a:r>
            <a:r>
              <a:rPr lang="ru-RU" dirty="0"/>
              <a:t> Отображает данные и принимает пользовательский ввод.</a:t>
            </a:r>
          </a:p>
          <a:p>
            <a:r>
              <a:rPr lang="ru-RU" b="1" dirty="0" err="1"/>
              <a:t>ViewModel</a:t>
            </a:r>
            <a:r>
              <a:rPr lang="ru-RU" b="1" dirty="0"/>
              <a:t>:</a:t>
            </a:r>
            <a:r>
              <a:rPr lang="ru-RU" dirty="0"/>
              <a:t> Связывает </a:t>
            </a:r>
            <a:r>
              <a:rPr lang="ru-RU" dirty="0" err="1"/>
              <a:t>Model</a:t>
            </a:r>
            <a:r>
              <a:rPr lang="ru-RU" dirty="0"/>
              <a:t> и </a:t>
            </a:r>
            <a:r>
              <a:rPr lang="ru-RU" dirty="0" err="1"/>
              <a:t>View</a:t>
            </a:r>
            <a:r>
              <a:rPr lang="ru-RU" dirty="0"/>
              <a:t>, предоставляя данные для отображения и обрабатывая пользовательский ввод.</a:t>
            </a:r>
          </a:p>
          <a:p>
            <a:r>
              <a:rPr lang="ru-RU" dirty="0"/>
              <a:t>Использование MVVM позволяет сделать код более модульным, тестируемым и простым в сопровождении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/>
              <a:t>2. </a:t>
            </a:r>
            <a:r>
              <a:rPr lang="ru-RU" b="1" dirty="0" err="1"/>
              <a:t>Navigation</a:t>
            </a:r>
            <a:r>
              <a:rPr lang="ru-RU" b="1" dirty="0"/>
              <a:t> </a:t>
            </a:r>
            <a:r>
              <a:rPr lang="ru-RU" b="1" dirty="0" err="1"/>
              <a:t>Architecture</a:t>
            </a:r>
            <a:r>
              <a:rPr lang="ru-RU" b="1" dirty="0"/>
              <a:t> </a:t>
            </a:r>
            <a:r>
              <a:rPr lang="ru-RU" b="1" dirty="0" err="1"/>
              <a:t>Component</a:t>
            </a:r>
            <a:endParaRPr lang="ru-RU" dirty="0"/>
          </a:p>
          <a:p>
            <a:r>
              <a:rPr lang="ru-RU" dirty="0" err="1"/>
              <a:t>Navigation</a:t>
            </a:r>
            <a:r>
              <a:rPr lang="ru-RU" dirty="0"/>
              <a:t> </a:t>
            </a:r>
            <a:r>
              <a:rPr lang="ru-RU" dirty="0" err="1"/>
              <a:t>Architecture</a:t>
            </a:r>
            <a:r>
              <a:rPr lang="ru-RU" dirty="0"/>
              <a:t> </a:t>
            </a:r>
            <a:r>
              <a:rPr lang="ru-RU" dirty="0" err="1"/>
              <a:t>Component</a:t>
            </a:r>
            <a:r>
              <a:rPr lang="ru-RU" dirty="0"/>
              <a:t> - это набор библиотек, которые помогают управлять навигацией между </a:t>
            </a:r>
            <a:r>
              <a:rPr lang="ru-RU" dirty="0" smtClean="0"/>
              <a:t>окнами в </a:t>
            </a:r>
            <a:r>
              <a:rPr lang="ru-RU" dirty="0"/>
              <a:t>приложении.</a:t>
            </a:r>
          </a:p>
          <a:p>
            <a:r>
              <a:rPr lang="ru-RU" dirty="0"/>
              <a:t>Использование </a:t>
            </a:r>
            <a:r>
              <a:rPr lang="ru-RU" dirty="0" err="1"/>
              <a:t>Navigation</a:t>
            </a:r>
            <a:r>
              <a:rPr lang="ru-RU" dirty="0"/>
              <a:t> </a:t>
            </a:r>
            <a:r>
              <a:rPr lang="ru-RU" dirty="0" err="1"/>
              <a:t>Architecture</a:t>
            </a:r>
            <a:r>
              <a:rPr lang="ru-RU" dirty="0"/>
              <a:t> </a:t>
            </a:r>
            <a:r>
              <a:rPr lang="ru-RU" dirty="0" err="1"/>
              <a:t>Component</a:t>
            </a:r>
            <a:r>
              <a:rPr lang="ru-RU" dirty="0"/>
              <a:t> позволяет сделать навигацию более простой и удобной, а также улучшить </a:t>
            </a:r>
            <a:r>
              <a:rPr lang="ru-RU" dirty="0" smtClean="0"/>
              <a:t>пользовательский опыт.</a:t>
            </a:r>
          </a:p>
          <a:p>
            <a:endParaRPr lang="ru-RU" dirty="0"/>
          </a:p>
          <a:p>
            <a:r>
              <a:rPr lang="ru-RU" b="1" dirty="0" smtClean="0"/>
              <a:t>3. </a:t>
            </a:r>
            <a:r>
              <a:rPr lang="ru-RU" b="1" dirty="0" err="1"/>
              <a:t>Material</a:t>
            </a:r>
            <a:r>
              <a:rPr lang="ru-RU" b="1" dirty="0"/>
              <a:t> </a:t>
            </a:r>
            <a:r>
              <a:rPr lang="ru-RU" b="1" dirty="0" err="1"/>
              <a:t>Design</a:t>
            </a:r>
            <a:endParaRPr lang="ru-RU" dirty="0"/>
          </a:p>
          <a:p>
            <a:r>
              <a:rPr lang="ru-RU" dirty="0" err="1"/>
              <a:t>Material</a:t>
            </a:r>
            <a:r>
              <a:rPr lang="ru-RU" dirty="0"/>
              <a:t> </a:t>
            </a:r>
            <a:r>
              <a:rPr lang="ru-RU" dirty="0" err="1"/>
              <a:t>Design</a:t>
            </a:r>
            <a:r>
              <a:rPr lang="ru-RU" dirty="0"/>
              <a:t> - это система дизайна от </a:t>
            </a:r>
            <a:r>
              <a:rPr lang="ru-RU" dirty="0" err="1"/>
              <a:t>Google</a:t>
            </a:r>
            <a:r>
              <a:rPr lang="ru-RU" dirty="0"/>
              <a:t>, которая позволяет </a:t>
            </a:r>
            <a:r>
              <a:rPr lang="ru-RU" dirty="0" smtClean="0"/>
              <a:t>создавать привлекательные и дружелюбные к пользователю приложения.</a:t>
            </a:r>
            <a:endParaRPr lang="ru-RU" dirty="0"/>
          </a:p>
          <a:p>
            <a:pPr>
              <a:lnSpc>
                <a:spcPct val="80000"/>
              </a:lnSpc>
              <a:spcBef>
                <a:spcPts val="598"/>
              </a:spcBef>
              <a:buClr>
                <a:srgbClr val="FE8637"/>
              </a:buClr>
              <a:buSzPct val="70000"/>
            </a:pPr>
            <a:endParaRPr lang="en-US" sz="1600" b="0" strike="noStrike" spc="-1" dirty="0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31468" y="95250"/>
            <a:ext cx="303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Архитектурные решения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3837" y="271096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Стиль экранов</a:t>
            </a:r>
            <a:endParaRPr lang="en-US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33" y="818472"/>
            <a:ext cx="2582109" cy="5738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172" y="807564"/>
            <a:ext cx="2591926" cy="5759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827" y="807563"/>
            <a:ext cx="2587633" cy="575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171</Words>
  <Application>Microsoft Office PowerPoint</Application>
  <PresentationFormat>Экран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12</vt:i4>
      </vt:variant>
    </vt:vector>
  </HeadingPairs>
  <TitlesOfParts>
    <vt:vector size="25" baseType="lpstr">
      <vt:lpstr>Arial</vt:lpstr>
      <vt:lpstr>Century Schoolbook</vt:lpstr>
      <vt:lpstr>DejaVu Sans</vt:lpstr>
      <vt:lpstr>Times New Roman</vt:lpstr>
      <vt:lpstr>Wingdings</vt:lpstr>
      <vt:lpstr>Wingdings 2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Web-страницы и web-сайты. Структура web-страницы.</dc:title>
  <dc:subject/>
  <dc:creator>Дом</dc:creator>
  <dc:description/>
  <cp:lastModifiedBy>Maxi EVG</cp:lastModifiedBy>
  <cp:revision>62</cp:revision>
  <dcterms:created xsi:type="dcterms:W3CDTF">2011-03-21T10:00:50Z</dcterms:created>
  <dcterms:modified xsi:type="dcterms:W3CDTF">2024-03-29T11:37:43Z</dcterms:modified>
  <dc:language>en-US</dc:language>
</cp:coreProperties>
</file>