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9" autoAdjust="0"/>
    <p:restoredTop sz="90023" autoAdjust="0"/>
  </p:normalViewPr>
  <p:slideViewPr>
    <p:cSldViewPr snapToGrid="0">
      <p:cViewPr varScale="1">
        <p:scale>
          <a:sx n="65" d="100"/>
          <a:sy n="65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13/12/2017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dirty="0"/>
              <a:t>Juan es un amante de las matemáticas, está enamorado de los naturales, pero no de todos por igual. Le gustan más los pares que los impares, y dentro de cada subconjunto (pares o impares), prefiere los mas chicos. </a:t>
            </a:r>
          </a:p>
          <a:p>
            <a:pPr algn="just"/>
            <a:r>
              <a:rPr lang="es-AR" dirty="0"/>
              <a:t>Implementar un método estático </a:t>
            </a:r>
            <a:r>
              <a:rPr lang="es-AR" dirty="0" err="1"/>
              <a:t>getNaturales</a:t>
            </a:r>
            <a:r>
              <a:rPr lang="es-AR" dirty="0"/>
              <a:t> que reciba como parámetro el nombre de un archivo que contiene números naturales de a uno por línea, y devuelva una </a:t>
            </a:r>
            <a:r>
              <a:rPr lang="es-AR" dirty="0" err="1"/>
              <a:t>linkedList</a:t>
            </a:r>
            <a:r>
              <a:rPr lang="es-AR" dirty="0"/>
              <a:t>&lt;Natural&gt; conteniendo los naturales leídos del archivo. </a:t>
            </a:r>
          </a:p>
          <a:p>
            <a:pPr algn="just"/>
            <a:r>
              <a:rPr lang="es-AR" dirty="0"/>
              <a:t>Implementar un método estático </a:t>
            </a:r>
            <a:r>
              <a:rPr lang="es-AR" dirty="0" err="1"/>
              <a:t>listarOrdenadoXjuan</a:t>
            </a:r>
            <a:r>
              <a:rPr lang="es-AR" dirty="0"/>
              <a:t> que reciba como parámetro la lista recién obtenida y el nombre del archivo de salida donde se listarán los naturales, ordenados según las preferencias de Juan. </a:t>
            </a:r>
          </a:p>
          <a:p>
            <a:pPr algn="just"/>
            <a:r>
              <a:rPr lang="es-AR" dirty="0"/>
              <a:t>Nota: Se espera un adecuado tratamiento de excepciones.</a:t>
            </a:r>
          </a:p>
          <a:p>
            <a:pPr algn="just"/>
            <a:endParaRPr lang="es-AR" alt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Examen Final Diciembre (2do. llamado 2017) </a:t>
            </a:r>
          </a:p>
        </p:txBody>
      </p:sp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73347"/>
              </p:ext>
            </p:extLst>
          </p:nvPr>
        </p:nvGraphicFramePr>
        <p:xfrm>
          <a:off x="388374" y="257375"/>
          <a:ext cx="11415252" cy="6343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516">
                  <a:extLst>
                    <a:ext uri="{9D8B030D-6E8A-4147-A177-3AD203B41FA5}">
                      <a16:colId xmlns:a16="http://schemas.microsoft.com/office/drawing/2014/main" val="1695903314"/>
                    </a:ext>
                  </a:extLst>
                </a:gridCol>
              </a:tblGrid>
              <a:tr h="6343250"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Natural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Comparable&lt;Natural&gt;{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Natural(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valor)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.setValor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(valor);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valor)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valor;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isPar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lvl="1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.getValor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% 2 == 0;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(Natural o) {</a:t>
                      </a:r>
                    </a:p>
                    <a:p>
                      <a:pPr lvl="1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.isPar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&amp;&amp; !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o.isPar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-1;</a:t>
                      </a:r>
                    </a:p>
                    <a:p>
                      <a:pPr lvl="1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(!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.isPar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&amp;&amp;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o.isPar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1;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.getValor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o.getValor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&lt;Natural&gt;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getNaturales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lvl="1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&lt;Natural&gt; lista =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&lt;&gt;();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vl="2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br.readLine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 !=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3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lista.add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Natural(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pPr lvl="2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3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br.close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pPr lvl="2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lista;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listarOrdenadoXjuan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&lt;Natural&gt; lista) {</a:t>
                      </a:r>
                    </a:p>
                    <a:p>
                      <a:pPr lvl="1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Collections.sort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(lista);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(Natural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lista)</a:t>
                      </a:r>
                    </a:p>
                    <a:p>
                      <a:pPr lvl="2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natural.getValor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4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lvl="1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Natural.listarOrdenadoXjuan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Natural.getNaturales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/naturales.txt"));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400" b="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1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437</Words>
  <Application>Microsoft Office PowerPoint</Application>
  <PresentationFormat>Panorámica</PresentationFormat>
  <Paragraphs>63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Pablo Pandolfo</cp:lastModifiedBy>
  <cp:revision>593</cp:revision>
  <dcterms:created xsi:type="dcterms:W3CDTF">2016-08-21T14:39:29Z</dcterms:created>
  <dcterms:modified xsi:type="dcterms:W3CDTF">2017-12-13T18:18:11Z</dcterms:modified>
</cp:coreProperties>
</file>