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 varScale="1">
        <p:scale>
          <a:sx n="65" d="100"/>
          <a:sy n="65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5/12/2017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sz="1500" dirty="0"/>
              <a:t>1. </a:t>
            </a:r>
            <a:r>
              <a:rPr lang="es-AR" sz="1600" dirty="0"/>
              <a:t>Dé un ejemplo de una jerarquía de dos niveles de interfaces genéricas.</a:t>
            </a:r>
          </a:p>
          <a:p>
            <a:pPr algn="just"/>
            <a:r>
              <a:rPr lang="es-AR" sz="1600" dirty="0"/>
              <a:t>2. Dé un ejemplo del tratamiento de la excepción </a:t>
            </a:r>
            <a:r>
              <a:rPr lang="es-AR" sz="1600" dirty="0" err="1"/>
              <a:t>MiException</a:t>
            </a:r>
            <a:r>
              <a:rPr lang="es-AR" sz="1600" dirty="0"/>
              <a:t> en el cuerpo de un determinado método. (Ejemplo, mostrar en consola su mensaje).</a:t>
            </a:r>
          </a:p>
          <a:p>
            <a:pPr algn="just"/>
            <a:r>
              <a:rPr lang="es-AR" sz="1600" dirty="0"/>
              <a:t>3. Dé un ejemplo de sobrecarga de constructores, uno reutiliza al otro.</a:t>
            </a:r>
          </a:p>
          <a:p>
            <a:pPr algn="just"/>
            <a:r>
              <a:rPr lang="es-AR" sz="1600" dirty="0"/>
              <a:t>4. Dé un ejemplo de búsqueda secuencial de un elemento en una colección, devolviendo un objeto </a:t>
            </a:r>
            <a:r>
              <a:rPr lang="es-AR" sz="1600" dirty="0" err="1"/>
              <a:t>Boolean</a:t>
            </a:r>
            <a:r>
              <a:rPr lang="es-AR" sz="1600" dirty="0"/>
              <a:t>.</a:t>
            </a:r>
          </a:p>
          <a:p>
            <a:pPr algn="just"/>
            <a:r>
              <a:rPr lang="es-AR" sz="1600" dirty="0"/>
              <a:t>5</a:t>
            </a:r>
            <a:r>
              <a:rPr lang="es-AR" altLang="es-AR" sz="1600" dirty="0"/>
              <a:t>. </a:t>
            </a:r>
            <a:r>
              <a:rPr lang="es-AR" sz="1600" dirty="0"/>
              <a:t>Indique la salida :</a:t>
            </a:r>
          </a:p>
          <a:p>
            <a:pPr marL="400050" lvl="1" indent="0" algn="just">
              <a:buNone/>
            </a:pPr>
            <a:r>
              <a:rPr lang="es-AR" sz="1200" dirty="0" err="1">
                <a:latin typeface="Consolas" panose="020B0609020204030204" pitchFamily="49" charset="0"/>
              </a:rPr>
              <a:t>public</a:t>
            </a:r>
            <a:r>
              <a:rPr lang="es-AR" sz="1200" dirty="0">
                <a:latin typeface="Consolas" panose="020B0609020204030204" pitchFamily="49" charset="0"/>
              </a:rPr>
              <a:t> class </a:t>
            </a:r>
            <a:r>
              <a:rPr lang="es-AR" sz="1200" dirty="0" err="1">
                <a:latin typeface="Consolas" panose="020B0609020204030204" pitchFamily="49" charset="0"/>
              </a:rPr>
              <a:t>IgualIgual</a:t>
            </a:r>
            <a:r>
              <a:rPr lang="es-AR" sz="1200" dirty="0">
                <a:latin typeface="Consolas" panose="020B0609020204030204" pitchFamily="49" charset="0"/>
              </a:rPr>
              <a:t> { </a:t>
            </a:r>
          </a:p>
          <a:p>
            <a:pPr marL="800100" lvl="2" indent="0" algn="just">
              <a:buNone/>
            </a:pPr>
            <a:r>
              <a:rPr lang="es-AR" sz="1200" dirty="0" err="1">
                <a:latin typeface="Consolas" panose="020B0609020204030204" pitchFamily="49" charset="0"/>
              </a:rPr>
              <a:t>public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static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void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main</a:t>
            </a:r>
            <a:r>
              <a:rPr lang="es-AR" sz="1200" dirty="0">
                <a:latin typeface="Consolas" panose="020B0609020204030204" pitchFamily="49" charset="0"/>
              </a:rPr>
              <a:t>(String[] </a:t>
            </a:r>
            <a:r>
              <a:rPr lang="es-AR" sz="1200" dirty="0" err="1">
                <a:latin typeface="Consolas" panose="020B0609020204030204" pitchFamily="49" charset="0"/>
              </a:rPr>
              <a:t>args</a:t>
            </a:r>
            <a:r>
              <a:rPr lang="es-AR" sz="1200" dirty="0">
                <a:latin typeface="Consolas" panose="020B0609020204030204" pitchFamily="49" charset="0"/>
              </a:rPr>
              <a:t>) { 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Integer</a:t>
            </a:r>
            <a:r>
              <a:rPr lang="es-AR" dirty="0">
                <a:latin typeface="Consolas" panose="020B0609020204030204" pitchFamily="49" charset="0"/>
              </a:rPr>
              <a:t> x = 4; </a:t>
            </a:r>
            <a:r>
              <a:rPr lang="es-AR" dirty="0" err="1">
                <a:latin typeface="Consolas" panose="020B0609020204030204" pitchFamily="49" charset="0"/>
              </a:rPr>
              <a:t>Integer</a:t>
            </a:r>
            <a:r>
              <a:rPr lang="es-AR" dirty="0">
                <a:latin typeface="Consolas" panose="020B0609020204030204" pitchFamily="49" charset="0"/>
              </a:rPr>
              <a:t> y = x; x++;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 sb1 = new </a:t>
            </a: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("123"); 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 sb2 = sb1; </a:t>
            </a:r>
          </a:p>
          <a:p>
            <a:pPr marL="1257300" lvl="3" indent="0" algn="just">
              <a:buNone/>
            </a:pPr>
            <a:r>
              <a:rPr lang="es-AR" dirty="0">
                <a:latin typeface="Consolas" panose="020B0609020204030204" pitchFamily="49" charset="0"/>
              </a:rPr>
              <a:t>sb1.append("5"); 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System.out.println</a:t>
            </a:r>
            <a:r>
              <a:rPr lang="es-AR" dirty="0">
                <a:latin typeface="Consolas" panose="020B0609020204030204" pitchFamily="49" charset="0"/>
              </a:rPr>
              <a:t>((x==y) + " " + (sb1==sb2)); </a:t>
            </a:r>
          </a:p>
          <a:p>
            <a:pPr marL="800100" lvl="2" indent="0" algn="just">
              <a:buNone/>
            </a:pPr>
            <a:r>
              <a:rPr lang="es-AR" sz="1200" dirty="0">
                <a:latin typeface="Consolas" panose="020B0609020204030204" pitchFamily="49" charset="0"/>
              </a:rPr>
              <a:t>} </a:t>
            </a:r>
          </a:p>
          <a:p>
            <a:pPr marL="400050" lvl="1" indent="0" algn="just">
              <a:buNone/>
            </a:pPr>
            <a:r>
              <a:rPr lang="es-AR" sz="1200" dirty="0">
                <a:latin typeface="Consolas" panose="020B0609020204030204" pitchFamily="49" charset="0"/>
              </a:rPr>
              <a:t>} </a:t>
            </a:r>
          </a:p>
          <a:p>
            <a:pPr algn="just"/>
            <a:endParaRPr lang="es-AR" altLang="es-AR" sz="15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Examen Final Diciembre (1er llamado 2017)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0367D1-8600-4E09-8F9E-FD5CB48DFAC3}"/>
              </a:ext>
            </a:extLst>
          </p:cNvPr>
          <p:cNvSpPr txBox="1"/>
          <p:nvPr/>
        </p:nvSpPr>
        <p:spPr>
          <a:xfrm>
            <a:off x="7698658" y="3429000"/>
            <a:ext cx="3066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A.true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B.false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C.true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false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D.false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false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E.Compilation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fails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F.An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/>
              <a:t>Examen Final Diciembre (1er llamado 2017)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58264"/>
              </p:ext>
            </p:extLst>
          </p:nvPr>
        </p:nvGraphicFramePr>
        <p:xfrm>
          <a:off x="3199634" y="1030944"/>
          <a:ext cx="6415119" cy="568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96">
                <a:tc>
                  <a:txBody>
                    <a:bodyPr/>
                    <a:lstStyle/>
                    <a:p>
                      <a:pPr algn="ctr"/>
                      <a:r>
                        <a:rPr lang="es-AR" sz="1400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i="0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810">
                <a:tc>
                  <a:txBody>
                    <a:bodyPr/>
                    <a:lstStyle/>
                    <a:p>
                      <a:r>
                        <a:rPr lang="es-AR" sz="140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A&lt;T&gt;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m(T t);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B&lt;T&gt; </a:t>
                      </a:r>
                      <a:r>
                        <a:rPr lang="fr-F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A&lt;T&gt;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m2(T t);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altLang="es-AR" sz="14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166">
                <a:tc>
                  <a:txBody>
                    <a:bodyPr/>
                    <a:lstStyle/>
                    <a:p>
                      <a:r>
                        <a:rPr lang="es-AR" sz="1400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m() {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("Esto es una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pPr lvl="2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96">
                <a:tc>
                  <a:txBody>
                    <a:bodyPr/>
                    <a:lstStyle/>
                    <a:p>
                      <a:r>
                        <a:rPr lang="es-AR" sz="1400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 {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.a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a; }</a:t>
                      </a: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C() {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(0); }</a:t>
                      </a:r>
                      <a:endParaRPr lang="es-AR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810">
                <a:tc>
                  <a:txBody>
                    <a:bodyPr/>
                    <a:lstStyle/>
                    <a:p>
                      <a:r>
                        <a:rPr lang="es-AR" sz="1400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&lt;E&gt;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&lt;E&gt;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coleccion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 elemento) {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(E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coleccion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e.equals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(elemento))</a:t>
                      </a:r>
                    </a:p>
                    <a:p>
                      <a:pPr lvl="3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Boolean.TRUE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Boolean.FALSE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6230"/>
                  </a:ext>
                </a:extLst>
              </a:tr>
              <a:tr h="362637">
                <a:tc>
                  <a:txBody>
                    <a:bodyPr/>
                    <a:lstStyle/>
                    <a:p>
                      <a:r>
                        <a:rPr lang="es-AR" sz="140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0" i="0" dirty="0"/>
                        <a:t>B. false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2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282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Pablo Pandolfo</cp:lastModifiedBy>
  <cp:revision>589</cp:revision>
  <dcterms:created xsi:type="dcterms:W3CDTF">2016-08-21T14:39:29Z</dcterms:created>
  <dcterms:modified xsi:type="dcterms:W3CDTF">2017-12-05T13:23:53Z</dcterms:modified>
</cp:coreProperties>
</file>