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9" autoAdjust="0"/>
    <p:restoredTop sz="90023" autoAdjust="0"/>
  </p:normalViewPr>
  <p:slideViewPr>
    <p:cSldViewPr snapToGrid="0">
      <p:cViewPr>
        <p:scale>
          <a:sx n="66" d="100"/>
          <a:sy n="66" d="100"/>
        </p:scale>
        <p:origin x="-2628" y="-96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8581-4DA6-4B53-824F-F7911C62D2F7}" type="datetimeFigureOut">
              <a:rPr lang="es-AR" smtClean="0"/>
              <a:pPr/>
              <a:t>01/03/2018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99533-37DC-4A90-9D9B-C40B3DF0748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0220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589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05363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5693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15619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77816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2966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8731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807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2022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6376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0380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01/03/2018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453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01/03/2018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3359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01/03/2018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853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8028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5551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B66C-7431-427E-BF9B-0AD6D6BFB1A7}" type="datetimeFigureOut">
              <a:rPr lang="es-AR" smtClean="0"/>
              <a:pPr/>
              <a:t>01/03/2018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9977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535325" y="1230450"/>
            <a:ext cx="8229600" cy="5265600"/>
          </a:xfrm>
        </p:spPr>
        <p:txBody>
          <a:bodyPr>
            <a:noAutofit/>
          </a:bodyPr>
          <a:lstStyle/>
          <a:p>
            <a:pPr algn="just"/>
            <a:r>
              <a:rPr lang="es-AR" sz="1600" dirty="0"/>
              <a:t>1</a:t>
            </a:r>
            <a:r>
              <a:rPr lang="es-AR" sz="1600" dirty="0" smtClean="0"/>
              <a:t>. Escribir en una </a:t>
            </a:r>
            <a:r>
              <a:rPr lang="es-AR" sz="1600" dirty="0" smtClean="0"/>
              <a:t>única sentencia </a:t>
            </a:r>
            <a:r>
              <a:rPr lang="es-AR" sz="1600" dirty="0" smtClean="0"/>
              <a:t>java la solución al siguiente problema: “Convertir en mayúsculas la segunda posición del arreglo luego de haberlo separado con el delimitador “;” sobre la cadena: Programación;con;objetos;1;” </a:t>
            </a:r>
          </a:p>
          <a:p>
            <a:pPr algn="just"/>
            <a:r>
              <a:rPr lang="es-AR" sz="1600" dirty="0" smtClean="0"/>
              <a:t>2. Dé un ejemplo de un comentario en </a:t>
            </a:r>
            <a:r>
              <a:rPr lang="es-AR" sz="1600" dirty="0" err="1" smtClean="0"/>
              <a:t>javadoc</a:t>
            </a:r>
            <a:r>
              <a:rPr lang="es-AR" sz="1600" dirty="0" smtClean="0"/>
              <a:t> usando tres marcadores diferentes.</a:t>
            </a:r>
          </a:p>
          <a:p>
            <a:pPr algn="just"/>
            <a:r>
              <a:rPr lang="es-AR" sz="1600" dirty="0" smtClean="0"/>
              <a:t>3. Escribir la declaración para que la siguiente sentencia sea reconocida por el </a:t>
            </a:r>
            <a:r>
              <a:rPr lang="es-AR" sz="1600" dirty="0" smtClean="0"/>
              <a:t>compilador Java: </a:t>
            </a:r>
            <a:r>
              <a:rPr lang="es-AR" sz="1600" dirty="0" err="1" smtClean="0"/>
              <a:t>out.println</a:t>
            </a:r>
            <a:r>
              <a:rPr lang="es-AR" sz="1600" dirty="0" smtClean="0"/>
              <a:t>(“hola”);</a:t>
            </a:r>
          </a:p>
          <a:p>
            <a:pPr algn="just"/>
            <a:r>
              <a:rPr lang="es-AR" sz="1600" dirty="0" smtClean="0"/>
              <a:t>4. </a:t>
            </a:r>
            <a:r>
              <a:rPr lang="es-AR" sz="1600" dirty="0" smtClean="0"/>
              <a:t>Explicar como se Inicializan los </a:t>
            </a:r>
            <a:r>
              <a:rPr lang="es-AR" sz="1600" dirty="0" smtClean="0"/>
              <a:t>datos mediante el constructor por defecto.</a:t>
            </a:r>
          </a:p>
          <a:p>
            <a:pPr algn="just"/>
            <a:r>
              <a:rPr lang="es-AR" sz="1600" dirty="0" smtClean="0"/>
              <a:t>5. Enuncie los </a:t>
            </a:r>
            <a:r>
              <a:rPr lang="es-AR" sz="1600" dirty="0" smtClean="0"/>
              <a:t>cuatro tipos de modificadores </a:t>
            </a:r>
            <a:r>
              <a:rPr lang="es-AR" sz="1600" dirty="0" smtClean="0"/>
              <a:t>de variables.</a:t>
            </a:r>
          </a:p>
          <a:p>
            <a:pPr algn="just"/>
            <a:r>
              <a:rPr lang="es-AR" sz="1600" dirty="0" smtClean="0"/>
              <a:t>6. Codifique el enumerado </a:t>
            </a:r>
            <a:r>
              <a:rPr lang="es-AR" sz="1600" dirty="0" err="1" smtClean="0"/>
              <a:t>EstacionesDelAño</a:t>
            </a:r>
            <a:r>
              <a:rPr lang="es-AR" sz="1600" dirty="0" smtClean="0"/>
              <a:t>.</a:t>
            </a:r>
          </a:p>
          <a:p>
            <a:pPr algn="just"/>
            <a:r>
              <a:rPr lang="es-AR" sz="1600" dirty="0" smtClean="0"/>
              <a:t>7. Codifique la interface Apilable&lt;E&gt;.</a:t>
            </a:r>
          </a:p>
          <a:p>
            <a:pPr algn="just"/>
            <a:r>
              <a:rPr lang="es-AR" sz="1600" dirty="0" smtClean="0"/>
              <a:t>8. Ejemplifique dos usos de </a:t>
            </a:r>
            <a:r>
              <a:rPr lang="es-AR" sz="1600" dirty="0" err="1" smtClean="0"/>
              <a:t>super</a:t>
            </a:r>
            <a:r>
              <a:rPr lang="es-AR" sz="1600" dirty="0" smtClean="0"/>
              <a:t>.</a:t>
            </a:r>
            <a:endParaRPr lang="es-AR" sz="1600" dirty="0"/>
          </a:p>
          <a:p>
            <a:pPr algn="just"/>
            <a:r>
              <a:rPr lang="es-AR" sz="1600" dirty="0" smtClean="0"/>
              <a:t>9. </a:t>
            </a:r>
            <a:r>
              <a:rPr lang="es-AR" sz="1600" dirty="0"/>
              <a:t>Dé un ejemplo de sobrecarga de constructores, uno reutiliza al otro.</a:t>
            </a:r>
          </a:p>
          <a:p>
            <a:pPr algn="just"/>
            <a:r>
              <a:rPr lang="es-AR" sz="1600" dirty="0" smtClean="0"/>
              <a:t>10. Dé </a:t>
            </a:r>
            <a:r>
              <a:rPr lang="es-AR" sz="1600" dirty="0"/>
              <a:t>un ejemplo de búsqueda secuencial de un elemento </a:t>
            </a:r>
            <a:r>
              <a:rPr lang="es-AR" sz="1600" dirty="0" smtClean="0"/>
              <a:t>de tipo E en </a:t>
            </a:r>
            <a:r>
              <a:rPr lang="es-AR" sz="1600" dirty="0"/>
              <a:t>una colección, devolviendo un objeto </a:t>
            </a:r>
            <a:r>
              <a:rPr lang="es-AR" sz="1600" dirty="0" err="1"/>
              <a:t>Boolean</a:t>
            </a:r>
            <a:r>
              <a:rPr lang="es-AR" sz="1600" dirty="0" smtClean="0"/>
              <a:t>.</a:t>
            </a:r>
            <a:endParaRPr lang="es-AR" sz="16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Nacional del Oeste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Programación con Objetos I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Examen Final </a:t>
            </a:r>
            <a:r>
              <a:rPr lang="es-AR" altLang="es-AR" sz="1200" b="1" kern="0" dirty="0" smtClean="0"/>
              <a:t>Marzo 2018 </a:t>
            </a:r>
            <a:endParaRPr lang="es-AR" altLang="es-AR" sz="1200" b="1" kern="0" dirty="0"/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Nacional del Oeste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Programación con Objetos I</a:t>
            </a:r>
          </a:p>
          <a:p>
            <a:pPr marL="0" indent="0" algn="ctr">
              <a:buNone/>
              <a:defRPr/>
            </a:pPr>
            <a:r>
              <a:rPr lang="es-AR" altLang="es-AR" sz="1200" b="1" kern="0" dirty="0"/>
              <a:t>Examen Final </a:t>
            </a:r>
            <a:r>
              <a:rPr lang="es-AR" altLang="es-AR" sz="1200" b="1" kern="0" dirty="0" smtClean="0"/>
              <a:t>Marzo 2018 </a:t>
            </a:r>
            <a:endParaRPr lang="es-AR" altLang="es-AR" sz="1200" b="1" kern="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30758264"/>
              </p:ext>
            </p:extLst>
          </p:nvPr>
        </p:nvGraphicFramePr>
        <p:xfrm>
          <a:off x="2231358" y="1292204"/>
          <a:ext cx="8988185" cy="518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6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895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1600" i="0" dirty="0"/>
                        <a:t>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i="0" dirty="0" smtClean="0"/>
                        <a:t>RESPUESTAS</a:t>
                      </a:r>
                      <a:endParaRPr lang="es-AR" sz="1600" i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1600" i="0" dirty="0" smtClean="0"/>
                        <a:t>1</a:t>
                      </a:r>
                      <a:endParaRPr lang="es-AR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600" dirty="0" smtClean="0"/>
                        <a:t>“Programación;con;objetos;1;”.</a:t>
                      </a:r>
                      <a:r>
                        <a:rPr lang="es-AR" sz="1600" dirty="0" err="1" smtClean="0"/>
                        <a:t>split</a:t>
                      </a:r>
                      <a:r>
                        <a:rPr lang="es-AR" sz="1600" dirty="0" smtClean="0"/>
                        <a:t>(“;”)[2].</a:t>
                      </a:r>
                      <a:r>
                        <a:rPr lang="es-AR" sz="1600" dirty="0" err="1" smtClean="0"/>
                        <a:t>toUpperCase</a:t>
                      </a:r>
                      <a:r>
                        <a:rPr lang="es-AR" sz="1600" dirty="0" smtClean="0"/>
                        <a:t>(); </a:t>
                      </a:r>
                      <a:endParaRPr lang="es-AR" sz="1600" i="0" dirty="0"/>
                    </a:p>
                  </a:txBody>
                  <a:tcPr/>
                </a:tc>
              </a:tr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1600" i="0" dirty="0" smtClean="0"/>
                        <a:t>2</a:t>
                      </a:r>
                      <a:endParaRPr lang="es-AR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600" i="0" dirty="0" smtClean="0"/>
                        <a:t>/**</a:t>
                      </a:r>
                      <a:r>
                        <a:rPr lang="es-AR" sz="1600" i="0" baseline="0" dirty="0" smtClean="0"/>
                        <a:t> @</a:t>
                      </a:r>
                      <a:r>
                        <a:rPr lang="es-AR" sz="1600" i="0" baseline="0" dirty="0" err="1" smtClean="0"/>
                        <a:t>param</a:t>
                      </a:r>
                      <a:r>
                        <a:rPr lang="es-AR" sz="1600" i="0" baseline="0" dirty="0" smtClean="0"/>
                        <a:t> algo @</a:t>
                      </a:r>
                      <a:r>
                        <a:rPr lang="es-AR" sz="1600" i="0" baseline="0" dirty="0" err="1" smtClean="0"/>
                        <a:t>return</a:t>
                      </a:r>
                      <a:r>
                        <a:rPr lang="es-AR" sz="1600" i="0" baseline="0" dirty="0" smtClean="0"/>
                        <a:t> algo @</a:t>
                      </a:r>
                      <a:r>
                        <a:rPr lang="es-AR" sz="1600" i="0" baseline="0" dirty="0" err="1" smtClean="0"/>
                        <a:t>throws</a:t>
                      </a:r>
                      <a:r>
                        <a:rPr lang="es-AR" sz="1600" i="0" baseline="0" dirty="0" smtClean="0"/>
                        <a:t> algo */</a:t>
                      </a:r>
                      <a:endParaRPr lang="es-AR" sz="1600" i="0" dirty="0"/>
                    </a:p>
                  </a:txBody>
                  <a:tcPr/>
                </a:tc>
              </a:tr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1600" i="0" dirty="0" smtClean="0"/>
                        <a:t>3</a:t>
                      </a:r>
                      <a:endParaRPr lang="es-AR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600" b="1" i="0" dirty="0" err="1" smtClean="0"/>
                        <a:t>import</a:t>
                      </a:r>
                      <a:r>
                        <a:rPr lang="es-AR" sz="1600" i="0" baseline="0" dirty="0" smtClean="0"/>
                        <a:t> </a:t>
                      </a:r>
                      <a:r>
                        <a:rPr lang="es-AR" sz="1600" b="1" i="0" baseline="0" dirty="0" err="1" smtClean="0"/>
                        <a:t>static</a:t>
                      </a:r>
                      <a:r>
                        <a:rPr lang="es-AR" sz="1600" i="0" baseline="0" dirty="0" smtClean="0"/>
                        <a:t> </a:t>
                      </a:r>
                      <a:r>
                        <a:rPr lang="es-AR" sz="1600" i="0" baseline="0" dirty="0" err="1" smtClean="0"/>
                        <a:t>java.lang.System.out</a:t>
                      </a:r>
                      <a:r>
                        <a:rPr lang="es-AR" sz="1600" i="0" baseline="0" dirty="0" smtClean="0"/>
                        <a:t>;</a:t>
                      </a:r>
                      <a:endParaRPr lang="es-AR" sz="1600" i="0" dirty="0"/>
                    </a:p>
                  </a:txBody>
                  <a:tcPr/>
                </a:tc>
              </a:tr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1600" i="0" dirty="0" smtClean="0"/>
                        <a:t>4</a:t>
                      </a:r>
                      <a:endParaRPr lang="es-AR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600" i="0" dirty="0" smtClean="0"/>
                        <a:t>número =</a:t>
                      </a:r>
                      <a:r>
                        <a:rPr lang="es-AR" sz="1600" i="0" baseline="0" dirty="0" smtClean="0"/>
                        <a:t> 0; booleano = </a:t>
                      </a:r>
                      <a:r>
                        <a:rPr lang="es-AR" sz="1600" b="1" i="0" baseline="0" dirty="0" smtClean="0"/>
                        <a:t>false</a:t>
                      </a:r>
                      <a:r>
                        <a:rPr lang="es-AR" sz="1600" i="0" baseline="0" dirty="0" smtClean="0"/>
                        <a:t>; objeto = </a:t>
                      </a:r>
                      <a:r>
                        <a:rPr lang="es-AR" sz="1600" b="1" i="0" baseline="0" dirty="0" err="1" smtClean="0"/>
                        <a:t>null</a:t>
                      </a:r>
                      <a:r>
                        <a:rPr lang="es-AR" sz="1600" i="0" baseline="0" dirty="0" smtClean="0"/>
                        <a:t>;</a:t>
                      </a:r>
                      <a:endParaRPr lang="es-AR" sz="1600" i="0" dirty="0"/>
                    </a:p>
                  </a:txBody>
                  <a:tcPr/>
                </a:tc>
              </a:tr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1600" i="0" dirty="0" smtClean="0"/>
                        <a:t>5</a:t>
                      </a:r>
                      <a:endParaRPr lang="es-AR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600" b="1" i="0" dirty="0" err="1" smtClean="0"/>
                        <a:t>static</a:t>
                      </a:r>
                      <a:r>
                        <a:rPr lang="es-AR" sz="1600" i="0" dirty="0" smtClean="0"/>
                        <a:t>, </a:t>
                      </a:r>
                      <a:r>
                        <a:rPr lang="es-AR" sz="1600" b="1" i="0" dirty="0" smtClean="0"/>
                        <a:t>final</a:t>
                      </a:r>
                      <a:r>
                        <a:rPr lang="es-AR" sz="1600" i="0" dirty="0" smtClean="0"/>
                        <a:t>, </a:t>
                      </a:r>
                      <a:r>
                        <a:rPr lang="es-AR" sz="1600" b="1" i="0" dirty="0" err="1" smtClean="0"/>
                        <a:t>transient</a:t>
                      </a:r>
                      <a:r>
                        <a:rPr lang="es-AR" sz="1600" i="0" dirty="0" smtClean="0"/>
                        <a:t>,</a:t>
                      </a:r>
                      <a:r>
                        <a:rPr lang="es-AR" sz="1600" i="0" baseline="0" dirty="0" smtClean="0"/>
                        <a:t> </a:t>
                      </a:r>
                      <a:r>
                        <a:rPr lang="es-AR" sz="1600" b="1" i="0" baseline="0" dirty="0" err="1" smtClean="0"/>
                        <a:t>volatile</a:t>
                      </a:r>
                      <a:endParaRPr lang="es-AR" sz="1600" b="1" i="0" dirty="0"/>
                    </a:p>
                  </a:txBody>
                  <a:tcPr/>
                </a:tc>
              </a:tr>
              <a:tr h="426785">
                <a:tc>
                  <a:txBody>
                    <a:bodyPr/>
                    <a:lstStyle/>
                    <a:p>
                      <a:pPr algn="ctr"/>
                      <a:r>
                        <a:rPr lang="es-AR" sz="1600" i="0" dirty="0" smtClean="0"/>
                        <a:t>6</a:t>
                      </a:r>
                      <a:endParaRPr lang="es-AR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600" b="1" i="0" dirty="0" err="1" smtClean="0"/>
                        <a:t>public</a:t>
                      </a:r>
                      <a:r>
                        <a:rPr lang="es-AR" sz="1600" i="0" dirty="0" smtClean="0"/>
                        <a:t> </a:t>
                      </a:r>
                      <a:r>
                        <a:rPr lang="es-AR" sz="1600" b="1" i="0" dirty="0" err="1" smtClean="0"/>
                        <a:t>enum</a:t>
                      </a:r>
                      <a:r>
                        <a:rPr lang="es-AR" sz="1600" i="0" dirty="0" smtClean="0"/>
                        <a:t> </a:t>
                      </a:r>
                      <a:r>
                        <a:rPr lang="es-AR" sz="1600" i="0" dirty="0" err="1" smtClean="0"/>
                        <a:t>EstacionesDelAño</a:t>
                      </a:r>
                      <a:r>
                        <a:rPr lang="es-AR" sz="1600" i="0" dirty="0" smtClean="0"/>
                        <a:t> {VERANO,</a:t>
                      </a:r>
                      <a:r>
                        <a:rPr lang="es-AR" sz="1600" i="0" baseline="0" dirty="0" smtClean="0"/>
                        <a:t> OTOÑO, INVIERNO, PRIMAVERA; }</a:t>
                      </a:r>
                      <a:endParaRPr lang="es-AR" sz="1600" i="0" dirty="0"/>
                    </a:p>
                  </a:txBody>
                  <a:tcPr/>
                </a:tc>
              </a:tr>
              <a:tr h="420915">
                <a:tc>
                  <a:txBody>
                    <a:bodyPr/>
                    <a:lstStyle/>
                    <a:p>
                      <a:pPr algn="ctr"/>
                      <a:r>
                        <a:rPr lang="es-AR" sz="1600" i="0" dirty="0" smtClean="0"/>
                        <a:t>7</a:t>
                      </a:r>
                      <a:endParaRPr lang="es-AR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600" b="1" i="0" dirty="0" smtClean="0"/>
                        <a:t>interface</a:t>
                      </a:r>
                      <a:r>
                        <a:rPr lang="es-AR" sz="1600" i="0" baseline="0" dirty="0" smtClean="0"/>
                        <a:t> Apilable&lt;E&gt; { </a:t>
                      </a:r>
                      <a:r>
                        <a:rPr lang="es-AR" sz="1600" b="1" i="0" baseline="0" dirty="0" err="1" smtClean="0"/>
                        <a:t>void</a:t>
                      </a:r>
                      <a:r>
                        <a:rPr lang="es-AR" sz="1600" i="0" baseline="0" dirty="0" smtClean="0"/>
                        <a:t> apilar(E </a:t>
                      </a:r>
                      <a:r>
                        <a:rPr lang="es-AR" sz="1600" i="0" baseline="0" dirty="0" err="1" smtClean="0"/>
                        <a:t>e</a:t>
                      </a:r>
                      <a:r>
                        <a:rPr lang="es-AR" sz="1600" i="0" baseline="0" dirty="0" smtClean="0"/>
                        <a:t>); </a:t>
                      </a:r>
                      <a:r>
                        <a:rPr lang="es-AR" sz="1600" b="1" i="0" baseline="0" dirty="0" err="1" smtClean="0"/>
                        <a:t>void</a:t>
                      </a:r>
                      <a:r>
                        <a:rPr lang="es-AR" sz="1600" i="0" baseline="0" dirty="0" smtClean="0"/>
                        <a:t> </a:t>
                      </a:r>
                      <a:r>
                        <a:rPr lang="es-AR" sz="1600" i="0" baseline="0" dirty="0" err="1" smtClean="0"/>
                        <a:t>desapilar</a:t>
                      </a:r>
                      <a:r>
                        <a:rPr lang="es-AR" sz="1600" i="0" baseline="0" dirty="0" smtClean="0"/>
                        <a:t>(); E ver(); </a:t>
                      </a:r>
                      <a:r>
                        <a:rPr lang="es-AR" sz="1600" b="1" i="0" baseline="0" dirty="0" err="1" smtClean="0"/>
                        <a:t>boolean</a:t>
                      </a:r>
                      <a:r>
                        <a:rPr lang="es-AR" sz="1600" i="0" baseline="0" dirty="0" smtClean="0"/>
                        <a:t> </a:t>
                      </a:r>
                      <a:r>
                        <a:rPr lang="es-AR" sz="1600" i="0" baseline="0" dirty="0" err="1" smtClean="0"/>
                        <a:t>vacia</a:t>
                      </a:r>
                      <a:r>
                        <a:rPr lang="es-AR" sz="1600" i="0" baseline="0" dirty="0" smtClean="0"/>
                        <a:t>(); }</a:t>
                      </a:r>
                      <a:endParaRPr lang="es-AR" sz="1600" i="0" dirty="0"/>
                    </a:p>
                  </a:txBody>
                  <a:tcPr/>
                </a:tc>
              </a:tr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1600" i="0" dirty="0" smtClean="0"/>
                        <a:t>8</a:t>
                      </a:r>
                      <a:endParaRPr lang="es-AR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600" i="0" dirty="0" smtClean="0"/>
                        <a:t>Constructor() {</a:t>
                      </a:r>
                      <a:r>
                        <a:rPr lang="es-AR" sz="1600" b="1" i="0" dirty="0" err="1" smtClean="0"/>
                        <a:t>super</a:t>
                      </a:r>
                      <a:r>
                        <a:rPr lang="es-AR" sz="1600" i="0" dirty="0" smtClean="0"/>
                        <a:t>();}</a:t>
                      </a:r>
                      <a:r>
                        <a:rPr lang="es-AR" sz="1600" i="0" baseline="0" dirty="0" smtClean="0"/>
                        <a:t>     </a:t>
                      </a:r>
                      <a:r>
                        <a:rPr lang="es-AR" sz="1600" b="1" i="0" baseline="0" dirty="0" err="1" smtClean="0"/>
                        <a:t>void</a:t>
                      </a:r>
                      <a:r>
                        <a:rPr lang="es-AR" sz="1600" i="0" baseline="0" dirty="0" smtClean="0"/>
                        <a:t> </a:t>
                      </a:r>
                      <a:r>
                        <a:rPr lang="es-AR" sz="1600" i="0" baseline="0" dirty="0" err="1" smtClean="0"/>
                        <a:t>metodo</a:t>
                      </a:r>
                      <a:r>
                        <a:rPr lang="es-AR" sz="1600" i="0" baseline="0" dirty="0" smtClean="0"/>
                        <a:t>() { </a:t>
                      </a:r>
                      <a:r>
                        <a:rPr lang="es-AR" sz="1600" b="1" i="0" baseline="0" dirty="0" err="1" smtClean="0"/>
                        <a:t>super</a:t>
                      </a:r>
                      <a:r>
                        <a:rPr lang="es-AR" sz="1600" i="0" baseline="0" dirty="0" err="1" smtClean="0"/>
                        <a:t>.metodo</a:t>
                      </a:r>
                      <a:r>
                        <a:rPr lang="es-AR" sz="1600" i="0" baseline="0" dirty="0" smtClean="0"/>
                        <a:t>();}</a:t>
                      </a:r>
                      <a:endParaRPr lang="es-AR" sz="1600" i="0" dirty="0"/>
                    </a:p>
                  </a:txBody>
                  <a:tcPr/>
                </a:tc>
              </a:tr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1600" i="0" dirty="0" smtClean="0"/>
                        <a:t>9</a:t>
                      </a:r>
                      <a:endParaRPr lang="es-AR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600" i="0" dirty="0" smtClean="0"/>
                        <a:t>Constructor()</a:t>
                      </a:r>
                      <a:r>
                        <a:rPr lang="es-AR" sz="1600" i="0" baseline="0" dirty="0" smtClean="0"/>
                        <a:t> {</a:t>
                      </a:r>
                      <a:r>
                        <a:rPr lang="es-AR" sz="1600" i="0" baseline="0" dirty="0" err="1" smtClean="0"/>
                        <a:t>this</a:t>
                      </a:r>
                      <a:r>
                        <a:rPr lang="es-AR" sz="1600" i="0" baseline="0" dirty="0" smtClean="0"/>
                        <a:t>(true);} Constructor(</a:t>
                      </a:r>
                      <a:r>
                        <a:rPr lang="es-AR" sz="1600" i="0" baseline="0" dirty="0" err="1" smtClean="0"/>
                        <a:t>boolen</a:t>
                      </a:r>
                      <a:r>
                        <a:rPr lang="es-AR" sz="1600" i="0" baseline="0" dirty="0" smtClean="0"/>
                        <a:t> b) {</a:t>
                      </a:r>
                      <a:r>
                        <a:rPr lang="es-AR" sz="1600" i="0" baseline="0" dirty="0" err="1" smtClean="0"/>
                        <a:t>this.b</a:t>
                      </a:r>
                      <a:r>
                        <a:rPr lang="es-AR" sz="1600" i="0" baseline="0" dirty="0" smtClean="0"/>
                        <a:t> = b;} </a:t>
                      </a:r>
                      <a:endParaRPr lang="es-AR" sz="1600" i="0" dirty="0"/>
                    </a:p>
                  </a:txBody>
                  <a:tcPr/>
                </a:tc>
              </a:tr>
              <a:tr h="654187">
                <a:tc>
                  <a:txBody>
                    <a:bodyPr/>
                    <a:lstStyle/>
                    <a:p>
                      <a:pPr algn="ctr"/>
                      <a:r>
                        <a:rPr lang="es-AR" sz="1600" i="0" dirty="0" smtClean="0"/>
                        <a:t>10</a:t>
                      </a:r>
                      <a:endParaRPr lang="es-AR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600" i="0" dirty="0" smtClean="0"/>
                        <a:t>&lt;E&gt; </a:t>
                      </a:r>
                      <a:r>
                        <a:rPr lang="es-AR" sz="1600" i="0" dirty="0" err="1" smtClean="0"/>
                        <a:t>Boolean</a:t>
                      </a:r>
                      <a:r>
                        <a:rPr lang="es-AR" sz="1600" i="0" dirty="0" smtClean="0"/>
                        <a:t> buscar(</a:t>
                      </a:r>
                      <a:r>
                        <a:rPr lang="es-AR" sz="1600" i="0" dirty="0" err="1" smtClean="0"/>
                        <a:t>Collection</a:t>
                      </a:r>
                      <a:r>
                        <a:rPr lang="es-AR" sz="1600" i="0" dirty="0" smtClean="0"/>
                        <a:t>&lt;E&gt;</a:t>
                      </a:r>
                      <a:r>
                        <a:rPr lang="es-AR" sz="1600" i="0" baseline="0" dirty="0" smtClean="0"/>
                        <a:t> c, </a:t>
                      </a:r>
                      <a:r>
                        <a:rPr lang="es-AR" sz="1600" i="0" dirty="0" smtClean="0"/>
                        <a:t>E e) { </a:t>
                      </a:r>
                    </a:p>
                    <a:p>
                      <a:pPr algn="l"/>
                      <a:r>
                        <a:rPr lang="es-AR" sz="1600" i="0" dirty="0" smtClean="0"/>
                        <a:t>     </a:t>
                      </a:r>
                      <a:r>
                        <a:rPr lang="es-AR" sz="1600" i="0" dirty="0" err="1" smtClean="0"/>
                        <a:t>for</a:t>
                      </a:r>
                      <a:r>
                        <a:rPr lang="es-AR" sz="1600" i="0" dirty="0" smtClean="0"/>
                        <a:t>(E </a:t>
                      </a:r>
                      <a:r>
                        <a:rPr lang="es-AR" sz="1600" i="0" dirty="0" err="1" smtClean="0"/>
                        <a:t>it</a:t>
                      </a:r>
                      <a:r>
                        <a:rPr lang="es-AR" sz="1600" i="0" baseline="0" dirty="0" smtClean="0"/>
                        <a:t> : c</a:t>
                      </a:r>
                      <a:r>
                        <a:rPr lang="es-AR" sz="1600" i="0" dirty="0" smtClean="0"/>
                        <a:t>)  </a:t>
                      </a:r>
                    </a:p>
                    <a:p>
                      <a:pPr algn="l"/>
                      <a:r>
                        <a:rPr lang="es-AR" sz="1600" i="0" dirty="0" smtClean="0"/>
                        <a:t>          if (</a:t>
                      </a:r>
                      <a:r>
                        <a:rPr lang="es-AR" sz="1600" i="0" dirty="0" err="1" smtClean="0"/>
                        <a:t>it.equals</a:t>
                      </a:r>
                      <a:r>
                        <a:rPr lang="es-AR" sz="1600" i="0" dirty="0" smtClean="0"/>
                        <a:t>(e)) </a:t>
                      </a:r>
                      <a:r>
                        <a:rPr lang="es-AR" sz="1600" i="0" dirty="0" err="1" smtClean="0"/>
                        <a:t>return</a:t>
                      </a:r>
                      <a:r>
                        <a:rPr lang="es-AR" sz="1600" i="0" baseline="0" dirty="0" smtClean="0"/>
                        <a:t> </a:t>
                      </a:r>
                      <a:r>
                        <a:rPr lang="es-AR" sz="1600" i="0" baseline="0" dirty="0" err="1" smtClean="0"/>
                        <a:t>Boolean.TRUE</a:t>
                      </a:r>
                      <a:r>
                        <a:rPr lang="es-AR" sz="1600" i="0" baseline="0" dirty="0" smtClean="0"/>
                        <a:t>; </a:t>
                      </a:r>
                    </a:p>
                    <a:p>
                      <a:pPr algn="l"/>
                      <a:r>
                        <a:rPr lang="es-AR" sz="1600" i="0" baseline="0" dirty="0" smtClean="0"/>
                        <a:t>     </a:t>
                      </a:r>
                      <a:r>
                        <a:rPr lang="es-AR" sz="1600" i="0" baseline="0" dirty="0" err="1" smtClean="0"/>
                        <a:t>return</a:t>
                      </a:r>
                      <a:r>
                        <a:rPr lang="es-AR" sz="1600" i="0" baseline="0" dirty="0" smtClean="0"/>
                        <a:t> </a:t>
                      </a:r>
                      <a:r>
                        <a:rPr lang="es-AR" sz="1600" i="0" baseline="0" dirty="0" err="1" smtClean="0"/>
                        <a:t>Boolean.FALSE</a:t>
                      </a:r>
                      <a:r>
                        <a:rPr lang="es-AR" sz="1600" i="0" baseline="0" dirty="0" smtClean="0"/>
                        <a:t>; </a:t>
                      </a:r>
                    </a:p>
                    <a:p>
                      <a:pPr algn="l"/>
                      <a:r>
                        <a:rPr lang="es-AR" sz="1600" i="0" baseline="0" dirty="0" smtClean="0"/>
                        <a:t>}</a:t>
                      </a:r>
                      <a:endParaRPr lang="es-AR" sz="1600" i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4151</TotalTime>
  <Words>323</Words>
  <Application>Microsoft Office PowerPoint</Application>
  <PresentationFormat>Personalizado</PresentationFormat>
  <Paragraphs>42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Espiral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 Web</dc:title>
  <dc:creator>Pablo Pandolfo</dc:creator>
  <cp:lastModifiedBy>ppando</cp:lastModifiedBy>
  <cp:revision>610</cp:revision>
  <dcterms:created xsi:type="dcterms:W3CDTF">2016-08-21T14:39:29Z</dcterms:created>
  <dcterms:modified xsi:type="dcterms:W3CDTF">2018-03-01T18:08:31Z</dcterms:modified>
</cp:coreProperties>
</file>