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9" autoAdjust="0"/>
    <p:restoredTop sz="90023" autoAdjust="0"/>
  </p:normalViewPr>
  <p:slideViewPr>
    <p:cSldViewPr snapToGrid="0">
      <p:cViewPr>
        <p:scale>
          <a:sx n="100" d="100"/>
          <a:sy n="100" d="100"/>
        </p:scale>
        <p:origin x="-1308" y="-22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13/11/2018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r>
              <a:rPr lang="es-AR" sz="1400" dirty="0" smtClean="0"/>
              <a:t>1 [2 puntos].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static</a:t>
            </a:r>
            <a:r>
              <a:rPr lang="es-AR" sz="1400" dirty="0" smtClean="0"/>
              <a:t> </a:t>
            </a:r>
            <a:r>
              <a:rPr lang="es-AR" sz="1400" dirty="0" err="1" smtClean="0"/>
              <a:t>Integer</a:t>
            </a:r>
            <a:r>
              <a:rPr lang="es-AR" sz="1400" dirty="0" smtClean="0"/>
              <a:t> getCountCuadrante1(</a:t>
            </a:r>
            <a:r>
              <a:rPr lang="es-AR" sz="1400" dirty="0" err="1" smtClean="0"/>
              <a:t>Collection</a:t>
            </a:r>
            <a:r>
              <a:rPr lang="es-AR" sz="1400" dirty="0" smtClean="0"/>
              <a:t>&lt;Punto&gt; puntos){…}</a:t>
            </a:r>
          </a:p>
          <a:p>
            <a:r>
              <a:rPr lang="es-AR" sz="1400" dirty="0" smtClean="0"/>
              <a:t>2 [2 puntos].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static</a:t>
            </a:r>
            <a:r>
              <a:rPr lang="es-AR" sz="1400" dirty="0" smtClean="0"/>
              <a:t> </a:t>
            </a:r>
            <a:r>
              <a:rPr lang="es-AR" sz="1400" dirty="0" err="1" smtClean="0"/>
              <a:t>Collection</a:t>
            </a:r>
            <a:r>
              <a:rPr lang="es-AR" sz="1400" dirty="0" smtClean="0"/>
              <a:t>&lt;Punto&gt; </a:t>
            </a:r>
            <a:r>
              <a:rPr lang="es-AR" sz="1400" dirty="0" err="1" smtClean="0"/>
              <a:t>read</a:t>
            </a:r>
            <a:r>
              <a:rPr lang="es-AR" sz="1400" dirty="0" smtClean="0"/>
              <a:t>(</a:t>
            </a:r>
            <a:r>
              <a:rPr lang="es-AR" sz="1400" dirty="0" err="1" smtClean="0"/>
              <a:t>File</a:t>
            </a:r>
            <a:r>
              <a:rPr lang="es-AR" sz="1400" dirty="0" smtClean="0"/>
              <a:t> </a:t>
            </a:r>
            <a:r>
              <a:rPr lang="es-AR" sz="1400" dirty="0" err="1" smtClean="0"/>
              <a:t>source</a:t>
            </a:r>
            <a:r>
              <a:rPr lang="es-AR" sz="1400" dirty="0" smtClean="0"/>
              <a:t>) </a:t>
            </a:r>
            <a:r>
              <a:rPr lang="es-AR" sz="1400" dirty="0" err="1" smtClean="0"/>
              <a:t>throws</a:t>
            </a:r>
            <a:r>
              <a:rPr lang="es-AR" sz="1400" dirty="0" smtClean="0"/>
              <a:t> </a:t>
            </a:r>
            <a:r>
              <a:rPr lang="es-AR" sz="1400" dirty="0" err="1" smtClean="0"/>
              <a:t>IOException</a:t>
            </a:r>
            <a:r>
              <a:rPr lang="es-AR" sz="1400" dirty="0" smtClean="0"/>
              <a:t> {…} </a:t>
            </a:r>
          </a:p>
          <a:p>
            <a:r>
              <a:rPr lang="es-AR" sz="1400" dirty="0" smtClean="0"/>
              <a:t>3 [2 puntos].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static</a:t>
            </a:r>
            <a:r>
              <a:rPr lang="es-AR" sz="1400" dirty="0" smtClean="0"/>
              <a:t>  &lt;T&gt; </a:t>
            </a:r>
            <a:r>
              <a:rPr lang="es-AR" sz="1400" dirty="0" err="1" smtClean="0"/>
              <a:t>Boolean</a:t>
            </a:r>
            <a:r>
              <a:rPr lang="es-AR" sz="1400" dirty="0" smtClean="0"/>
              <a:t> </a:t>
            </a:r>
            <a:r>
              <a:rPr lang="es-AR" sz="1400" dirty="0" err="1" smtClean="0"/>
              <a:t>exists</a:t>
            </a:r>
            <a:r>
              <a:rPr lang="es-AR" sz="1400" dirty="0" smtClean="0"/>
              <a:t>(T[][] </a:t>
            </a:r>
            <a:r>
              <a:rPr lang="es-AR" sz="1400" dirty="0" err="1" smtClean="0"/>
              <a:t>values</a:t>
            </a:r>
            <a:r>
              <a:rPr lang="es-AR" sz="1400" dirty="0" smtClean="0"/>
              <a:t>, T </a:t>
            </a:r>
            <a:r>
              <a:rPr lang="es-AR" sz="1400" dirty="0" err="1" smtClean="0"/>
              <a:t>valueToSearch</a:t>
            </a:r>
            <a:r>
              <a:rPr lang="es-AR" sz="1400" dirty="0" smtClean="0"/>
              <a:t>){…} </a:t>
            </a:r>
          </a:p>
          <a:p>
            <a:r>
              <a:rPr lang="es-AR" sz="1400" dirty="0" smtClean="0"/>
              <a:t>4 [1 punto]. 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boolean</a:t>
            </a:r>
            <a:r>
              <a:rPr lang="es-AR" sz="1400" dirty="0" smtClean="0"/>
              <a:t> </a:t>
            </a:r>
            <a:r>
              <a:rPr lang="es-AR" sz="1400" dirty="0" err="1" smtClean="0"/>
              <a:t>equals</a:t>
            </a:r>
            <a:r>
              <a:rPr lang="es-AR" sz="1400" dirty="0" smtClean="0"/>
              <a:t>(</a:t>
            </a:r>
            <a:r>
              <a:rPr lang="es-AR" sz="1400" dirty="0" err="1" smtClean="0"/>
              <a:t>Object</a:t>
            </a:r>
            <a:r>
              <a:rPr lang="es-AR" sz="1400" dirty="0" smtClean="0"/>
              <a:t> o){…}  // en Punto</a:t>
            </a:r>
          </a:p>
          <a:p>
            <a:r>
              <a:rPr lang="es-AR" sz="1400" dirty="0" smtClean="0"/>
              <a:t>5 [1 punto]. 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enum</a:t>
            </a:r>
            <a:r>
              <a:rPr lang="es-AR" sz="1400" dirty="0" smtClean="0"/>
              <a:t> Cuadrante </a:t>
            </a:r>
            <a:r>
              <a:rPr lang="es-AR" sz="1400" dirty="0" smtClean="0"/>
              <a:t>{…} // c/u tiene su propia representación numérica</a:t>
            </a:r>
            <a:endParaRPr lang="es-AR" sz="1400" dirty="0" smtClean="0"/>
          </a:p>
          <a:p>
            <a:r>
              <a:rPr lang="es-AR" sz="1400" dirty="0" smtClean="0"/>
              <a:t>6 [1 punto]. 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@interface </a:t>
            </a:r>
            <a:r>
              <a:rPr lang="es-AR" sz="1400" dirty="0" smtClean="0"/>
              <a:t>Origen</a:t>
            </a:r>
            <a:r>
              <a:rPr lang="es-AR" sz="1400" dirty="0" smtClean="0"/>
              <a:t>{…}  // para métodos, sólo en el .java, </a:t>
            </a:r>
            <a:r>
              <a:rPr lang="es-AR" sz="1400" dirty="0" smtClean="0"/>
              <a:t>elemento </a:t>
            </a:r>
            <a:r>
              <a:rPr lang="es-AR" sz="1400" dirty="0" err="1" smtClean="0"/>
              <a:t>descripcion</a:t>
            </a:r>
            <a:r>
              <a:rPr lang="es-AR" sz="1400" dirty="0" smtClean="0"/>
              <a:t> default “”.</a:t>
            </a:r>
            <a:endParaRPr lang="es-AR" sz="1400" dirty="0" smtClean="0"/>
          </a:p>
          <a:p>
            <a:r>
              <a:rPr lang="es-AR" sz="1400" dirty="0" smtClean="0"/>
              <a:t>7 [1 punto]. 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class</a:t>
            </a:r>
            <a:r>
              <a:rPr lang="es-AR" sz="1400" dirty="0" smtClean="0"/>
              <a:t> </a:t>
            </a:r>
            <a:r>
              <a:rPr lang="es-AR" sz="1400" dirty="0" err="1" smtClean="0"/>
              <a:t>MiException</a:t>
            </a:r>
            <a:r>
              <a:rPr lang="es-AR" sz="1400" dirty="0" smtClean="0"/>
              <a:t> </a:t>
            </a:r>
            <a:r>
              <a:rPr lang="es-AR" sz="1400" dirty="0" err="1" smtClean="0"/>
              <a:t>extends</a:t>
            </a:r>
            <a:r>
              <a:rPr lang="es-AR" sz="1400" dirty="0" smtClean="0"/>
              <a:t> … // no verificable, </a:t>
            </a:r>
            <a:r>
              <a:rPr lang="es-AR" sz="1400" dirty="0" err="1" smtClean="0"/>
              <a:t>sobreescribir</a:t>
            </a:r>
            <a:r>
              <a:rPr lang="es-AR" sz="1400" dirty="0" smtClean="0"/>
              <a:t> el método </a:t>
            </a:r>
            <a:r>
              <a:rPr lang="es-AR" sz="1400" dirty="0" err="1" smtClean="0"/>
              <a:t>getMessage</a:t>
            </a:r>
            <a:r>
              <a:rPr lang="es-AR" sz="1400" dirty="0" smtClean="0"/>
              <a:t>() para concatenar el mensaje a la fecha de hoy en formato DD/MM/AAAA </a:t>
            </a:r>
            <a:r>
              <a:rPr lang="es-AR" sz="1400" dirty="0" err="1" smtClean="0"/>
              <a:t>HH:mm</a:t>
            </a:r>
            <a:r>
              <a:rPr lang="es-AR" sz="1400" dirty="0" smtClean="0"/>
              <a:t> Ejemplo:  </a:t>
            </a:r>
            <a:r>
              <a:rPr lang="es-AR" sz="1400" dirty="0" err="1" smtClean="0"/>
              <a:t>xxxx</a:t>
            </a:r>
            <a:r>
              <a:rPr lang="es-AR" sz="1400" dirty="0" smtClean="0"/>
              <a:t> =&gt;</a:t>
            </a:r>
            <a:r>
              <a:rPr lang="es-AR" sz="1400" dirty="0" smtClean="0"/>
              <a:t>11/13/18 </a:t>
            </a:r>
            <a:r>
              <a:rPr lang="es-AR" sz="1400" dirty="0" smtClean="0"/>
              <a:t>5:09 PM</a:t>
            </a:r>
            <a:endParaRPr lang="es-AR" sz="1400" dirty="0" smtClean="0"/>
          </a:p>
          <a:p>
            <a:pPr algn="ctr">
              <a:buNone/>
            </a:pPr>
            <a:endParaRPr lang="es-AR" sz="1400" b="1" dirty="0" smtClean="0"/>
          </a:p>
          <a:p>
            <a:pPr algn="ctr">
              <a:buNone/>
            </a:pPr>
            <a:r>
              <a:rPr lang="es-AR" sz="1400" b="1" dirty="0" smtClean="0"/>
              <a:t>Aprobación del examen: con nota mayor o igual a 4 (cuatro). Condiciones de aprobación: 60% correcto. Duración máxima de examen: 2 horas.</a:t>
            </a:r>
            <a:endParaRPr lang="es-AR" sz="1400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Segundo Examen Parcial </a:t>
            </a:r>
            <a:r>
              <a:rPr lang="es-AR" altLang="es-AR" sz="1200" b="1" kern="0" dirty="0" smtClean="0"/>
              <a:t>2ºC TN </a:t>
            </a:r>
            <a:r>
              <a:rPr lang="es-AR" altLang="es-AR" sz="1200" b="1" kern="0" dirty="0" smtClean="0"/>
              <a:t>2018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 smtClean="0"/>
              <a:t>Segundo Examen Parcial 2ºC TN 2018</a:t>
            </a:r>
          </a:p>
          <a:p>
            <a:pPr marL="0" indent="0" algn="ctr">
              <a:buNone/>
              <a:defRPr/>
            </a:pPr>
            <a:endParaRPr lang="es-AR" altLang="es-AR" sz="1200" b="1" kern="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631158" y="1320779"/>
          <a:ext cx="4207542" cy="443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90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RESPUESTAS</a:t>
                      </a:r>
                      <a:endParaRPr lang="es-AR" sz="800" b="1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1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getCountCuadrante1(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&lt;Punto&gt; puntos)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(puntos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contador = 0;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(Punto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puntos)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punto.getX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&gt; 0 &amp;&amp;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punto.getY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&gt; 0)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contador++;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contador;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b="1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2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static Collection&lt;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read(File source) throws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&lt;Punto&gt; puntos = new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&lt;&gt;();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(source));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br.readLine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linea.split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(";");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puntos.add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Punto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Double(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[0]), new Double(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[1])));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br.close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puntos;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b="1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3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&lt;T&gt;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(T[][]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valueToSearch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 ((values == null) || (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valueToSearch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null))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 = 0; i &lt;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values.length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 = 0; j &lt;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[i].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[i][j].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valueToSearch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Boolean.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b="1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4907883" y="1330304"/>
          <a:ext cx="3474117" cy="528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7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RESPUESTAS</a:t>
                      </a:r>
                      <a:endParaRPr lang="es-AR" sz="800" b="1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4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obj.getClass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Punto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(Punto)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this.getX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other.getX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(!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this.getX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other.getX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other.getY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(!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this.getY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other.getY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b="1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5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Cuadrante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UNO(1), DOS(2), TRES(3), CUATRO(4), SIN_CUADRANTE(0);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representación;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Cuadrante(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representacion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this.setRepresentación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representacion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getRepresentación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this.representación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setRepresentación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representación)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this.representación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representación;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1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6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Retention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RetentionPolicy.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@Target(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ElementType.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@interface Origen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descripcion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default "";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1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8451183" y="1339829"/>
          <a:ext cx="3312192" cy="168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RESPUESTAS</a:t>
                      </a:r>
                      <a:endParaRPr lang="es-AR" sz="800" b="1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b="1" i="0" dirty="0" smtClean="0"/>
                        <a:t>7</a:t>
                      </a:r>
                      <a:endParaRPr lang="es-AR" sz="8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MiExcepcion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extends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RuntimeException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private static final long </a:t>
                      </a:r>
                      <a:r>
                        <a:rPr lang="en-US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serialVersionUID</a:t>
                      </a:r>
                      <a:r>
                        <a:rPr lang="en-US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1L;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MiExcepcion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mensaje) {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(mensaje);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getMessage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super.getMessage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+ " -&gt; " + 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SimpleDateFormat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().format(new Date());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AR" sz="800" b="1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4326</TotalTime>
  <Words>672</Words>
  <Application>Microsoft Office PowerPoint</Application>
  <PresentationFormat>Personalizado</PresentationFormat>
  <Paragraphs>106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626</cp:revision>
  <dcterms:created xsi:type="dcterms:W3CDTF">2016-08-21T14:39:29Z</dcterms:created>
  <dcterms:modified xsi:type="dcterms:W3CDTF">2018-11-13T20:13:10Z</dcterms:modified>
</cp:coreProperties>
</file>