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0" roundtripDataSignature="AMtx7miuzMrkeJCJe8rMmHS8Bg6CK/Hz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801e0033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13801e0033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801e0033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13801e0033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37f591014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137f591014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764c58fa8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764c58fa8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3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3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"/>
              <a:t>Presentación Wireframe Maxisoft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17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6"/>
              <a:buNone/>
            </a:pPr>
            <a:r>
              <a:rPr lang="es"/>
              <a:t>Yenny Carolina Durango Durango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6"/>
              <a:buNone/>
            </a:pPr>
            <a:r>
              <a:rPr lang="es"/>
              <a:t>Juan Pablo Franco Faria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6"/>
              <a:buNone/>
            </a:pPr>
            <a:r>
              <a:rPr lang="es"/>
              <a:t>Dani Andres Arango Chavarria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6"/>
              <a:buNone/>
            </a:pPr>
            <a:r>
              <a:rPr lang="es"/>
              <a:t>Valentina Berrio Puerta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es"/>
              <a:t>Karen Colorado Taborda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6"/>
              <a:buNone/>
            </a:pPr>
            <a:r>
              <a:rPr lang="es"/>
              <a:t>Juan Esteban Carrascal Cudriz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9"/>
          <p:cNvPicPr preferRelativeResize="0"/>
          <p:nvPr/>
        </p:nvPicPr>
        <p:blipFill rotWithShape="1">
          <a:blip r:embed="rId3">
            <a:alphaModFix/>
          </a:blip>
          <a:srcRect b="9300" l="23154" r="47857" t="39142"/>
          <a:stretch/>
        </p:blipFill>
        <p:spPr>
          <a:xfrm>
            <a:off x="5763200" y="483375"/>
            <a:ext cx="3380799" cy="418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483375"/>
            <a:ext cx="5610800" cy="418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0"/>
          <p:cNvPicPr preferRelativeResize="0"/>
          <p:nvPr/>
        </p:nvPicPr>
        <p:blipFill rotWithShape="1">
          <a:blip r:embed="rId3">
            <a:alphaModFix/>
          </a:blip>
          <a:srcRect b="7758" l="15952" r="36877" t="34380"/>
          <a:stretch/>
        </p:blipFill>
        <p:spPr>
          <a:xfrm>
            <a:off x="887887" y="30987"/>
            <a:ext cx="7368224" cy="508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6938" y="336475"/>
            <a:ext cx="8450125" cy="447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2"/>
          <p:cNvPicPr preferRelativeResize="0"/>
          <p:nvPr/>
        </p:nvPicPr>
        <p:blipFill rotWithShape="1">
          <a:blip r:embed="rId3">
            <a:alphaModFix/>
          </a:blip>
          <a:srcRect b="32351" l="23694" r="49889" t="42333"/>
          <a:stretch/>
        </p:blipFill>
        <p:spPr>
          <a:xfrm>
            <a:off x="4697325" y="1399350"/>
            <a:ext cx="4134974" cy="261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1000" y="1399350"/>
            <a:ext cx="4466325" cy="261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14375"/>
            <a:ext cx="9144000" cy="45165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g13801e00338_0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300" y="628650"/>
            <a:ext cx="8153400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g13801e00338_0_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3650" y="285050"/>
            <a:ext cx="8267024" cy="438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5850" y="126613"/>
            <a:ext cx="8492301" cy="489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7750" y="113550"/>
            <a:ext cx="7368500" cy="49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4950" y="107038"/>
            <a:ext cx="7354100" cy="492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400" y="76200"/>
            <a:ext cx="7845207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812" y="152400"/>
            <a:ext cx="814637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0675" y="152400"/>
            <a:ext cx="7990800" cy="479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750" y="152400"/>
            <a:ext cx="770504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6225" y="131975"/>
            <a:ext cx="7531549" cy="477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37f591014b_1_0"/>
          <p:cNvSpPr txBox="1"/>
          <p:nvPr>
            <p:ph type="title"/>
          </p:nvPr>
        </p:nvSpPr>
        <p:spPr>
          <a:xfrm>
            <a:off x="2048700" y="1860900"/>
            <a:ext cx="5046600" cy="14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9600"/>
              <a:t>FIN</a:t>
            </a:r>
            <a:endParaRPr sz="9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4350" y="200725"/>
            <a:ext cx="7235300" cy="474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138" y="152400"/>
            <a:ext cx="7521728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g1764c58fa82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8850" y="152400"/>
            <a:ext cx="3646307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g1764c58fa82_0_5"/>
          <p:cNvSpPr txBox="1"/>
          <p:nvPr/>
        </p:nvSpPr>
        <p:spPr>
          <a:xfrm>
            <a:off x="841675" y="1725150"/>
            <a:ext cx="16833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Cuando se haga click en el botón modificar en la tabla de roles se mostrará esta ventana emergente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6313" y="585788"/>
            <a:ext cx="7191375" cy="397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2575" y="447675"/>
            <a:ext cx="6038850" cy="42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87725"/>
            <a:ext cx="8839198" cy="3568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0488" y="152400"/>
            <a:ext cx="2963024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8"/>
          <p:cNvSpPr txBox="1"/>
          <p:nvPr/>
        </p:nvSpPr>
        <p:spPr>
          <a:xfrm>
            <a:off x="828325" y="1725150"/>
            <a:ext cx="16833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Cuando se haga click en el botón modificar en la tabla de empleados se mostrará esta ventana emergente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