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83PWh/62ExYclQnDSeAJGNOH+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ca31ad3d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ca31ad3d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ca31ad3d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ca31ad3d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ca31ad3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ca31ad3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ca31ad3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ca31ad3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ca31ad3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ca31ad3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ca31ad3d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ca31ad3d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ca31ad3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ca31ad3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ca31ad3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ca31ad3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ca31ad3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ca31ad3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ca31ad3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ca31ad3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ca31ad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ca31ad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ca31ad3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ca31ad3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ca31ad3d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aca31ad3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ca31ad3d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ca31ad3d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ca31ad3d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ca31ad3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7f5910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37f5910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64c58fa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764c58fa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ca31ad3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ca31ad3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ca31ad3d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ca31ad3d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Presentación Wireframe Maxisoft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Yenny Carolina Durango Durango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Juan Pablo Franco Faria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Dani Andres Arango Chavarria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Valentina Berrio Puerta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Karen Colorado Taborda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s"/>
              <a:t>Juan Esteban Carrascal Cudriz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aca31ad3dd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37" y="572700"/>
            <a:ext cx="7726126" cy="44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aca31ad3dd_0_107"/>
          <p:cNvSpPr txBox="1"/>
          <p:nvPr>
            <p:ph type="title"/>
          </p:nvPr>
        </p:nvSpPr>
        <p:spPr>
          <a:xfrm>
            <a:off x="3117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LISTAR NOVEDADES / ADMINISTRADOR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aca31ad3dd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13" y="572700"/>
            <a:ext cx="7142575" cy="44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aca31ad3dd_0_9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LISTAR NOVEDADES / EMPLEADO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aca31ad3dd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613" y="152400"/>
            <a:ext cx="349278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aca31ad3dd_0_104"/>
          <p:cNvSpPr txBox="1"/>
          <p:nvPr/>
        </p:nvSpPr>
        <p:spPr>
          <a:xfrm>
            <a:off x="440875" y="2110050"/>
            <a:ext cx="22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MODIFICAR NOVEDAD</a:t>
            </a:r>
            <a:endParaRPr b="1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609600"/>
            <a:ext cx="791527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>
            <p:ph type="title"/>
          </p:nvPr>
        </p:nvSpPr>
        <p:spPr>
          <a:xfrm>
            <a:off x="3117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LISTAR HERRAMIENTAS E INSUMOS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aca31ad3d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533400"/>
            <a:ext cx="3048000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aca31ad3dd_0_15"/>
          <p:cNvSpPr txBox="1"/>
          <p:nvPr/>
        </p:nvSpPr>
        <p:spPr>
          <a:xfrm>
            <a:off x="160325" y="1925250"/>
            <a:ext cx="280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MODIFICAR HERRAMIENTA E INSUMO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aca31ad3d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75" y="510575"/>
            <a:ext cx="6480850" cy="46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aca31ad3dd_0_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REGISTRAR HERRAMIENTAS E INSUMOS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aca31ad3dd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572700"/>
            <a:ext cx="6962775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aca31ad3dd_0_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AGENDAR NUEVO SERVICIO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aca31ad3dd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647700"/>
            <a:ext cx="7000875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aca31ad3dd_0_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REGISTRAR SERVICIOS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1aca31ad3dd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038" y="572700"/>
            <a:ext cx="5925924" cy="44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aca31ad3dd_0_61"/>
          <p:cNvSpPr txBox="1"/>
          <p:nvPr>
            <p:ph type="title"/>
          </p:nvPr>
        </p:nvSpPr>
        <p:spPr>
          <a:xfrm>
            <a:off x="1468050" y="0"/>
            <a:ext cx="620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REALIZAR PRÉSTAMO A EMPLEADO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1aca31ad3d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900" y="152400"/>
            <a:ext cx="58602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572700"/>
            <a:ext cx="691515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LOGIN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1aca31ad3dd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00" y="754450"/>
            <a:ext cx="6655410" cy="39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aca31ad3dd_0_6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LISTAR SOLICITUDES DE PRÉSTAMOS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1aca31ad3dd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75" y="752463"/>
            <a:ext cx="6219825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aca31ad3dd_0_68"/>
          <p:cNvSpPr txBox="1"/>
          <p:nvPr>
            <p:ph type="title"/>
          </p:nvPr>
        </p:nvSpPr>
        <p:spPr>
          <a:xfrm>
            <a:off x="1254739" y="0"/>
            <a:ext cx="663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SOLICITAR PRÉSTAMO / EMPLEADO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1aca31ad3dd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87" y="572700"/>
            <a:ext cx="5294625" cy="457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aca31ad3dd_0_76"/>
          <p:cNvSpPr txBox="1"/>
          <p:nvPr>
            <p:ph type="title"/>
          </p:nvPr>
        </p:nvSpPr>
        <p:spPr>
          <a:xfrm>
            <a:off x="1274700" y="0"/>
            <a:ext cx="65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LISTAR PRÉSTAMOS / EMPLEADO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aca31ad3dd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642938"/>
            <a:ext cx="59055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aca31ad3dd_0_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LISTAR SERVICIOS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1aca31ad3dd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658" y="929925"/>
            <a:ext cx="3820675" cy="32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aca31ad3dd_0_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MODIFICAR SERVICIO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aca31ad3dd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572688"/>
            <a:ext cx="6981825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aca31ad3dd_0_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LISTAR AGENDA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7f591014b_1_0"/>
          <p:cNvSpPr txBox="1"/>
          <p:nvPr>
            <p:ph type="title"/>
          </p:nvPr>
        </p:nvSpPr>
        <p:spPr>
          <a:xfrm>
            <a:off x="2048700" y="1860900"/>
            <a:ext cx="50466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9600"/>
              <a:t>FIN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514350"/>
            <a:ext cx="699135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REGISTRAR EMPLEADOS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763"/>
            <a:ext cx="8839201" cy="355797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LISTAR EMPLEADOS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1764c58fa8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750" y="152400"/>
            <a:ext cx="293449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764c58fa82_0_5"/>
          <p:cNvSpPr txBox="1"/>
          <p:nvPr/>
        </p:nvSpPr>
        <p:spPr>
          <a:xfrm>
            <a:off x="908475" y="2110050"/>
            <a:ext cx="196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MODIFICAR EMPLEADO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1aca31ad3d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675" y="572700"/>
            <a:ext cx="6748651" cy="44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aca31ad3dd_0_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REGISTRAR ROLES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38" y="572700"/>
            <a:ext cx="7226124" cy="45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LISTAR ROLES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13" y="557213"/>
            <a:ext cx="307657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/>
        </p:nvSpPr>
        <p:spPr>
          <a:xfrm>
            <a:off x="574475" y="2110063"/>
            <a:ext cx="201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MODIFICAR ROLES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aca31ad3dd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63" y="572700"/>
            <a:ext cx="7279076" cy="45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aca31ad3dd_0_95"/>
          <p:cNvSpPr txBox="1"/>
          <p:nvPr>
            <p:ph type="title"/>
          </p:nvPr>
        </p:nvSpPr>
        <p:spPr>
          <a:xfrm>
            <a:off x="2441850" y="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REGISTRAR NOVEDADES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