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75" r:id="rId4"/>
    <p:sldId id="284" r:id="rId5"/>
    <p:sldId id="281" r:id="rId6"/>
    <p:sldId id="283" r:id="rId7"/>
    <p:sldId id="285" r:id="rId8"/>
    <p:sldId id="282" r:id="rId9"/>
    <p:sldId id="268" r:id="rId10"/>
    <p:sldId id="287" r:id="rId11"/>
  </p:sldIdLst>
  <p:sldSz cx="9144000" cy="5143500" type="screen16x9"/>
  <p:notesSz cx="6858000" cy="9144000"/>
  <p:embeddedFontLst>
    <p:embeddedFont>
      <p:font typeface="IBM Plex Sans" panose="020B0604020202020204" charset="0"/>
      <p:regular r:id="rId13"/>
      <p:bold r:id="rId14"/>
      <p:italic r:id="rId15"/>
      <p:boldItalic r:id="rId16"/>
    </p:embeddedFont>
    <p:embeddedFont>
      <p:font typeface="IBM Plex Sans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767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62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3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0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51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7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Sound/Diplom_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275303" y="720000"/>
            <a:ext cx="4116697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000" dirty="0"/>
              <a:t>«Разработка сайта фитнес</a:t>
            </a:r>
            <a:r>
              <a:rPr lang="en-US" sz="2000" dirty="0"/>
              <a:t> </a:t>
            </a:r>
            <a:r>
              <a:rPr lang="ru-RU" sz="2000" dirty="0"/>
              <a:t>зала» 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540000" y="1346512"/>
            <a:ext cx="3852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sz="1800" dirty="0">
                <a:solidFill>
                  <a:srgbClr val="0070C0"/>
                </a:solidFill>
                <a:latin typeface="IBM Plex Sans" panose="020B0503050203000203" pitchFamily="34" charset="0"/>
              </a:rPr>
              <a:t>Программист </a:t>
            </a:r>
            <a:r>
              <a:rPr lang="en-US" sz="1800" dirty="0">
                <a:solidFill>
                  <a:srgbClr val="0070C0"/>
                </a:solidFill>
                <a:latin typeface="IBM Plex Sans" panose="020B0503050203000203" pitchFamily="34" charset="0"/>
              </a:rPr>
              <a:t>python</a:t>
            </a:r>
            <a:endParaRPr sz="1000" dirty="0">
              <a:solidFill>
                <a:srgbClr val="0070C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5ADAAE-1C10-4D67-9913-44307BCF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65" y="1134755"/>
            <a:ext cx="3368162" cy="33681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488793" y="4125894"/>
            <a:ext cx="3852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sz="1800" dirty="0">
                <a:solidFill>
                  <a:srgbClr val="71E76E"/>
                </a:solidFill>
                <a:latin typeface="IBM Plex Sans" panose="020B0503050203000203" pitchFamily="34" charset="0"/>
              </a:rPr>
              <a:t>Программист </a:t>
            </a:r>
            <a:r>
              <a:rPr lang="en-US" sz="1800" dirty="0">
                <a:solidFill>
                  <a:srgbClr val="71E76E"/>
                </a:solidFill>
                <a:latin typeface="IBM Plex Sans" panose="020B0503050203000203" pitchFamily="34" charset="0"/>
              </a:rPr>
              <a:t>python</a:t>
            </a:r>
            <a:endParaRPr sz="1000" dirty="0"/>
          </a:p>
        </p:txBody>
      </p:sp>
      <p:sp>
        <p:nvSpPr>
          <p:cNvPr id="9" name="Google Shape;153;p7">
            <a:extLst>
              <a:ext uri="{FF2B5EF4-FFF2-40B4-BE49-F238E27FC236}">
                <a16:creationId xmlns:a16="http://schemas.microsoft.com/office/drawing/2014/main" id="{96480D96-2CFA-4B90-A4FF-7E16912DD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878" y="2633473"/>
            <a:ext cx="7432243" cy="94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800" dirty="0"/>
              <a:t>Спасибо за внимание =)</a:t>
            </a:r>
            <a:br>
              <a:rPr lang="ru-RU" sz="4800" dirty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561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 b="1" dirty="0">
                <a:solidFill>
                  <a:schemeClr val="tx1"/>
                </a:solidFill>
              </a:rPr>
              <a:t>Давайте знакомиться!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solidFill>
                  <a:schemeClr val="dk1"/>
                </a:solidFill>
              </a:rPr>
              <a:t>Некрасов Виктор Сергеевич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148580"/>
            <a:ext cx="4798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200" dirty="0">
                <a:solidFill>
                  <a:schemeClr val="accent2">
                    <a:lumMod val="50000"/>
                  </a:schemeClr>
                </a:solidFill>
              </a:rPr>
              <a:t>Направление обучения: «Програмист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»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в</a:t>
            </a:r>
            <a:r>
              <a:rPr lang="ru" sz="1200" dirty="0">
                <a:solidFill>
                  <a:schemeClr val="accent2">
                    <a:lumMod val="50000"/>
                  </a:schemeClr>
                </a:solidFill>
              </a:rPr>
              <a:t> GeekBrains с 2022 года.</a:t>
            </a:r>
            <a:endParaRPr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849562"/>
            <a:ext cx="4919700" cy="35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solidFill>
                  <a:schemeClr val="dk1"/>
                </a:solidFill>
              </a:rPr>
              <a:t>          О себе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Город Новосибирск.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Имею высшее финансовое образование</a:t>
            </a: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Интересы</a:t>
            </a:r>
            <a:r>
              <a:rPr lang="en-US" sz="1200" dirty="0">
                <a:solidFill>
                  <a:schemeClr val="dk1"/>
                </a:solidFill>
              </a:rPr>
              <a:t>: </a:t>
            </a:r>
            <a:r>
              <a:rPr lang="ru-RU" sz="1200" dirty="0">
                <a:solidFill>
                  <a:schemeClr val="dk1"/>
                </a:solidFill>
              </a:rPr>
              <a:t>рыбалка, хоккей, активный отдых, новые технологии, офф-</a:t>
            </a:r>
            <a:r>
              <a:rPr lang="ru-RU" sz="1200" dirty="0" err="1">
                <a:solidFill>
                  <a:schemeClr val="dk1"/>
                </a:solidFill>
              </a:rPr>
              <a:t>роуд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200" dirty="0">
                <a:solidFill>
                  <a:schemeClr val="dk1"/>
                </a:solidFill>
              </a:rPr>
              <a:t>С 2008г. </a:t>
            </a:r>
            <a:r>
              <a:rPr lang="ru-RU" sz="1200" dirty="0">
                <a:solidFill>
                  <a:schemeClr val="dk1"/>
                </a:solidFill>
              </a:rPr>
              <a:t>Удалённо помогаю компаниям в решении технических вопросов</a:t>
            </a:r>
            <a:r>
              <a:rPr lang="ru" sz="1200" dirty="0">
                <a:solidFill>
                  <a:schemeClr val="dk1"/>
                </a:solidFill>
              </a:rPr>
              <a:t>.</a:t>
            </a: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В 2005г. Сломал шею и теперь не могу ходить</a:t>
            </a:r>
            <a:endParaRPr lang="ru"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Мой проект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https://github.com/MaxiSound/Diplom_Python</a:t>
            </a:r>
            <a:endParaRPr lang="ru"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endParaRPr sz="1200" dirty="0">
              <a:solidFill>
                <a:schemeClr val="dk1"/>
              </a:solidFill>
            </a:endParaRPr>
          </a:p>
          <a:p>
            <a:pPr marL="67800" marR="2413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97D75-95C0-46D5-B519-A5B5EE0F5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58" y="598636"/>
            <a:ext cx="3176552" cy="42430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Цель проекта - </a:t>
            </a:r>
            <a:r>
              <a:rPr lang="ru-RU" dirty="0">
                <a:solidFill>
                  <a:schemeClr val="dk1"/>
                </a:solidFill>
                <a:highlight>
                  <a:schemeClr val="lt1"/>
                </a:highlight>
              </a:rPr>
              <a:t>создание простого сайта современного сайта.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Разработка сайта осуществлена с целью - обеспечить удобство и удовлетворение потребностей пользователей. 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Поставленная </a:t>
            </a:r>
            <a:r>
              <a:rPr lang="ru-RU" dirty="0">
                <a:solidFill>
                  <a:schemeClr val="dk1"/>
                </a:solidFill>
              </a:rPr>
              <a:t>цель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1. Разработка структуры, дизайна и плана развития сайта.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2. Создание теоретической части.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3. Наполнение информацией практической части.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4. Заключение и презентация.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Решение задачи / План работы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40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2218850"/>
            <a:ext cx="3079500" cy="8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Главная страница сайта</a:t>
            </a: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Визуальный ряд с комментариями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1CB0-0420-4900-B153-0312147BA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79" t="13045" r="1655" b="26331"/>
          <a:stretch/>
        </p:blipFill>
        <p:spPr>
          <a:xfrm>
            <a:off x="2591895" y="1087040"/>
            <a:ext cx="5249577" cy="37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проекта является язык программирования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ыл создан сайт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компании, предоставляющей фитнес услуги, который включает в себя функционал для просмотра и бронирования услуг, получения информации о тренерах и организации, а также ознакомления с политикой конфиденциальности.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Создание сайта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1952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создана база данных со всеми услугами и предложениями, которая обеспечивает быстрый доступ к информации и удобство для пользователей. Главная страница сайта содержит общую информацию о компании, ее услугах и предложениях, что позволяет пользователям быстро найти нужную информацию.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База данных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158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Достижения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Начальная версия сайта создана.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Трудности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Для развития необходимо больше времени на развитие.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Достигнутые цели / Итоги 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7866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2453866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b="1" dirty="0">
                <a:solidFill>
                  <a:schemeClr val="dk1"/>
                </a:solidFill>
              </a:rPr>
              <a:t>Достижения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Создана первая версия сайта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ru-RU" dirty="0">
              <a:solidFill>
                <a:schemeClr val="dk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lang="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Достигнутые цели и дальнейшие планы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" name="Google Shape;187;p12">
            <a:extLst>
              <a:ext uri="{FF2B5EF4-FFF2-40B4-BE49-F238E27FC236}">
                <a16:creationId xmlns:a16="http://schemas.microsoft.com/office/drawing/2014/main" id="{7329AB19-F35B-433C-A72B-C6109A950140}"/>
              </a:ext>
            </a:extLst>
          </p:cNvPr>
          <p:cNvSpPr txBox="1">
            <a:spLocks/>
          </p:cNvSpPr>
          <p:nvPr/>
        </p:nvSpPr>
        <p:spPr>
          <a:xfrm>
            <a:off x="3345067" y="1260000"/>
            <a:ext cx="2453866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>
                <a:solidFill>
                  <a:schemeClr val="dk1"/>
                </a:solidFill>
              </a:rPr>
              <a:t>Трудности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Слишком мало времени…</a:t>
            </a:r>
          </a:p>
          <a:p>
            <a:endParaRPr lang="ru-RU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" name="Google Shape;187;p12">
            <a:extLst>
              <a:ext uri="{FF2B5EF4-FFF2-40B4-BE49-F238E27FC236}">
                <a16:creationId xmlns:a16="http://schemas.microsoft.com/office/drawing/2014/main" id="{CBC4129E-5D19-4AEC-ADC9-4A5D66EA02EF}"/>
              </a:ext>
            </a:extLst>
          </p:cNvPr>
          <p:cNvSpPr txBox="1">
            <a:spLocks/>
          </p:cNvSpPr>
          <p:nvPr/>
        </p:nvSpPr>
        <p:spPr>
          <a:xfrm>
            <a:off x="6069355" y="1260000"/>
            <a:ext cx="2453866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>
                <a:solidFill>
                  <a:schemeClr val="dk1"/>
                </a:solidFill>
              </a:rPr>
              <a:t>Планы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Расширить функционал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Добавить новые страницы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Добавить формы захвата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Прикрутить платёжный сервис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Мобильный </a:t>
            </a:r>
            <a:r>
              <a:rPr lang="ru-RU" dirty="0" err="1">
                <a:solidFill>
                  <a:schemeClr val="dk1"/>
                </a:solidFill>
              </a:rPr>
              <a:t>адаптив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web-</a:t>
            </a:r>
            <a:r>
              <a:rPr lang="ru-RU" dirty="0">
                <a:solidFill>
                  <a:schemeClr val="dk1"/>
                </a:solidFill>
              </a:rPr>
              <a:t>сайта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Сделать телеграмм бота</a:t>
            </a:r>
          </a:p>
          <a:p>
            <a:endParaRPr lang="ru-RU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331</Words>
  <Application>Microsoft Office PowerPoint</Application>
  <PresentationFormat>Экран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IBM Plex Sans SemiBold</vt:lpstr>
      <vt:lpstr>IBM Plex Sans</vt:lpstr>
      <vt:lpstr>Times New Roman</vt:lpstr>
      <vt:lpstr>Arial</vt:lpstr>
      <vt:lpstr>Макет шаблона GB</vt:lpstr>
      <vt:lpstr>«Разработка сайта фитнес зала»  </vt:lpstr>
      <vt:lpstr>Некрасов Виктор Сергеевич</vt:lpstr>
      <vt:lpstr>Поставленная цель</vt:lpstr>
      <vt:lpstr>Решение задачи / План работы</vt:lpstr>
      <vt:lpstr>Визуальный ряд с комментариями</vt:lpstr>
      <vt:lpstr>Создание сайта</vt:lpstr>
      <vt:lpstr>База данных</vt:lpstr>
      <vt:lpstr>Достигнутые цели / Итоги </vt:lpstr>
      <vt:lpstr>Достигнутые цели и дальнейшие планы</vt:lpstr>
      <vt:lpstr>Спасибо за внимание =)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</dc:creator>
  <cp:lastModifiedBy>Sky-Net</cp:lastModifiedBy>
  <cp:revision>8</cp:revision>
  <dcterms:modified xsi:type="dcterms:W3CDTF">2023-12-23T06:05:14Z</dcterms:modified>
</cp:coreProperties>
</file>