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100" d="100"/>
          <a:sy n="100" d="100"/>
        </p:scale>
        <p:origin x="876" y="90"/>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9132D-2F17-4A25-A597-624D66774D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B34EE2-C52E-49CA-86DC-76F6C96B95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4AFA2B-F1E6-454A-89E5-F052942B7C24}"/>
              </a:ext>
            </a:extLst>
          </p:cNvPr>
          <p:cNvSpPr>
            <a:spLocks noGrp="1"/>
          </p:cNvSpPr>
          <p:nvPr>
            <p:ph type="dt" sz="half" idx="10"/>
          </p:nvPr>
        </p:nvSpPr>
        <p:spPr/>
        <p:txBody>
          <a:bodyPr/>
          <a:lstStyle/>
          <a:p>
            <a:fld id="{6BFE33A7-CD6D-4068-8BF5-C567F0AA0707}" type="datetimeFigureOut">
              <a:rPr lang="en-US" smtClean="0"/>
              <a:t>11/20/2022</a:t>
            </a:fld>
            <a:endParaRPr lang="en-US"/>
          </a:p>
        </p:txBody>
      </p:sp>
      <p:sp>
        <p:nvSpPr>
          <p:cNvPr id="5" name="Footer Placeholder 4">
            <a:extLst>
              <a:ext uri="{FF2B5EF4-FFF2-40B4-BE49-F238E27FC236}">
                <a16:creationId xmlns:a16="http://schemas.microsoft.com/office/drawing/2014/main" id="{BF1CF643-F7E7-4504-977E-1A9C60AF75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8C8E7E-1068-4E11-9609-EA56ACC04032}"/>
              </a:ext>
            </a:extLst>
          </p:cNvPr>
          <p:cNvSpPr>
            <a:spLocks noGrp="1"/>
          </p:cNvSpPr>
          <p:nvPr>
            <p:ph type="sldNum" sz="quarter" idx="12"/>
          </p:nvPr>
        </p:nvSpPr>
        <p:spPr/>
        <p:txBody>
          <a:bodyPr/>
          <a:lstStyle/>
          <a:p>
            <a:fld id="{846DCD3E-A01D-4DB9-9FFC-AED830E10FDC}" type="slidenum">
              <a:rPr lang="en-US" smtClean="0"/>
              <a:t>‹#›</a:t>
            </a:fld>
            <a:endParaRPr lang="en-US"/>
          </a:p>
        </p:txBody>
      </p:sp>
    </p:spTree>
    <p:extLst>
      <p:ext uri="{BB962C8B-B14F-4D97-AF65-F5344CB8AC3E}">
        <p14:creationId xmlns:p14="http://schemas.microsoft.com/office/powerpoint/2010/main" val="3224554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483B3-E783-4908-8005-6545E5A358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3D7EAC-B4E1-4C66-898E-C075E9587C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6406FE-DDC1-4ECC-9BE2-F45AE06B4754}"/>
              </a:ext>
            </a:extLst>
          </p:cNvPr>
          <p:cNvSpPr>
            <a:spLocks noGrp="1"/>
          </p:cNvSpPr>
          <p:nvPr>
            <p:ph type="dt" sz="half" idx="10"/>
          </p:nvPr>
        </p:nvSpPr>
        <p:spPr/>
        <p:txBody>
          <a:bodyPr/>
          <a:lstStyle/>
          <a:p>
            <a:fld id="{6BFE33A7-CD6D-4068-8BF5-C567F0AA0707}" type="datetimeFigureOut">
              <a:rPr lang="en-US" smtClean="0"/>
              <a:t>11/20/2022</a:t>
            </a:fld>
            <a:endParaRPr lang="en-US"/>
          </a:p>
        </p:txBody>
      </p:sp>
      <p:sp>
        <p:nvSpPr>
          <p:cNvPr id="5" name="Footer Placeholder 4">
            <a:extLst>
              <a:ext uri="{FF2B5EF4-FFF2-40B4-BE49-F238E27FC236}">
                <a16:creationId xmlns:a16="http://schemas.microsoft.com/office/drawing/2014/main" id="{666B31A4-2171-4007-8EE2-56CF58B801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C2C699-6800-4428-83B0-F176585E0691}"/>
              </a:ext>
            </a:extLst>
          </p:cNvPr>
          <p:cNvSpPr>
            <a:spLocks noGrp="1"/>
          </p:cNvSpPr>
          <p:nvPr>
            <p:ph type="sldNum" sz="quarter" idx="12"/>
          </p:nvPr>
        </p:nvSpPr>
        <p:spPr/>
        <p:txBody>
          <a:bodyPr/>
          <a:lstStyle/>
          <a:p>
            <a:fld id="{846DCD3E-A01D-4DB9-9FFC-AED830E10FDC}" type="slidenum">
              <a:rPr lang="en-US" smtClean="0"/>
              <a:t>‹#›</a:t>
            </a:fld>
            <a:endParaRPr lang="en-US"/>
          </a:p>
        </p:txBody>
      </p:sp>
    </p:spTree>
    <p:extLst>
      <p:ext uri="{BB962C8B-B14F-4D97-AF65-F5344CB8AC3E}">
        <p14:creationId xmlns:p14="http://schemas.microsoft.com/office/powerpoint/2010/main" val="2209429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C88C05-FE89-4CA2-A8DF-7A564C2C25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0419E7-DCA8-4FE3-8B89-BEDC2439D2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3B78D5-31A9-45F7-8DB1-5651756F099F}"/>
              </a:ext>
            </a:extLst>
          </p:cNvPr>
          <p:cNvSpPr>
            <a:spLocks noGrp="1"/>
          </p:cNvSpPr>
          <p:nvPr>
            <p:ph type="dt" sz="half" idx="10"/>
          </p:nvPr>
        </p:nvSpPr>
        <p:spPr/>
        <p:txBody>
          <a:bodyPr/>
          <a:lstStyle/>
          <a:p>
            <a:fld id="{6BFE33A7-CD6D-4068-8BF5-C567F0AA0707}" type="datetimeFigureOut">
              <a:rPr lang="en-US" smtClean="0"/>
              <a:t>11/20/2022</a:t>
            </a:fld>
            <a:endParaRPr lang="en-US"/>
          </a:p>
        </p:txBody>
      </p:sp>
      <p:sp>
        <p:nvSpPr>
          <p:cNvPr id="5" name="Footer Placeholder 4">
            <a:extLst>
              <a:ext uri="{FF2B5EF4-FFF2-40B4-BE49-F238E27FC236}">
                <a16:creationId xmlns:a16="http://schemas.microsoft.com/office/drawing/2014/main" id="{00CFB084-7585-4668-88B8-BADB23221E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1FA9F-9B64-4864-9E64-C2B9A3CE25EC}"/>
              </a:ext>
            </a:extLst>
          </p:cNvPr>
          <p:cNvSpPr>
            <a:spLocks noGrp="1"/>
          </p:cNvSpPr>
          <p:nvPr>
            <p:ph type="sldNum" sz="quarter" idx="12"/>
          </p:nvPr>
        </p:nvSpPr>
        <p:spPr/>
        <p:txBody>
          <a:bodyPr/>
          <a:lstStyle/>
          <a:p>
            <a:fld id="{846DCD3E-A01D-4DB9-9FFC-AED830E10FDC}" type="slidenum">
              <a:rPr lang="en-US" smtClean="0"/>
              <a:t>‹#›</a:t>
            </a:fld>
            <a:endParaRPr lang="en-US"/>
          </a:p>
        </p:txBody>
      </p:sp>
    </p:spTree>
    <p:extLst>
      <p:ext uri="{BB962C8B-B14F-4D97-AF65-F5344CB8AC3E}">
        <p14:creationId xmlns:p14="http://schemas.microsoft.com/office/powerpoint/2010/main" val="2370771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C3B58-451E-43D1-91CF-131F39854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4642A8-85F0-4F54-A84A-9D8EEF3CE5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8636B0-A442-4854-A25E-3C7E598DC462}"/>
              </a:ext>
            </a:extLst>
          </p:cNvPr>
          <p:cNvSpPr>
            <a:spLocks noGrp="1"/>
          </p:cNvSpPr>
          <p:nvPr>
            <p:ph type="dt" sz="half" idx="10"/>
          </p:nvPr>
        </p:nvSpPr>
        <p:spPr/>
        <p:txBody>
          <a:bodyPr/>
          <a:lstStyle/>
          <a:p>
            <a:fld id="{6BFE33A7-CD6D-4068-8BF5-C567F0AA0707}" type="datetimeFigureOut">
              <a:rPr lang="en-US" smtClean="0"/>
              <a:t>11/20/2022</a:t>
            </a:fld>
            <a:endParaRPr lang="en-US"/>
          </a:p>
        </p:txBody>
      </p:sp>
      <p:sp>
        <p:nvSpPr>
          <p:cNvPr id="5" name="Footer Placeholder 4">
            <a:extLst>
              <a:ext uri="{FF2B5EF4-FFF2-40B4-BE49-F238E27FC236}">
                <a16:creationId xmlns:a16="http://schemas.microsoft.com/office/drawing/2014/main" id="{C7ED3814-0067-48F6-BB08-1A61760182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0D365E-28E2-40AB-ACC8-D93B6E008FB4}"/>
              </a:ext>
            </a:extLst>
          </p:cNvPr>
          <p:cNvSpPr>
            <a:spLocks noGrp="1"/>
          </p:cNvSpPr>
          <p:nvPr>
            <p:ph type="sldNum" sz="quarter" idx="12"/>
          </p:nvPr>
        </p:nvSpPr>
        <p:spPr/>
        <p:txBody>
          <a:bodyPr/>
          <a:lstStyle/>
          <a:p>
            <a:fld id="{846DCD3E-A01D-4DB9-9FFC-AED830E10FDC}" type="slidenum">
              <a:rPr lang="en-US" smtClean="0"/>
              <a:t>‹#›</a:t>
            </a:fld>
            <a:endParaRPr lang="en-US"/>
          </a:p>
        </p:txBody>
      </p:sp>
    </p:spTree>
    <p:extLst>
      <p:ext uri="{BB962C8B-B14F-4D97-AF65-F5344CB8AC3E}">
        <p14:creationId xmlns:p14="http://schemas.microsoft.com/office/powerpoint/2010/main" val="3388457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DBBBC-7685-4746-AF0D-EC0139CF57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E2AFE8-BB09-434E-870A-9C18E705FF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C5EEAC-9A83-4E2C-B9EC-F332BCC8D074}"/>
              </a:ext>
            </a:extLst>
          </p:cNvPr>
          <p:cNvSpPr>
            <a:spLocks noGrp="1"/>
          </p:cNvSpPr>
          <p:nvPr>
            <p:ph type="dt" sz="half" idx="10"/>
          </p:nvPr>
        </p:nvSpPr>
        <p:spPr/>
        <p:txBody>
          <a:bodyPr/>
          <a:lstStyle/>
          <a:p>
            <a:fld id="{6BFE33A7-CD6D-4068-8BF5-C567F0AA0707}" type="datetimeFigureOut">
              <a:rPr lang="en-US" smtClean="0"/>
              <a:t>11/20/2022</a:t>
            </a:fld>
            <a:endParaRPr lang="en-US"/>
          </a:p>
        </p:txBody>
      </p:sp>
      <p:sp>
        <p:nvSpPr>
          <p:cNvPr id="5" name="Footer Placeholder 4">
            <a:extLst>
              <a:ext uri="{FF2B5EF4-FFF2-40B4-BE49-F238E27FC236}">
                <a16:creationId xmlns:a16="http://schemas.microsoft.com/office/drawing/2014/main" id="{7F590C72-4F66-4A5A-9628-257FE7772A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241A6D-C2B6-4924-BA4C-A9CB06DE630B}"/>
              </a:ext>
            </a:extLst>
          </p:cNvPr>
          <p:cNvSpPr>
            <a:spLocks noGrp="1"/>
          </p:cNvSpPr>
          <p:nvPr>
            <p:ph type="sldNum" sz="quarter" idx="12"/>
          </p:nvPr>
        </p:nvSpPr>
        <p:spPr/>
        <p:txBody>
          <a:bodyPr/>
          <a:lstStyle/>
          <a:p>
            <a:fld id="{846DCD3E-A01D-4DB9-9FFC-AED830E10FDC}" type="slidenum">
              <a:rPr lang="en-US" smtClean="0"/>
              <a:t>‹#›</a:t>
            </a:fld>
            <a:endParaRPr lang="en-US"/>
          </a:p>
        </p:txBody>
      </p:sp>
    </p:spTree>
    <p:extLst>
      <p:ext uri="{BB962C8B-B14F-4D97-AF65-F5344CB8AC3E}">
        <p14:creationId xmlns:p14="http://schemas.microsoft.com/office/powerpoint/2010/main" val="77321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DD70A-E504-4561-9C2D-38DB2E16B9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0AB072-77AC-44C3-90F6-C785B90850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CAAD2A-AB46-4C79-BE50-0B36462071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F4DA03-6369-49A3-9BD7-1BC1A0106271}"/>
              </a:ext>
            </a:extLst>
          </p:cNvPr>
          <p:cNvSpPr>
            <a:spLocks noGrp="1"/>
          </p:cNvSpPr>
          <p:nvPr>
            <p:ph type="dt" sz="half" idx="10"/>
          </p:nvPr>
        </p:nvSpPr>
        <p:spPr/>
        <p:txBody>
          <a:bodyPr/>
          <a:lstStyle/>
          <a:p>
            <a:fld id="{6BFE33A7-CD6D-4068-8BF5-C567F0AA0707}" type="datetimeFigureOut">
              <a:rPr lang="en-US" smtClean="0"/>
              <a:t>11/20/2022</a:t>
            </a:fld>
            <a:endParaRPr lang="en-US"/>
          </a:p>
        </p:txBody>
      </p:sp>
      <p:sp>
        <p:nvSpPr>
          <p:cNvPr id="6" name="Footer Placeholder 5">
            <a:extLst>
              <a:ext uri="{FF2B5EF4-FFF2-40B4-BE49-F238E27FC236}">
                <a16:creationId xmlns:a16="http://schemas.microsoft.com/office/drawing/2014/main" id="{2620E737-79D1-43BE-84FF-688B68AD71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5E4359-812D-453B-9D73-BE5F890F747B}"/>
              </a:ext>
            </a:extLst>
          </p:cNvPr>
          <p:cNvSpPr>
            <a:spLocks noGrp="1"/>
          </p:cNvSpPr>
          <p:nvPr>
            <p:ph type="sldNum" sz="quarter" idx="12"/>
          </p:nvPr>
        </p:nvSpPr>
        <p:spPr/>
        <p:txBody>
          <a:bodyPr/>
          <a:lstStyle/>
          <a:p>
            <a:fld id="{846DCD3E-A01D-4DB9-9FFC-AED830E10FDC}" type="slidenum">
              <a:rPr lang="en-US" smtClean="0"/>
              <a:t>‹#›</a:t>
            </a:fld>
            <a:endParaRPr lang="en-US"/>
          </a:p>
        </p:txBody>
      </p:sp>
    </p:spTree>
    <p:extLst>
      <p:ext uri="{BB962C8B-B14F-4D97-AF65-F5344CB8AC3E}">
        <p14:creationId xmlns:p14="http://schemas.microsoft.com/office/powerpoint/2010/main" val="4158030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4F871-8169-4EFE-96E6-97F9819DD3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9B15D8-2C09-4F54-9AD9-2BA9698A95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4FAD52-4932-4D67-BE6D-650F4D9E25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0962A8-76AD-4CD3-93D7-64D1F88CA7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BEA3B3-F41F-4A10-BA6A-586FF43A84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0A14EB-2D90-4A9A-8D76-E893DCD9A1BF}"/>
              </a:ext>
            </a:extLst>
          </p:cNvPr>
          <p:cNvSpPr>
            <a:spLocks noGrp="1"/>
          </p:cNvSpPr>
          <p:nvPr>
            <p:ph type="dt" sz="half" idx="10"/>
          </p:nvPr>
        </p:nvSpPr>
        <p:spPr/>
        <p:txBody>
          <a:bodyPr/>
          <a:lstStyle/>
          <a:p>
            <a:fld id="{6BFE33A7-CD6D-4068-8BF5-C567F0AA0707}" type="datetimeFigureOut">
              <a:rPr lang="en-US" smtClean="0"/>
              <a:t>11/20/2022</a:t>
            </a:fld>
            <a:endParaRPr lang="en-US"/>
          </a:p>
        </p:txBody>
      </p:sp>
      <p:sp>
        <p:nvSpPr>
          <p:cNvPr id="8" name="Footer Placeholder 7">
            <a:extLst>
              <a:ext uri="{FF2B5EF4-FFF2-40B4-BE49-F238E27FC236}">
                <a16:creationId xmlns:a16="http://schemas.microsoft.com/office/drawing/2014/main" id="{483F1B44-3D6F-4073-B8C9-D09946C34B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B9AA14-DE9A-495D-97F6-0147902E9E9A}"/>
              </a:ext>
            </a:extLst>
          </p:cNvPr>
          <p:cNvSpPr>
            <a:spLocks noGrp="1"/>
          </p:cNvSpPr>
          <p:nvPr>
            <p:ph type="sldNum" sz="quarter" idx="12"/>
          </p:nvPr>
        </p:nvSpPr>
        <p:spPr/>
        <p:txBody>
          <a:bodyPr/>
          <a:lstStyle/>
          <a:p>
            <a:fld id="{846DCD3E-A01D-4DB9-9FFC-AED830E10FDC}" type="slidenum">
              <a:rPr lang="en-US" smtClean="0"/>
              <a:t>‹#›</a:t>
            </a:fld>
            <a:endParaRPr lang="en-US"/>
          </a:p>
        </p:txBody>
      </p:sp>
    </p:spTree>
    <p:extLst>
      <p:ext uri="{BB962C8B-B14F-4D97-AF65-F5344CB8AC3E}">
        <p14:creationId xmlns:p14="http://schemas.microsoft.com/office/powerpoint/2010/main" val="2501314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5959E-7A22-429B-8388-CCF46CE4B8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2ABE4D-71BA-4513-BA54-5C51DC13806B}"/>
              </a:ext>
            </a:extLst>
          </p:cNvPr>
          <p:cNvSpPr>
            <a:spLocks noGrp="1"/>
          </p:cNvSpPr>
          <p:nvPr>
            <p:ph type="dt" sz="half" idx="10"/>
          </p:nvPr>
        </p:nvSpPr>
        <p:spPr/>
        <p:txBody>
          <a:bodyPr/>
          <a:lstStyle/>
          <a:p>
            <a:fld id="{6BFE33A7-CD6D-4068-8BF5-C567F0AA0707}" type="datetimeFigureOut">
              <a:rPr lang="en-US" smtClean="0"/>
              <a:t>11/20/2022</a:t>
            </a:fld>
            <a:endParaRPr lang="en-US"/>
          </a:p>
        </p:txBody>
      </p:sp>
      <p:sp>
        <p:nvSpPr>
          <p:cNvPr id="4" name="Footer Placeholder 3">
            <a:extLst>
              <a:ext uri="{FF2B5EF4-FFF2-40B4-BE49-F238E27FC236}">
                <a16:creationId xmlns:a16="http://schemas.microsoft.com/office/drawing/2014/main" id="{96FDC797-8C2C-44C9-9216-0FBF7EB4B9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49B8FA-9B5E-4A87-99AF-4B3852FEB5B7}"/>
              </a:ext>
            </a:extLst>
          </p:cNvPr>
          <p:cNvSpPr>
            <a:spLocks noGrp="1"/>
          </p:cNvSpPr>
          <p:nvPr>
            <p:ph type="sldNum" sz="quarter" idx="12"/>
          </p:nvPr>
        </p:nvSpPr>
        <p:spPr/>
        <p:txBody>
          <a:bodyPr/>
          <a:lstStyle/>
          <a:p>
            <a:fld id="{846DCD3E-A01D-4DB9-9FFC-AED830E10FDC}" type="slidenum">
              <a:rPr lang="en-US" smtClean="0"/>
              <a:t>‹#›</a:t>
            </a:fld>
            <a:endParaRPr lang="en-US"/>
          </a:p>
        </p:txBody>
      </p:sp>
    </p:spTree>
    <p:extLst>
      <p:ext uri="{BB962C8B-B14F-4D97-AF65-F5344CB8AC3E}">
        <p14:creationId xmlns:p14="http://schemas.microsoft.com/office/powerpoint/2010/main" val="1736162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1DD9EE-4129-49E6-8F0A-6BB5EDCAAAC2}"/>
              </a:ext>
            </a:extLst>
          </p:cNvPr>
          <p:cNvSpPr>
            <a:spLocks noGrp="1"/>
          </p:cNvSpPr>
          <p:nvPr>
            <p:ph type="dt" sz="half" idx="10"/>
          </p:nvPr>
        </p:nvSpPr>
        <p:spPr/>
        <p:txBody>
          <a:bodyPr/>
          <a:lstStyle/>
          <a:p>
            <a:fld id="{6BFE33A7-CD6D-4068-8BF5-C567F0AA0707}" type="datetimeFigureOut">
              <a:rPr lang="en-US" smtClean="0"/>
              <a:t>11/20/2022</a:t>
            </a:fld>
            <a:endParaRPr lang="en-US"/>
          </a:p>
        </p:txBody>
      </p:sp>
      <p:sp>
        <p:nvSpPr>
          <p:cNvPr id="3" name="Footer Placeholder 2">
            <a:extLst>
              <a:ext uri="{FF2B5EF4-FFF2-40B4-BE49-F238E27FC236}">
                <a16:creationId xmlns:a16="http://schemas.microsoft.com/office/drawing/2014/main" id="{FBB27B44-136B-49A1-9934-1214A10931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4149D4-5804-4316-A45D-B9906C8A103E}"/>
              </a:ext>
            </a:extLst>
          </p:cNvPr>
          <p:cNvSpPr>
            <a:spLocks noGrp="1"/>
          </p:cNvSpPr>
          <p:nvPr>
            <p:ph type="sldNum" sz="quarter" idx="12"/>
          </p:nvPr>
        </p:nvSpPr>
        <p:spPr/>
        <p:txBody>
          <a:bodyPr/>
          <a:lstStyle/>
          <a:p>
            <a:fld id="{846DCD3E-A01D-4DB9-9FFC-AED830E10FDC}" type="slidenum">
              <a:rPr lang="en-US" smtClean="0"/>
              <a:t>‹#›</a:t>
            </a:fld>
            <a:endParaRPr lang="en-US"/>
          </a:p>
        </p:txBody>
      </p:sp>
    </p:spTree>
    <p:extLst>
      <p:ext uri="{BB962C8B-B14F-4D97-AF65-F5344CB8AC3E}">
        <p14:creationId xmlns:p14="http://schemas.microsoft.com/office/powerpoint/2010/main" val="1914186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556EF-D753-40B5-9275-594C0CBB83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CF2D65-214F-4AFA-95CA-193729841D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F0BAFB-E7EB-4B6A-9CDA-36A1623EBA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6F6C5C-4B22-47CE-9922-CC45D3BBEE64}"/>
              </a:ext>
            </a:extLst>
          </p:cNvPr>
          <p:cNvSpPr>
            <a:spLocks noGrp="1"/>
          </p:cNvSpPr>
          <p:nvPr>
            <p:ph type="dt" sz="half" idx="10"/>
          </p:nvPr>
        </p:nvSpPr>
        <p:spPr/>
        <p:txBody>
          <a:bodyPr/>
          <a:lstStyle/>
          <a:p>
            <a:fld id="{6BFE33A7-CD6D-4068-8BF5-C567F0AA0707}" type="datetimeFigureOut">
              <a:rPr lang="en-US" smtClean="0"/>
              <a:t>11/20/2022</a:t>
            </a:fld>
            <a:endParaRPr lang="en-US"/>
          </a:p>
        </p:txBody>
      </p:sp>
      <p:sp>
        <p:nvSpPr>
          <p:cNvPr id="6" name="Footer Placeholder 5">
            <a:extLst>
              <a:ext uri="{FF2B5EF4-FFF2-40B4-BE49-F238E27FC236}">
                <a16:creationId xmlns:a16="http://schemas.microsoft.com/office/drawing/2014/main" id="{0B728B04-A05F-46B7-9995-9C0E78B209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1690D1-A639-4D52-875F-9EC4DAAC347F}"/>
              </a:ext>
            </a:extLst>
          </p:cNvPr>
          <p:cNvSpPr>
            <a:spLocks noGrp="1"/>
          </p:cNvSpPr>
          <p:nvPr>
            <p:ph type="sldNum" sz="quarter" idx="12"/>
          </p:nvPr>
        </p:nvSpPr>
        <p:spPr/>
        <p:txBody>
          <a:bodyPr/>
          <a:lstStyle/>
          <a:p>
            <a:fld id="{846DCD3E-A01D-4DB9-9FFC-AED830E10FDC}" type="slidenum">
              <a:rPr lang="en-US" smtClean="0"/>
              <a:t>‹#›</a:t>
            </a:fld>
            <a:endParaRPr lang="en-US"/>
          </a:p>
        </p:txBody>
      </p:sp>
    </p:spTree>
    <p:extLst>
      <p:ext uri="{BB962C8B-B14F-4D97-AF65-F5344CB8AC3E}">
        <p14:creationId xmlns:p14="http://schemas.microsoft.com/office/powerpoint/2010/main" val="3736489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9E6D5-322A-4BAA-88C8-93011087DF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9BEB49B-C36D-4B4E-9CBC-A9C7D6FBF9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63BC30-86C0-43F9-8C48-0C682E7C0B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82D4AF-6247-4955-8C5C-F4E34ECF720A}"/>
              </a:ext>
            </a:extLst>
          </p:cNvPr>
          <p:cNvSpPr>
            <a:spLocks noGrp="1"/>
          </p:cNvSpPr>
          <p:nvPr>
            <p:ph type="dt" sz="half" idx="10"/>
          </p:nvPr>
        </p:nvSpPr>
        <p:spPr/>
        <p:txBody>
          <a:bodyPr/>
          <a:lstStyle/>
          <a:p>
            <a:fld id="{6BFE33A7-CD6D-4068-8BF5-C567F0AA0707}" type="datetimeFigureOut">
              <a:rPr lang="en-US" smtClean="0"/>
              <a:t>11/20/2022</a:t>
            </a:fld>
            <a:endParaRPr lang="en-US"/>
          </a:p>
        </p:txBody>
      </p:sp>
      <p:sp>
        <p:nvSpPr>
          <p:cNvPr id="6" name="Footer Placeholder 5">
            <a:extLst>
              <a:ext uri="{FF2B5EF4-FFF2-40B4-BE49-F238E27FC236}">
                <a16:creationId xmlns:a16="http://schemas.microsoft.com/office/drawing/2014/main" id="{51A3A6EC-C89C-49A5-AF1F-A232CCFB82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31347B-F98F-4B9B-BF84-A681B2FA7A68}"/>
              </a:ext>
            </a:extLst>
          </p:cNvPr>
          <p:cNvSpPr>
            <a:spLocks noGrp="1"/>
          </p:cNvSpPr>
          <p:nvPr>
            <p:ph type="sldNum" sz="quarter" idx="12"/>
          </p:nvPr>
        </p:nvSpPr>
        <p:spPr/>
        <p:txBody>
          <a:bodyPr/>
          <a:lstStyle/>
          <a:p>
            <a:fld id="{846DCD3E-A01D-4DB9-9FFC-AED830E10FDC}" type="slidenum">
              <a:rPr lang="en-US" smtClean="0"/>
              <a:t>‹#›</a:t>
            </a:fld>
            <a:endParaRPr lang="en-US"/>
          </a:p>
        </p:txBody>
      </p:sp>
    </p:spTree>
    <p:extLst>
      <p:ext uri="{BB962C8B-B14F-4D97-AF65-F5344CB8AC3E}">
        <p14:creationId xmlns:p14="http://schemas.microsoft.com/office/powerpoint/2010/main" val="2138337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EA8219-4A1E-4378-9AC3-BF2C415FC6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3AB1A0-ABF8-4083-BB7E-79DE2C1D41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159C54-0995-4AD8-969A-824610F7F3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E33A7-CD6D-4068-8BF5-C567F0AA0707}" type="datetimeFigureOut">
              <a:rPr lang="en-US" smtClean="0"/>
              <a:t>11/20/2022</a:t>
            </a:fld>
            <a:endParaRPr lang="en-US"/>
          </a:p>
        </p:txBody>
      </p:sp>
      <p:sp>
        <p:nvSpPr>
          <p:cNvPr id="5" name="Footer Placeholder 4">
            <a:extLst>
              <a:ext uri="{FF2B5EF4-FFF2-40B4-BE49-F238E27FC236}">
                <a16:creationId xmlns:a16="http://schemas.microsoft.com/office/drawing/2014/main" id="{77EBD3E3-C53E-4E66-A342-3C206AEBE7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29846C-17BA-44F3-8C08-15410CB336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6DCD3E-A01D-4DB9-9FFC-AED830E10FDC}" type="slidenum">
              <a:rPr lang="en-US" smtClean="0"/>
              <a:t>‹#›</a:t>
            </a:fld>
            <a:endParaRPr lang="en-US"/>
          </a:p>
        </p:txBody>
      </p:sp>
    </p:spTree>
    <p:extLst>
      <p:ext uri="{BB962C8B-B14F-4D97-AF65-F5344CB8AC3E}">
        <p14:creationId xmlns:p14="http://schemas.microsoft.com/office/powerpoint/2010/main" val="3478019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B9BB9-C4F3-47FB-85EA-ED4FAA258FCA}"/>
              </a:ext>
            </a:extLst>
          </p:cNvPr>
          <p:cNvSpPr>
            <a:spLocks noGrp="1"/>
          </p:cNvSpPr>
          <p:nvPr>
            <p:ph type="ctrTitle"/>
          </p:nvPr>
        </p:nvSpPr>
        <p:spPr/>
        <p:txBody>
          <a:bodyPr/>
          <a:lstStyle/>
          <a:p>
            <a:r>
              <a:rPr lang="en-US" dirty="0"/>
              <a:t>Analysis and Conclusions</a:t>
            </a:r>
          </a:p>
        </p:txBody>
      </p:sp>
      <p:sp>
        <p:nvSpPr>
          <p:cNvPr id="4" name="Rectangle 1">
            <a:extLst>
              <a:ext uri="{FF2B5EF4-FFF2-40B4-BE49-F238E27FC236}">
                <a16:creationId xmlns:a16="http://schemas.microsoft.com/office/drawing/2014/main" id="{8413B057-6988-4658-9D88-B5851B766E4C}"/>
              </a:ext>
            </a:extLst>
          </p:cNvPr>
          <p:cNvSpPr>
            <a:spLocks noGrp="1" noChangeArrowheads="1"/>
          </p:cNvSpPr>
          <p:nvPr>
            <p:ph type="subTitle" idx="1"/>
          </p:nvPr>
        </p:nvSpPr>
        <p:spPr bwMode="auto">
          <a:xfrm>
            <a:off x="3333750" y="3582829"/>
            <a:ext cx="5796972" cy="12618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dirty="0">
                <a:latin typeface="+mj-lt"/>
                <a:ea typeface="+mj-ea"/>
                <a:cs typeface="+mj-cs"/>
              </a:rPr>
              <a:t>Technical Assessment: Data Analyst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dirty="0">
                <a:latin typeface="+mj-lt"/>
                <a:ea typeface="+mj-ea"/>
                <a:cs typeface="+mj-cs"/>
              </a:rPr>
              <a:t>Candidate: Maximiliano Vedoya 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4923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81CC8394-3309-48E6-98D2-567AE8AB2CED}"/>
              </a:ext>
            </a:extLst>
          </p:cNvPr>
          <p:cNvPicPr>
            <a:picLocks noChangeAspect="1"/>
          </p:cNvPicPr>
          <p:nvPr/>
        </p:nvPicPr>
        <p:blipFill>
          <a:blip r:embed="rId2"/>
          <a:stretch>
            <a:fillRect/>
          </a:stretch>
        </p:blipFill>
        <p:spPr>
          <a:xfrm>
            <a:off x="637955" y="1523999"/>
            <a:ext cx="5110951" cy="4867275"/>
          </a:xfrm>
          <a:prstGeom prst="rect">
            <a:avLst/>
          </a:prstGeom>
        </p:spPr>
      </p:pic>
      <p:sp>
        <p:nvSpPr>
          <p:cNvPr id="2" name="Title 1">
            <a:extLst>
              <a:ext uri="{FF2B5EF4-FFF2-40B4-BE49-F238E27FC236}">
                <a16:creationId xmlns:a16="http://schemas.microsoft.com/office/drawing/2014/main" id="{0B87E55F-DCC6-4AEE-BED3-FF23AA9F0692}"/>
              </a:ext>
            </a:extLst>
          </p:cNvPr>
          <p:cNvSpPr>
            <a:spLocks noGrp="1"/>
          </p:cNvSpPr>
          <p:nvPr>
            <p:ph type="title"/>
          </p:nvPr>
        </p:nvSpPr>
        <p:spPr>
          <a:xfrm>
            <a:off x="609600" y="403225"/>
            <a:ext cx="10515600" cy="454025"/>
          </a:xfrm>
        </p:spPr>
        <p:txBody>
          <a:bodyPr>
            <a:normAutofit/>
          </a:bodyPr>
          <a:lstStyle/>
          <a:p>
            <a:r>
              <a:rPr lang="en-US" sz="2400" b="1" dirty="0"/>
              <a:t>Data Preliminary analysis</a:t>
            </a:r>
          </a:p>
        </p:txBody>
      </p:sp>
      <p:sp>
        <p:nvSpPr>
          <p:cNvPr id="4" name="TextBox 3">
            <a:extLst>
              <a:ext uri="{FF2B5EF4-FFF2-40B4-BE49-F238E27FC236}">
                <a16:creationId xmlns:a16="http://schemas.microsoft.com/office/drawing/2014/main" id="{BEB4232B-5FC0-4F53-AF34-54F0602B36D5}"/>
              </a:ext>
            </a:extLst>
          </p:cNvPr>
          <p:cNvSpPr txBox="1"/>
          <p:nvPr/>
        </p:nvSpPr>
        <p:spPr>
          <a:xfrm>
            <a:off x="638175" y="800100"/>
            <a:ext cx="10629900" cy="646331"/>
          </a:xfrm>
          <a:prstGeom prst="rect">
            <a:avLst/>
          </a:prstGeom>
          <a:noFill/>
        </p:spPr>
        <p:txBody>
          <a:bodyPr wrap="square" rtlCol="0">
            <a:spAutoFit/>
          </a:bodyPr>
          <a:lstStyle/>
          <a:p>
            <a:r>
              <a:rPr lang="en-US" dirty="0"/>
              <a:t>Before modeling it is necessary to create some plots to help understand relationship between each predictor and the performance metrics. </a:t>
            </a:r>
          </a:p>
        </p:txBody>
      </p:sp>
      <p:pic>
        <p:nvPicPr>
          <p:cNvPr id="8" name="Picture 7">
            <a:extLst>
              <a:ext uri="{FF2B5EF4-FFF2-40B4-BE49-F238E27FC236}">
                <a16:creationId xmlns:a16="http://schemas.microsoft.com/office/drawing/2014/main" id="{9D8AEC02-C486-436A-AF9D-315392C27E1D}"/>
              </a:ext>
            </a:extLst>
          </p:cNvPr>
          <p:cNvPicPr>
            <a:picLocks noChangeAspect="1"/>
          </p:cNvPicPr>
          <p:nvPr/>
        </p:nvPicPr>
        <p:blipFill>
          <a:blip r:embed="rId3"/>
          <a:stretch>
            <a:fillRect/>
          </a:stretch>
        </p:blipFill>
        <p:spPr>
          <a:xfrm>
            <a:off x="4291012" y="1662112"/>
            <a:ext cx="1457325" cy="714375"/>
          </a:xfrm>
          <a:prstGeom prst="rect">
            <a:avLst/>
          </a:prstGeom>
        </p:spPr>
      </p:pic>
      <p:sp>
        <p:nvSpPr>
          <p:cNvPr id="19" name="Circle 11">
            <a:extLst>
              <a:ext uri="{FF2B5EF4-FFF2-40B4-BE49-F238E27FC236}">
                <a16:creationId xmlns:a16="http://schemas.microsoft.com/office/drawing/2014/main" id="{738A6814-63E7-4CD3-85F6-AA5176D39099}"/>
              </a:ext>
            </a:extLst>
          </p:cNvPr>
          <p:cNvSpPr>
            <a:spLocks noChangeAspect="1"/>
          </p:cNvSpPr>
          <p:nvPr/>
        </p:nvSpPr>
        <p:spPr bwMode="auto">
          <a:xfrm>
            <a:off x="1807273" y="1666875"/>
            <a:ext cx="245365" cy="245365"/>
          </a:xfrm>
          <a:prstGeom prst="ellipse">
            <a:avLst/>
          </a:prstGeom>
          <a:solidFill>
            <a:srgbClr val="5CB335"/>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defPPr>
              <a:defRPr lang="en-US"/>
            </a:defPPr>
            <a:lvl1pPr marL="0" indent="0" algn="l" defTabSz="365756" rtl="0" eaLnBrk="1" fontAlgn="base" hangingPunct="1">
              <a:lnSpc>
                <a:spcPct val="110000"/>
              </a:lnSpc>
              <a:spcBef>
                <a:spcPts val="0"/>
              </a:spcBef>
              <a:spcAft>
                <a:spcPts val="1200"/>
              </a:spcAft>
              <a:buClrTx/>
              <a:buFontTx/>
              <a:buNone/>
              <a:defRPr sz="1000" b="0" u="none" baseline="0">
                <a:solidFill>
                  <a:schemeClr val="tx1"/>
                </a:solidFill>
                <a:uFill>
                  <a:solidFill>
                    <a:schemeClr val="accent5"/>
                  </a:solidFill>
                </a:uFill>
                <a:latin typeface="+mn-lt"/>
                <a:ea typeface="+mn-ea"/>
                <a:cs typeface="+mn-cs"/>
              </a:defRPr>
            </a:lvl1pPr>
            <a:lvl2pPr marL="180000" indent="-180000" algn="l" defTabSz="365756" rtl="0" eaLnBrk="1" fontAlgn="base" hangingPunct="1">
              <a:lnSpc>
                <a:spcPct val="110000"/>
              </a:lnSpc>
              <a:spcBef>
                <a:spcPts val="0"/>
              </a:spcBef>
              <a:spcAft>
                <a:spcPts val="600"/>
              </a:spcAft>
              <a:buClrTx/>
              <a:buFont typeface="Arial" panose="020B0604020202020204" pitchFamily="34" charset="0"/>
              <a:buChar char="•"/>
              <a:defRPr sz="1000" b="0" baseline="0">
                <a:solidFill>
                  <a:schemeClr val="tx1"/>
                </a:solidFill>
                <a:latin typeface="+mn-lt"/>
                <a:ea typeface="+mn-ea"/>
                <a:cs typeface="+mn-cs"/>
              </a:defRPr>
            </a:lvl2pPr>
            <a:lvl3pPr marL="360000" indent="-180000" algn="l" defTabSz="365756" rtl="0" eaLnBrk="1" fontAlgn="base" hangingPunct="1">
              <a:lnSpc>
                <a:spcPct val="110000"/>
              </a:lnSpc>
              <a:spcBef>
                <a:spcPts val="0"/>
              </a:spcBef>
              <a:spcAft>
                <a:spcPts val="600"/>
              </a:spcAft>
              <a:buClrTx/>
              <a:buFont typeface="Arial" panose="020F0502020204030204" pitchFamily="34" charset="0"/>
              <a:buChar char="−"/>
              <a:defRPr sz="1000" b="0">
                <a:solidFill>
                  <a:schemeClr val="tx1"/>
                </a:solidFill>
                <a:latin typeface="+mn-lt"/>
                <a:ea typeface="+mn-ea"/>
                <a:cs typeface="+mn-cs"/>
              </a:defRPr>
            </a:lvl3pPr>
            <a:lvl4pPr marL="540000" indent="-180000" algn="l" defTabSz="365756" rtl="0" eaLnBrk="1" fontAlgn="base" hangingPunct="1">
              <a:lnSpc>
                <a:spcPct val="110000"/>
              </a:lnSpc>
              <a:spcBef>
                <a:spcPts val="0"/>
              </a:spcBef>
              <a:spcAft>
                <a:spcPts val="600"/>
              </a:spcAft>
              <a:buClrTx/>
              <a:buFont typeface="Arial" panose="020B0604020202020204" pitchFamily="34" charset="0"/>
              <a:buChar char="•"/>
              <a:defRPr sz="1000" b="0">
                <a:solidFill>
                  <a:schemeClr val="tx1"/>
                </a:solidFill>
                <a:latin typeface="+mn-lt"/>
                <a:ea typeface="+mn-ea"/>
                <a:cs typeface="+mn-cs"/>
              </a:defRPr>
            </a:lvl4pPr>
            <a:lvl5pPr marL="720000" indent="-180000" algn="l" defTabSz="365756" rtl="0" eaLnBrk="1" fontAlgn="base" hangingPunct="1">
              <a:lnSpc>
                <a:spcPct val="110000"/>
              </a:lnSpc>
              <a:spcBef>
                <a:spcPts val="0"/>
              </a:spcBef>
              <a:spcAft>
                <a:spcPts val="600"/>
              </a:spcAft>
              <a:buClrTx/>
              <a:buFont typeface="Arial" panose="020F0502020204030204" pitchFamily="34" charset="0"/>
              <a:buChar char="−"/>
              <a:defRPr sz="1000" b="0" baseline="0">
                <a:solidFill>
                  <a:schemeClr val="tx1"/>
                </a:solidFill>
                <a:latin typeface="+mn-lt"/>
                <a:ea typeface="+mn-ea"/>
                <a:cs typeface="+mn-cs"/>
              </a:defRPr>
            </a:lvl5pPr>
            <a:lvl6pPr marL="0" indent="0" algn="l" defTabSz="365756" rtl="0" eaLnBrk="1" fontAlgn="base" hangingPunct="1">
              <a:lnSpc>
                <a:spcPct val="110000"/>
              </a:lnSpc>
              <a:spcBef>
                <a:spcPts val="0"/>
              </a:spcBef>
              <a:spcAft>
                <a:spcPts val="600"/>
              </a:spcAft>
              <a:buClrTx/>
              <a:buFontTx/>
              <a:buNone/>
              <a:defRPr sz="900" b="0" baseline="0">
                <a:solidFill>
                  <a:schemeClr val="bg2"/>
                </a:solidFill>
                <a:latin typeface="+mn-lt"/>
                <a:ea typeface="+mn-ea"/>
                <a:cs typeface="+mn-cs"/>
              </a:defRPr>
            </a:lvl6pPr>
            <a:lvl7pPr>
              <a:lnSpc>
                <a:spcPct val="110000"/>
              </a:lnSpc>
              <a:spcBef>
                <a:spcPts val="0"/>
              </a:spcBef>
              <a:spcAft>
                <a:spcPts val="600"/>
              </a:spcAft>
              <a:buClrTx/>
              <a:buFontTx/>
              <a:buNone/>
              <a:defRPr sz="1000" b="1">
                <a:solidFill>
                  <a:schemeClr val="tx1"/>
                </a:solidFill>
                <a:latin typeface="+mn-lt"/>
              </a:defRPr>
            </a:lvl7pPr>
            <a:lvl8pPr>
              <a:lnSpc>
                <a:spcPct val="110000"/>
              </a:lnSpc>
              <a:spcBef>
                <a:spcPts val="0"/>
              </a:spcBef>
              <a:spcAft>
                <a:spcPts val="600"/>
              </a:spcAft>
              <a:buClrTx/>
              <a:buFontTx/>
              <a:buNone/>
              <a:defRPr sz="1600" i="1" baseline="0">
                <a:solidFill>
                  <a:schemeClr val="bg2"/>
                </a:solidFill>
                <a:latin typeface="+mn-lt"/>
              </a:defRPr>
            </a:lvl8pPr>
            <a:lvl9pPr>
              <a:lnSpc>
                <a:spcPct val="110000"/>
              </a:lnSpc>
              <a:spcBef>
                <a:spcPts val="0"/>
              </a:spcBef>
              <a:spcAft>
                <a:spcPts val="600"/>
              </a:spcAft>
              <a:buClrTx/>
              <a:buFontTx/>
              <a:buNone/>
              <a:defRPr sz="1000" cap="all" baseline="0">
                <a:solidFill>
                  <a:schemeClr val="bg2"/>
                </a:solidFill>
                <a:latin typeface="+mn-lt"/>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bg1"/>
                </a:solidFill>
                <a:effectLst/>
                <a:ea typeface="ＭＳ Ｐゴシック" pitchFamily="1" charset="-128"/>
              </a:rPr>
              <a:t>1</a:t>
            </a:r>
          </a:p>
        </p:txBody>
      </p:sp>
      <p:sp>
        <p:nvSpPr>
          <p:cNvPr id="21" name="Circle 11">
            <a:extLst>
              <a:ext uri="{FF2B5EF4-FFF2-40B4-BE49-F238E27FC236}">
                <a16:creationId xmlns:a16="http://schemas.microsoft.com/office/drawing/2014/main" id="{108A6784-54D2-4288-B6FE-F4FF0619D1A8}"/>
              </a:ext>
            </a:extLst>
          </p:cNvPr>
          <p:cNvSpPr>
            <a:spLocks noChangeAspect="1"/>
          </p:cNvSpPr>
          <p:nvPr/>
        </p:nvSpPr>
        <p:spPr bwMode="auto">
          <a:xfrm>
            <a:off x="4855273" y="5514975"/>
            <a:ext cx="245365" cy="245365"/>
          </a:xfrm>
          <a:prstGeom prst="ellipse">
            <a:avLst/>
          </a:prstGeom>
          <a:solidFill>
            <a:srgbClr val="5CB335"/>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defPPr>
              <a:defRPr lang="en-US"/>
            </a:defPPr>
            <a:lvl1pPr marL="0" indent="0" algn="l" defTabSz="365756" rtl="0" eaLnBrk="1" fontAlgn="base" hangingPunct="1">
              <a:lnSpc>
                <a:spcPct val="110000"/>
              </a:lnSpc>
              <a:spcBef>
                <a:spcPts val="0"/>
              </a:spcBef>
              <a:spcAft>
                <a:spcPts val="1200"/>
              </a:spcAft>
              <a:buClrTx/>
              <a:buFontTx/>
              <a:buNone/>
              <a:defRPr sz="1000" b="0" u="none" baseline="0">
                <a:solidFill>
                  <a:schemeClr val="tx1"/>
                </a:solidFill>
                <a:uFill>
                  <a:solidFill>
                    <a:schemeClr val="accent5"/>
                  </a:solidFill>
                </a:uFill>
                <a:latin typeface="+mn-lt"/>
                <a:ea typeface="+mn-ea"/>
                <a:cs typeface="+mn-cs"/>
              </a:defRPr>
            </a:lvl1pPr>
            <a:lvl2pPr marL="180000" indent="-180000" algn="l" defTabSz="365756" rtl="0" eaLnBrk="1" fontAlgn="base" hangingPunct="1">
              <a:lnSpc>
                <a:spcPct val="110000"/>
              </a:lnSpc>
              <a:spcBef>
                <a:spcPts val="0"/>
              </a:spcBef>
              <a:spcAft>
                <a:spcPts val="600"/>
              </a:spcAft>
              <a:buClrTx/>
              <a:buFont typeface="Arial" panose="020B0604020202020204" pitchFamily="34" charset="0"/>
              <a:buChar char="•"/>
              <a:defRPr sz="1000" b="0" baseline="0">
                <a:solidFill>
                  <a:schemeClr val="tx1"/>
                </a:solidFill>
                <a:latin typeface="+mn-lt"/>
                <a:ea typeface="+mn-ea"/>
                <a:cs typeface="+mn-cs"/>
              </a:defRPr>
            </a:lvl2pPr>
            <a:lvl3pPr marL="360000" indent="-180000" algn="l" defTabSz="365756" rtl="0" eaLnBrk="1" fontAlgn="base" hangingPunct="1">
              <a:lnSpc>
                <a:spcPct val="110000"/>
              </a:lnSpc>
              <a:spcBef>
                <a:spcPts val="0"/>
              </a:spcBef>
              <a:spcAft>
                <a:spcPts val="600"/>
              </a:spcAft>
              <a:buClrTx/>
              <a:buFont typeface="Arial" panose="020F0502020204030204" pitchFamily="34" charset="0"/>
              <a:buChar char="−"/>
              <a:defRPr sz="1000" b="0">
                <a:solidFill>
                  <a:schemeClr val="tx1"/>
                </a:solidFill>
                <a:latin typeface="+mn-lt"/>
                <a:ea typeface="+mn-ea"/>
                <a:cs typeface="+mn-cs"/>
              </a:defRPr>
            </a:lvl3pPr>
            <a:lvl4pPr marL="540000" indent="-180000" algn="l" defTabSz="365756" rtl="0" eaLnBrk="1" fontAlgn="base" hangingPunct="1">
              <a:lnSpc>
                <a:spcPct val="110000"/>
              </a:lnSpc>
              <a:spcBef>
                <a:spcPts val="0"/>
              </a:spcBef>
              <a:spcAft>
                <a:spcPts val="600"/>
              </a:spcAft>
              <a:buClrTx/>
              <a:buFont typeface="Arial" panose="020B0604020202020204" pitchFamily="34" charset="0"/>
              <a:buChar char="•"/>
              <a:defRPr sz="1000" b="0">
                <a:solidFill>
                  <a:schemeClr val="tx1"/>
                </a:solidFill>
                <a:latin typeface="+mn-lt"/>
                <a:ea typeface="+mn-ea"/>
                <a:cs typeface="+mn-cs"/>
              </a:defRPr>
            </a:lvl4pPr>
            <a:lvl5pPr marL="720000" indent="-180000" algn="l" defTabSz="365756" rtl="0" eaLnBrk="1" fontAlgn="base" hangingPunct="1">
              <a:lnSpc>
                <a:spcPct val="110000"/>
              </a:lnSpc>
              <a:spcBef>
                <a:spcPts val="0"/>
              </a:spcBef>
              <a:spcAft>
                <a:spcPts val="600"/>
              </a:spcAft>
              <a:buClrTx/>
              <a:buFont typeface="Arial" panose="020F0502020204030204" pitchFamily="34" charset="0"/>
              <a:buChar char="−"/>
              <a:defRPr sz="1000" b="0" baseline="0">
                <a:solidFill>
                  <a:schemeClr val="tx1"/>
                </a:solidFill>
                <a:latin typeface="+mn-lt"/>
                <a:ea typeface="+mn-ea"/>
                <a:cs typeface="+mn-cs"/>
              </a:defRPr>
            </a:lvl5pPr>
            <a:lvl6pPr marL="0" indent="0" algn="l" defTabSz="365756" rtl="0" eaLnBrk="1" fontAlgn="base" hangingPunct="1">
              <a:lnSpc>
                <a:spcPct val="110000"/>
              </a:lnSpc>
              <a:spcBef>
                <a:spcPts val="0"/>
              </a:spcBef>
              <a:spcAft>
                <a:spcPts val="600"/>
              </a:spcAft>
              <a:buClrTx/>
              <a:buFontTx/>
              <a:buNone/>
              <a:defRPr sz="900" b="0" baseline="0">
                <a:solidFill>
                  <a:schemeClr val="bg2"/>
                </a:solidFill>
                <a:latin typeface="+mn-lt"/>
                <a:ea typeface="+mn-ea"/>
                <a:cs typeface="+mn-cs"/>
              </a:defRPr>
            </a:lvl6pPr>
            <a:lvl7pPr>
              <a:lnSpc>
                <a:spcPct val="110000"/>
              </a:lnSpc>
              <a:spcBef>
                <a:spcPts val="0"/>
              </a:spcBef>
              <a:spcAft>
                <a:spcPts val="600"/>
              </a:spcAft>
              <a:buClrTx/>
              <a:buFontTx/>
              <a:buNone/>
              <a:defRPr sz="1000" b="1">
                <a:solidFill>
                  <a:schemeClr val="tx1"/>
                </a:solidFill>
                <a:latin typeface="+mn-lt"/>
              </a:defRPr>
            </a:lvl7pPr>
            <a:lvl8pPr>
              <a:lnSpc>
                <a:spcPct val="110000"/>
              </a:lnSpc>
              <a:spcBef>
                <a:spcPts val="0"/>
              </a:spcBef>
              <a:spcAft>
                <a:spcPts val="600"/>
              </a:spcAft>
              <a:buClrTx/>
              <a:buFontTx/>
              <a:buNone/>
              <a:defRPr sz="1600" i="1" baseline="0">
                <a:solidFill>
                  <a:schemeClr val="bg2"/>
                </a:solidFill>
                <a:latin typeface="+mn-lt"/>
              </a:defRPr>
            </a:lvl8pPr>
            <a:lvl9pPr>
              <a:lnSpc>
                <a:spcPct val="110000"/>
              </a:lnSpc>
              <a:spcBef>
                <a:spcPts val="0"/>
              </a:spcBef>
              <a:spcAft>
                <a:spcPts val="600"/>
              </a:spcAft>
              <a:buClrTx/>
              <a:buFontTx/>
              <a:buNone/>
              <a:defRPr sz="1000" cap="all" baseline="0">
                <a:solidFill>
                  <a:schemeClr val="bg2"/>
                </a:solidFill>
                <a:latin typeface="+mn-lt"/>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sz="1200" b="1" dirty="0">
                <a:solidFill>
                  <a:schemeClr val="bg1"/>
                </a:solidFill>
                <a:ea typeface="ＭＳ Ｐゴシック" pitchFamily="1" charset="-128"/>
              </a:rPr>
              <a:t>2</a:t>
            </a:r>
            <a:endParaRPr kumimoji="0" lang="en-US" sz="1200" b="1" i="0" u="none" strike="noStrike" cap="none" normalizeH="0" baseline="0" dirty="0">
              <a:ln>
                <a:noFill/>
              </a:ln>
              <a:solidFill>
                <a:schemeClr val="bg1"/>
              </a:solidFill>
              <a:effectLst/>
              <a:ea typeface="ＭＳ Ｐゴシック" pitchFamily="1" charset="-128"/>
            </a:endParaRPr>
          </a:p>
        </p:txBody>
      </p:sp>
      <p:sp>
        <p:nvSpPr>
          <p:cNvPr id="25" name="TextBox 24">
            <a:extLst>
              <a:ext uri="{FF2B5EF4-FFF2-40B4-BE49-F238E27FC236}">
                <a16:creationId xmlns:a16="http://schemas.microsoft.com/office/drawing/2014/main" id="{95A009C6-677E-4E89-BF9E-366792898409}"/>
              </a:ext>
            </a:extLst>
          </p:cNvPr>
          <p:cNvSpPr txBox="1"/>
          <p:nvPr/>
        </p:nvSpPr>
        <p:spPr>
          <a:xfrm>
            <a:off x="6191250" y="1562100"/>
            <a:ext cx="5579218" cy="5232202"/>
          </a:xfrm>
          <a:prstGeom prst="rect">
            <a:avLst/>
          </a:prstGeom>
          <a:noFill/>
        </p:spPr>
        <p:txBody>
          <a:bodyPr wrap="square" rtlCol="0">
            <a:spAutoFit/>
          </a:bodyPr>
          <a:lstStyle/>
          <a:p>
            <a:pPr marL="171450"/>
            <a:r>
              <a:rPr lang="en-US" sz="1400" dirty="0"/>
              <a:t>In this graph we can observe CPC and CTR average metrics for each creative element (in this case celebrities)</a:t>
            </a:r>
          </a:p>
          <a:p>
            <a:pPr marL="171450"/>
            <a:endParaRPr lang="en-US" sz="1400" dirty="0"/>
          </a:p>
          <a:p>
            <a:pPr marL="342900"/>
            <a:r>
              <a:rPr lang="en-US" sz="1400" dirty="0"/>
              <a:t>Jack Monroe is the celebrity that on average has the highest CTR at the Lowest CPC, yet the frequency of usage of its image on our assets is low </a:t>
            </a:r>
          </a:p>
          <a:p>
            <a:pPr marL="342900"/>
            <a:endParaRPr lang="en-US" sz="1400" dirty="0"/>
          </a:p>
          <a:p>
            <a:pPr marL="342900"/>
            <a:r>
              <a:rPr lang="en-US" sz="1400" dirty="0"/>
              <a:t>Jose Andres is the celebrity that on average has the highest CPC at the Lowest CTR, yet the frequency of usage of its image on our assets is high</a:t>
            </a:r>
          </a:p>
          <a:p>
            <a:pPr marL="342900"/>
            <a:endParaRPr lang="en-US" sz="1400" dirty="0"/>
          </a:p>
          <a:p>
            <a:pPr marL="342900"/>
            <a:r>
              <a:rPr lang="en-US" sz="1400" dirty="0"/>
              <a:t>Both points suggest that </a:t>
            </a:r>
            <a:r>
              <a:rPr lang="en-US" sz="1400" b="1" dirty="0"/>
              <a:t>there is value on exploring how different creative elements correlates with the overall performance </a:t>
            </a:r>
            <a:r>
              <a:rPr lang="en-US" sz="1400" dirty="0"/>
              <a:t>of the asset, since we are looking into a suboptimal configuration already </a:t>
            </a:r>
          </a:p>
          <a:p>
            <a:pPr marL="342900"/>
            <a:endParaRPr lang="en-US" sz="1400" dirty="0"/>
          </a:p>
          <a:p>
            <a:pPr marL="342900"/>
            <a:r>
              <a:rPr lang="en-US" sz="1400" b="1" dirty="0"/>
              <a:t>However, </a:t>
            </a:r>
            <a:r>
              <a:rPr lang="en-US" sz="1400" dirty="0"/>
              <a:t> this could be </a:t>
            </a:r>
            <a:r>
              <a:rPr lang="en-US" sz="1400" b="1" dirty="0"/>
              <a:t>misleading </a:t>
            </a:r>
            <a:r>
              <a:rPr lang="en-US" sz="1400" dirty="0"/>
              <a:t>since we are only taking average values and not considering other factors that contribute to this results. </a:t>
            </a:r>
            <a:r>
              <a:rPr lang="en-US" sz="1400" dirty="0" err="1"/>
              <a:t>E.g</a:t>
            </a:r>
            <a:r>
              <a:rPr lang="en-US" sz="1400" dirty="0"/>
              <a:t> Jack Monroe background was disturbing and that is the real. To analyze how each creative element correlates with the overall performance of the tool we need to use more advance analytics. </a:t>
            </a:r>
          </a:p>
          <a:p>
            <a:pPr marL="342900"/>
            <a:endParaRPr lang="en-US" dirty="0"/>
          </a:p>
          <a:p>
            <a:pPr marL="171450"/>
            <a:endParaRPr lang="en-US" dirty="0"/>
          </a:p>
          <a:p>
            <a:pPr marL="171450"/>
            <a:endParaRPr lang="en-US" dirty="0"/>
          </a:p>
        </p:txBody>
      </p:sp>
      <p:sp>
        <p:nvSpPr>
          <p:cNvPr id="26" name="Circle 11">
            <a:extLst>
              <a:ext uri="{FF2B5EF4-FFF2-40B4-BE49-F238E27FC236}">
                <a16:creationId xmlns:a16="http://schemas.microsoft.com/office/drawing/2014/main" id="{96E055A2-A89F-43C9-872A-C22884AD1F96}"/>
              </a:ext>
            </a:extLst>
          </p:cNvPr>
          <p:cNvSpPr>
            <a:spLocks noChangeAspect="1"/>
          </p:cNvSpPr>
          <p:nvPr/>
        </p:nvSpPr>
        <p:spPr bwMode="auto">
          <a:xfrm>
            <a:off x="6274498" y="2305050"/>
            <a:ext cx="245365" cy="245365"/>
          </a:xfrm>
          <a:prstGeom prst="ellipse">
            <a:avLst/>
          </a:prstGeom>
          <a:solidFill>
            <a:srgbClr val="5CB335"/>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defPPr>
              <a:defRPr lang="en-US"/>
            </a:defPPr>
            <a:lvl1pPr marL="0" indent="0" algn="l" defTabSz="365756" rtl="0" eaLnBrk="1" fontAlgn="base" hangingPunct="1">
              <a:lnSpc>
                <a:spcPct val="110000"/>
              </a:lnSpc>
              <a:spcBef>
                <a:spcPts val="0"/>
              </a:spcBef>
              <a:spcAft>
                <a:spcPts val="1200"/>
              </a:spcAft>
              <a:buClrTx/>
              <a:buFontTx/>
              <a:buNone/>
              <a:defRPr sz="1000" b="0" u="none" baseline="0">
                <a:solidFill>
                  <a:schemeClr val="tx1"/>
                </a:solidFill>
                <a:uFill>
                  <a:solidFill>
                    <a:schemeClr val="accent5"/>
                  </a:solidFill>
                </a:uFill>
                <a:latin typeface="+mn-lt"/>
                <a:ea typeface="+mn-ea"/>
                <a:cs typeface="+mn-cs"/>
              </a:defRPr>
            </a:lvl1pPr>
            <a:lvl2pPr marL="180000" indent="-180000" algn="l" defTabSz="365756" rtl="0" eaLnBrk="1" fontAlgn="base" hangingPunct="1">
              <a:lnSpc>
                <a:spcPct val="110000"/>
              </a:lnSpc>
              <a:spcBef>
                <a:spcPts val="0"/>
              </a:spcBef>
              <a:spcAft>
                <a:spcPts val="600"/>
              </a:spcAft>
              <a:buClrTx/>
              <a:buFont typeface="Arial" panose="020B0604020202020204" pitchFamily="34" charset="0"/>
              <a:buChar char="•"/>
              <a:defRPr sz="1000" b="0" baseline="0">
                <a:solidFill>
                  <a:schemeClr val="tx1"/>
                </a:solidFill>
                <a:latin typeface="+mn-lt"/>
                <a:ea typeface="+mn-ea"/>
                <a:cs typeface="+mn-cs"/>
              </a:defRPr>
            </a:lvl2pPr>
            <a:lvl3pPr marL="360000" indent="-180000" algn="l" defTabSz="365756" rtl="0" eaLnBrk="1" fontAlgn="base" hangingPunct="1">
              <a:lnSpc>
                <a:spcPct val="110000"/>
              </a:lnSpc>
              <a:spcBef>
                <a:spcPts val="0"/>
              </a:spcBef>
              <a:spcAft>
                <a:spcPts val="600"/>
              </a:spcAft>
              <a:buClrTx/>
              <a:buFont typeface="Arial" panose="020F0502020204030204" pitchFamily="34" charset="0"/>
              <a:buChar char="−"/>
              <a:defRPr sz="1000" b="0">
                <a:solidFill>
                  <a:schemeClr val="tx1"/>
                </a:solidFill>
                <a:latin typeface="+mn-lt"/>
                <a:ea typeface="+mn-ea"/>
                <a:cs typeface="+mn-cs"/>
              </a:defRPr>
            </a:lvl3pPr>
            <a:lvl4pPr marL="540000" indent="-180000" algn="l" defTabSz="365756" rtl="0" eaLnBrk="1" fontAlgn="base" hangingPunct="1">
              <a:lnSpc>
                <a:spcPct val="110000"/>
              </a:lnSpc>
              <a:spcBef>
                <a:spcPts val="0"/>
              </a:spcBef>
              <a:spcAft>
                <a:spcPts val="600"/>
              </a:spcAft>
              <a:buClrTx/>
              <a:buFont typeface="Arial" panose="020B0604020202020204" pitchFamily="34" charset="0"/>
              <a:buChar char="•"/>
              <a:defRPr sz="1000" b="0">
                <a:solidFill>
                  <a:schemeClr val="tx1"/>
                </a:solidFill>
                <a:latin typeface="+mn-lt"/>
                <a:ea typeface="+mn-ea"/>
                <a:cs typeface="+mn-cs"/>
              </a:defRPr>
            </a:lvl4pPr>
            <a:lvl5pPr marL="720000" indent="-180000" algn="l" defTabSz="365756" rtl="0" eaLnBrk="1" fontAlgn="base" hangingPunct="1">
              <a:lnSpc>
                <a:spcPct val="110000"/>
              </a:lnSpc>
              <a:spcBef>
                <a:spcPts val="0"/>
              </a:spcBef>
              <a:spcAft>
                <a:spcPts val="600"/>
              </a:spcAft>
              <a:buClrTx/>
              <a:buFont typeface="Arial" panose="020F0502020204030204" pitchFamily="34" charset="0"/>
              <a:buChar char="−"/>
              <a:defRPr sz="1000" b="0" baseline="0">
                <a:solidFill>
                  <a:schemeClr val="tx1"/>
                </a:solidFill>
                <a:latin typeface="+mn-lt"/>
                <a:ea typeface="+mn-ea"/>
                <a:cs typeface="+mn-cs"/>
              </a:defRPr>
            </a:lvl5pPr>
            <a:lvl6pPr marL="0" indent="0" algn="l" defTabSz="365756" rtl="0" eaLnBrk="1" fontAlgn="base" hangingPunct="1">
              <a:lnSpc>
                <a:spcPct val="110000"/>
              </a:lnSpc>
              <a:spcBef>
                <a:spcPts val="0"/>
              </a:spcBef>
              <a:spcAft>
                <a:spcPts val="600"/>
              </a:spcAft>
              <a:buClrTx/>
              <a:buFontTx/>
              <a:buNone/>
              <a:defRPr sz="900" b="0" baseline="0">
                <a:solidFill>
                  <a:schemeClr val="bg2"/>
                </a:solidFill>
                <a:latin typeface="+mn-lt"/>
                <a:ea typeface="+mn-ea"/>
                <a:cs typeface="+mn-cs"/>
              </a:defRPr>
            </a:lvl6pPr>
            <a:lvl7pPr>
              <a:lnSpc>
                <a:spcPct val="110000"/>
              </a:lnSpc>
              <a:spcBef>
                <a:spcPts val="0"/>
              </a:spcBef>
              <a:spcAft>
                <a:spcPts val="600"/>
              </a:spcAft>
              <a:buClrTx/>
              <a:buFontTx/>
              <a:buNone/>
              <a:defRPr sz="1000" b="1">
                <a:solidFill>
                  <a:schemeClr val="tx1"/>
                </a:solidFill>
                <a:latin typeface="+mn-lt"/>
              </a:defRPr>
            </a:lvl7pPr>
            <a:lvl8pPr>
              <a:lnSpc>
                <a:spcPct val="110000"/>
              </a:lnSpc>
              <a:spcBef>
                <a:spcPts val="0"/>
              </a:spcBef>
              <a:spcAft>
                <a:spcPts val="600"/>
              </a:spcAft>
              <a:buClrTx/>
              <a:buFontTx/>
              <a:buNone/>
              <a:defRPr sz="1600" i="1" baseline="0">
                <a:solidFill>
                  <a:schemeClr val="bg2"/>
                </a:solidFill>
                <a:latin typeface="+mn-lt"/>
              </a:defRPr>
            </a:lvl8pPr>
            <a:lvl9pPr>
              <a:lnSpc>
                <a:spcPct val="110000"/>
              </a:lnSpc>
              <a:spcBef>
                <a:spcPts val="0"/>
              </a:spcBef>
              <a:spcAft>
                <a:spcPts val="600"/>
              </a:spcAft>
              <a:buClrTx/>
              <a:buFontTx/>
              <a:buNone/>
              <a:defRPr sz="1000" cap="all" baseline="0">
                <a:solidFill>
                  <a:schemeClr val="bg2"/>
                </a:solidFill>
                <a:latin typeface="+mn-lt"/>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bg1"/>
                </a:solidFill>
                <a:effectLst/>
                <a:ea typeface="ＭＳ Ｐゴシック" pitchFamily="1" charset="-128"/>
              </a:rPr>
              <a:t>1</a:t>
            </a:r>
          </a:p>
        </p:txBody>
      </p:sp>
      <p:sp>
        <p:nvSpPr>
          <p:cNvPr id="29" name="Circle 11">
            <a:extLst>
              <a:ext uri="{FF2B5EF4-FFF2-40B4-BE49-F238E27FC236}">
                <a16:creationId xmlns:a16="http://schemas.microsoft.com/office/drawing/2014/main" id="{27D47C59-4CD9-442F-9A56-70D7A6F74D8E}"/>
              </a:ext>
            </a:extLst>
          </p:cNvPr>
          <p:cNvSpPr>
            <a:spLocks noChangeAspect="1"/>
          </p:cNvSpPr>
          <p:nvPr/>
        </p:nvSpPr>
        <p:spPr bwMode="auto">
          <a:xfrm>
            <a:off x="6245923" y="3145535"/>
            <a:ext cx="245365" cy="245365"/>
          </a:xfrm>
          <a:prstGeom prst="ellipse">
            <a:avLst/>
          </a:prstGeom>
          <a:solidFill>
            <a:srgbClr val="5CB335"/>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defPPr>
              <a:defRPr lang="en-US"/>
            </a:defPPr>
            <a:lvl1pPr marL="0" indent="0" algn="l" defTabSz="365756" rtl="0" eaLnBrk="1" fontAlgn="base" hangingPunct="1">
              <a:lnSpc>
                <a:spcPct val="110000"/>
              </a:lnSpc>
              <a:spcBef>
                <a:spcPts val="0"/>
              </a:spcBef>
              <a:spcAft>
                <a:spcPts val="1200"/>
              </a:spcAft>
              <a:buClrTx/>
              <a:buFontTx/>
              <a:buNone/>
              <a:defRPr sz="1000" b="0" u="none" baseline="0">
                <a:solidFill>
                  <a:schemeClr val="tx1"/>
                </a:solidFill>
                <a:uFill>
                  <a:solidFill>
                    <a:schemeClr val="accent5"/>
                  </a:solidFill>
                </a:uFill>
                <a:latin typeface="+mn-lt"/>
                <a:ea typeface="+mn-ea"/>
                <a:cs typeface="+mn-cs"/>
              </a:defRPr>
            </a:lvl1pPr>
            <a:lvl2pPr marL="180000" indent="-180000" algn="l" defTabSz="365756" rtl="0" eaLnBrk="1" fontAlgn="base" hangingPunct="1">
              <a:lnSpc>
                <a:spcPct val="110000"/>
              </a:lnSpc>
              <a:spcBef>
                <a:spcPts val="0"/>
              </a:spcBef>
              <a:spcAft>
                <a:spcPts val="600"/>
              </a:spcAft>
              <a:buClrTx/>
              <a:buFont typeface="Arial" panose="020B0604020202020204" pitchFamily="34" charset="0"/>
              <a:buChar char="•"/>
              <a:defRPr sz="1000" b="0" baseline="0">
                <a:solidFill>
                  <a:schemeClr val="tx1"/>
                </a:solidFill>
                <a:latin typeface="+mn-lt"/>
                <a:ea typeface="+mn-ea"/>
                <a:cs typeface="+mn-cs"/>
              </a:defRPr>
            </a:lvl2pPr>
            <a:lvl3pPr marL="360000" indent="-180000" algn="l" defTabSz="365756" rtl="0" eaLnBrk="1" fontAlgn="base" hangingPunct="1">
              <a:lnSpc>
                <a:spcPct val="110000"/>
              </a:lnSpc>
              <a:spcBef>
                <a:spcPts val="0"/>
              </a:spcBef>
              <a:spcAft>
                <a:spcPts val="600"/>
              </a:spcAft>
              <a:buClrTx/>
              <a:buFont typeface="Arial" panose="020F0502020204030204" pitchFamily="34" charset="0"/>
              <a:buChar char="−"/>
              <a:defRPr sz="1000" b="0">
                <a:solidFill>
                  <a:schemeClr val="tx1"/>
                </a:solidFill>
                <a:latin typeface="+mn-lt"/>
                <a:ea typeface="+mn-ea"/>
                <a:cs typeface="+mn-cs"/>
              </a:defRPr>
            </a:lvl3pPr>
            <a:lvl4pPr marL="540000" indent="-180000" algn="l" defTabSz="365756" rtl="0" eaLnBrk="1" fontAlgn="base" hangingPunct="1">
              <a:lnSpc>
                <a:spcPct val="110000"/>
              </a:lnSpc>
              <a:spcBef>
                <a:spcPts val="0"/>
              </a:spcBef>
              <a:spcAft>
                <a:spcPts val="600"/>
              </a:spcAft>
              <a:buClrTx/>
              <a:buFont typeface="Arial" panose="020B0604020202020204" pitchFamily="34" charset="0"/>
              <a:buChar char="•"/>
              <a:defRPr sz="1000" b="0">
                <a:solidFill>
                  <a:schemeClr val="tx1"/>
                </a:solidFill>
                <a:latin typeface="+mn-lt"/>
                <a:ea typeface="+mn-ea"/>
                <a:cs typeface="+mn-cs"/>
              </a:defRPr>
            </a:lvl4pPr>
            <a:lvl5pPr marL="720000" indent="-180000" algn="l" defTabSz="365756" rtl="0" eaLnBrk="1" fontAlgn="base" hangingPunct="1">
              <a:lnSpc>
                <a:spcPct val="110000"/>
              </a:lnSpc>
              <a:spcBef>
                <a:spcPts val="0"/>
              </a:spcBef>
              <a:spcAft>
                <a:spcPts val="600"/>
              </a:spcAft>
              <a:buClrTx/>
              <a:buFont typeface="Arial" panose="020F0502020204030204" pitchFamily="34" charset="0"/>
              <a:buChar char="−"/>
              <a:defRPr sz="1000" b="0" baseline="0">
                <a:solidFill>
                  <a:schemeClr val="tx1"/>
                </a:solidFill>
                <a:latin typeface="+mn-lt"/>
                <a:ea typeface="+mn-ea"/>
                <a:cs typeface="+mn-cs"/>
              </a:defRPr>
            </a:lvl5pPr>
            <a:lvl6pPr marL="0" indent="0" algn="l" defTabSz="365756" rtl="0" eaLnBrk="1" fontAlgn="base" hangingPunct="1">
              <a:lnSpc>
                <a:spcPct val="110000"/>
              </a:lnSpc>
              <a:spcBef>
                <a:spcPts val="0"/>
              </a:spcBef>
              <a:spcAft>
                <a:spcPts val="600"/>
              </a:spcAft>
              <a:buClrTx/>
              <a:buFontTx/>
              <a:buNone/>
              <a:defRPr sz="900" b="0" baseline="0">
                <a:solidFill>
                  <a:schemeClr val="bg2"/>
                </a:solidFill>
                <a:latin typeface="+mn-lt"/>
                <a:ea typeface="+mn-ea"/>
                <a:cs typeface="+mn-cs"/>
              </a:defRPr>
            </a:lvl6pPr>
            <a:lvl7pPr>
              <a:lnSpc>
                <a:spcPct val="110000"/>
              </a:lnSpc>
              <a:spcBef>
                <a:spcPts val="0"/>
              </a:spcBef>
              <a:spcAft>
                <a:spcPts val="600"/>
              </a:spcAft>
              <a:buClrTx/>
              <a:buFontTx/>
              <a:buNone/>
              <a:defRPr sz="1000" b="1">
                <a:solidFill>
                  <a:schemeClr val="tx1"/>
                </a:solidFill>
                <a:latin typeface="+mn-lt"/>
              </a:defRPr>
            </a:lvl7pPr>
            <a:lvl8pPr>
              <a:lnSpc>
                <a:spcPct val="110000"/>
              </a:lnSpc>
              <a:spcBef>
                <a:spcPts val="0"/>
              </a:spcBef>
              <a:spcAft>
                <a:spcPts val="600"/>
              </a:spcAft>
              <a:buClrTx/>
              <a:buFontTx/>
              <a:buNone/>
              <a:defRPr sz="1600" i="1" baseline="0">
                <a:solidFill>
                  <a:schemeClr val="bg2"/>
                </a:solidFill>
                <a:latin typeface="+mn-lt"/>
              </a:defRPr>
            </a:lvl8pPr>
            <a:lvl9pPr>
              <a:lnSpc>
                <a:spcPct val="110000"/>
              </a:lnSpc>
              <a:spcBef>
                <a:spcPts val="0"/>
              </a:spcBef>
              <a:spcAft>
                <a:spcPts val="600"/>
              </a:spcAft>
              <a:buClrTx/>
              <a:buFontTx/>
              <a:buNone/>
              <a:defRPr sz="1000" cap="all" baseline="0">
                <a:solidFill>
                  <a:schemeClr val="bg2"/>
                </a:solidFill>
                <a:latin typeface="+mn-lt"/>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sz="1200" b="1" dirty="0">
                <a:solidFill>
                  <a:schemeClr val="bg1"/>
                </a:solidFill>
                <a:ea typeface="ＭＳ Ｐゴシック" pitchFamily="1" charset="-128"/>
              </a:rPr>
              <a:t>2</a:t>
            </a:r>
            <a:endParaRPr kumimoji="0" lang="en-US" sz="1200" b="1" i="0" u="none" strike="noStrike" cap="none" normalizeH="0" baseline="0" dirty="0">
              <a:ln>
                <a:noFill/>
              </a:ln>
              <a:solidFill>
                <a:schemeClr val="bg1"/>
              </a:solidFill>
              <a:effectLst/>
              <a:ea typeface="ＭＳ Ｐゴシック" pitchFamily="1" charset="-128"/>
            </a:endParaRPr>
          </a:p>
        </p:txBody>
      </p:sp>
    </p:spTree>
    <p:extLst>
      <p:ext uri="{BB962C8B-B14F-4D97-AF65-F5344CB8AC3E}">
        <p14:creationId xmlns:p14="http://schemas.microsoft.com/office/powerpoint/2010/main" val="1190075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7E55F-DCC6-4AEE-BED3-FF23AA9F0692}"/>
              </a:ext>
            </a:extLst>
          </p:cNvPr>
          <p:cNvSpPr>
            <a:spLocks noGrp="1"/>
          </p:cNvSpPr>
          <p:nvPr>
            <p:ph type="title"/>
          </p:nvPr>
        </p:nvSpPr>
        <p:spPr>
          <a:xfrm>
            <a:off x="676275" y="384175"/>
            <a:ext cx="10515600" cy="454025"/>
          </a:xfrm>
        </p:spPr>
        <p:txBody>
          <a:bodyPr>
            <a:noAutofit/>
          </a:bodyPr>
          <a:lstStyle/>
          <a:p>
            <a:r>
              <a:rPr lang="en-US" sz="2400" b="1" dirty="0"/>
              <a:t>Overall</a:t>
            </a:r>
            <a:r>
              <a:rPr lang="en-US" sz="1800" b="1" dirty="0">
                <a:latin typeface="+mn-lt"/>
                <a:ea typeface="+mn-ea"/>
                <a:cs typeface="+mn-cs"/>
              </a:rPr>
              <a:t> </a:t>
            </a:r>
            <a:r>
              <a:rPr lang="en-US" sz="2400" b="1" dirty="0"/>
              <a:t>Procedure</a:t>
            </a:r>
          </a:p>
        </p:txBody>
      </p:sp>
      <p:sp>
        <p:nvSpPr>
          <p:cNvPr id="25" name="TextBox 24">
            <a:extLst>
              <a:ext uri="{FF2B5EF4-FFF2-40B4-BE49-F238E27FC236}">
                <a16:creationId xmlns:a16="http://schemas.microsoft.com/office/drawing/2014/main" id="{95A009C6-677E-4E89-BF9E-366792898409}"/>
              </a:ext>
            </a:extLst>
          </p:cNvPr>
          <p:cNvSpPr txBox="1"/>
          <p:nvPr/>
        </p:nvSpPr>
        <p:spPr>
          <a:xfrm>
            <a:off x="657225" y="857250"/>
            <a:ext cx="11017993" cy="2846292"/>
          </a:xfrm>
          <a:prstGeom prst="rect">
            <a:avLst/>
          </a:prstGeom>
          <a:noFill/>
        </p:spPr>
        <p:txBody>
          <a:bodyPr wrap="square" rtlCol="0">
            <a:spAutoFit/>
          </a:bodyPr>
          <a:lstStyle/>
          <a:p>
            <a:pPr marL="342900" indent="-342900">
              <a:lnSpc>
                <a:spcPct val="200000"/>
              </a:lnSpc>
              <a:buFont typeface="+mj-lt"/>
              <a:buAutoNum type="arabicPeriod"/>
            </a:pPr>
            <a:r>
              <a:rPr lang="en-US" sz="1400" dirty="0"/>
              <a:t>Use a non-parametric model (GBM) to determine the overall importance of each independent variable</a:t>
            </a:r>
          </a:p>
          <a:p>
            <a:pPr marL="342900" indent="-342900">
              <a:lnSpc>
                <a:spcPct val="200000"/>
              </a:lnSpc>
              <a:buFont typeface="+mj-lt"/>
              <a:buAutoNum type="arabicPeriod"/>
            </a:pPr>
            <a:r>
              <a:rPr lang="en-US" sz="1400" dirty="0"/>
              <a:t>Based on the previous model, chose only  the most relevant predictors to reduce model complexity</a:t>
            </a:r>
          </a:p>
          <a:p>
            <a:pPr marL="342900" indent="-342900">
              <a:lnSpc>
                <a:spcPct val="200000"/>
              </a:lnSpc>
              <a:buFont typeface="+mj-lt"/>
              <a:buAutoNum type="arabicPeriod"/>
            </a:pPr>
            <a:r>
              <a:rPr lang="en-US" sz="1400" dirty="0"/>
              <a:t>Train a multivariant linear model using the previous selected  features. </a:t>
            </a:r>
          </a:p>
          <a:p>
            <a:pPr marL="342900" indent="-342900">
              <a:lnSpc>
                <a:spcPct val="200000"/>
              </a:lnSpc>
              <a:buFont typeface="+mj-lt"/>
              <a:buAutoNum type="arabicPeriod"/>
            </a:pPr>
            <a:r>
              <a:rPr lang="en-US" sz="1400" dirty="0"/>
              <a:t>Assess linear model coefficients as a measure to directionally determine the contribution of each selected feature</a:t>
            </a:r>
          </a:p>
          <a:p>
            <a:pPr marL="171450">
              <a:lnSpc>
                <a:spcPct val="200000"/>
              </a:lnSpc>
            </a:pPr>
            <a:endParaRPr lang="en-US" dirty="0"/>
          </a:p>
          <a:p>
            <a:pPr marL="171450">
              <a:lnSpc>
                <a:spcPct val="200000"/>
              </a:lnSpc>
            </a:pPr>
            <a:endParaRPr lang="en-US" dirty="0"/>
          </a:p>
        </p:txBody>
      </p:sp>
    </p:spTree>
    <p:extLst>
      <p:ext uri="{BB962C8B-B14F-4D97-AF65-F5344CB8AC3E}">
        <p14:creationId xmlns:p14="http://schemas.microsoft.com/office/powerpoint/2010/main" val="3164839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B4232B-5FC0-4F53-AF34-54F0602B36D5}"/>
              </a:ext>
            </a:extLst>
          </p:cNvPr>
          <p:cNvSpPr txBox="1"/>
          <p:nvPr/>
        </p:nvSpPr>
        <p:spPr>
          <a:xfrm>
            <a:off x="638175" y="800100"/>
            <a:ext cx="10629900" cy="646331"/>
          </a:xfrm>
          <a:prstGeom prst="rect">
            <a:avLst/>
          </a:prstGeom>
          <a:noFill/>
        </p:spPr>
        <p:txBody>
          <a:bodyPr wrap="square" rtlCol="0">
            <a:spAutoFit/>
          </a:bodyPr>
          <a:lstStyle/>
          <a:p>
            <a:r>
              <a:rPr lang="en-US" sz="1800" dirty="0">
                <a:latin typeface="+mn-lt"/>
                <a:ea typeface="+mn-ea"/>
                <a:cs typeface="+mn-cs"/>
              </a:rPr>
              <a:t>Considering the main goals of this exercise, I will mainly leverage </a:t>
            </a:r>
            <a:r>
              <a:rPr lang="en-US" sz="1800" dirty="0" err="1">
                <a:latin typeface="+mn-lt"/>
                <a:ea typeface="+mn-ea"/>
                <a:cs typeface="+mn-cs"/>
              </a:rPr>
              <a:t>Tag_name</a:t>
            </a:r>
            <a:r>
              <a:rPr lang="en-US" sz="1800" dirty="0">
                <a:latin typeface="+mn-lt"/>
                <a:ea typeface="+mn-ea"/>
                <a:cs typeface="+mn-cs"/>
              </a:rPr>
              <a:t> and </a:t>
            </a:r>
            <a:r>
              <a:rPr lang="en-US" sz="1800" dirty="0" err="1">
                <a:latin typeface="+mn-lt"/>
                <a:ea typeface="+mn-ea"/>
                <a:cs typeface="+mn-cs"/>
              </a:rPr>
              <a:t>Tag_type</a:t>
            </a:r>
            <a:r>
              <a:rPr lang="en-US" sz="1800" dirty="0">
                <a:latin typeface="+mn-lt"/>
                <a:ea typeface="+mn-ea"/>
                <a:cs typeface="+mn-cs"/>
              </a:rPr>
              <a:t> to build the model, following my main points on the remaining predictors</a:t>
            </a:r>
            <a:endParaRPr lang="en-US" dirty="0"/>
          </a:p>
        </p:txBody>
      </p:sp>
      <p:sp>
        <p:nvSpPr>
          <p:cNvPr id="25" name="TextBox 24">
            <a:extLst>
              <a:ext uri="{FF2B5EF4-FFF2-40B4-BE49-F238E27FC236}">
                <a16:creationId xmlns:a16="http://schemas.microsoft.com/office/drawing/2014/main" id="{95A009C6-677E-4E89-BF9E-366792898409}"/>
              </a:ext>
            </a:extLst>
          </p:cNvPr>
          <p:cNvSpPr txBox="1"/>
          <p:nvPr/>
        </p:nvSpPr>
        <p:spPr>
          <a:xfrm>
            <a:off x="752475" y="1562100"/>
            <a:ext cx="11017993" cy="5232202"/>
          </a:xfrm>
          <a:prstGeom prst="rect">
            <a:avLst/>
          </a:prstGeom>
          <a:noFill/>
        </p:spPr>
        <p:txBody>
          <a:bodyPr wrap="square" rtlCol="0">
            <a:spAutoFit/>
          </a:bodyPr>
          <a:lstStyle/>
          <a:p>
            <a:pPr marL="285750" indent="-285750" algn="just">
              <a:buFont typeface="Arial" panose="020B0604020202020204" pitchFamily="34" charset="0"/>
              <a:buChar char="•"/>
            </a:pPr>
            <a:r>
              <a:rPr lang="en-US" sz="1400" b="1" dirty="0" err="1"/>
              <a:t>Ad_id</a:t>
            </a:r>
            <a:r>
              <a:rPr lang="en-US" sz="1400" b="1" dirty="0"/>
              <a:t>: </a:t>
            </a:r>
            <a:r>
              <a:rPr lang="en-US" sz="1400" dirty="0"/>
              <a:t>not useful information, it is the id of each element in the tables</a:t>
            </a:r>
          </a:p>
          <a:p>
            <a:pPr marL="285750" indent="-285750" algn="just">
              <a:buFont typeface="Arial" panose="020B0604020202020204" pitchFamily="34" charset="0"/>
              <a:buChar char="•"/>
            </a:pPr>
            <a:endParaRPr lang="en-US" sz="1400" b="1" dirty="0"/>
          </a:p>
          <a:p>
            <a:pPr marL="285750" indent="-285750" algn="just">
              <a:buFont typeface="Arial" panose="020B0604020202020204" pitchFamily="34" charset="0"/>
              <a:buChar char="•"/>
            </a:pPr>
            <a:r>
              <a:rPr lang="en-US" sz="1400" b="1" dirty="0" err="1"/>
              <a:t>Asset_id</a:t>
            </a:r>
            <a:r>
              <a:rPr lang="en-US" sz="1400" b="1" dirty="0"/>
              <a:t>: </a:t>
            </a:r>
            <a:r>
              <a:rPr lang="en-US" sz="1400" dirty="0"/>
              <a:t>this something important if we were to measure performance of each asset, however, here we are trying to explain performance of elements present across all assets. An alternative approach would be to use this as a predictor to understand which asset perform better for each performance metric</a:t>
            </a:r>
          </a:p>
          <a:p>
            <a:pPr marL="285750" indent="-285750" algn="just">
              <a:buFont typeface="Arial" panose="020B0604020202020204" pitchFamily="34" charset="0"/>
              <a:buChar char="•"/>
            </a:pPr>
            <a:r>
              <a:rPr lang="en-US" sz="1400" b="1" dirty="0" err="1"/>
              <a:t>Asset_type</a:t>
            </a:r>
            <a:r>
              <a:rPr lang="en-US" sz="1400" b="1" dirty="0"/>
              <a:t>: </a:t>
            </a:r>
            <a:r>
              <a:rPr lang="en-US" sz="1400" dirty="0"/>
              <a:t>relevant to understand frequency of usage for each asset, in case of video, we should take exposition time into account when comparing usage frequency of certain elements</a:t>
            </a:r>
          </a:p>
          <a:p>
            <a:pPr marL="285750" indent="-285750" algn="just">
              <a:buFont typeface="Arial" panose="020B0604020202020204" pitchFamily="34" charset="0"/>
              <a:buChar char="•"/>
            </a:pPr>
            <a:r>
              <a:rPr lang="en-US" sz="1400" b="1" dirty="0"/>
              <a:t>Confidence</a:t>
            </a:r>
            <a:r>
              <a:rPr lang="en-US" sz="1400" dirty="0"/>
              <a:t>: only used to filter out elements with confidence below the indicated threshold 0.9</a:t>
            </a:r>
          </a:p>
          <a:p>
            <a:pPr marL="285750" indent="-285750" algn="just">
              <a:buFont typeface="Arial" panose="020B0604020202020204" pitchFamily="34" charset="0"/>
              <a:buChar char="•"/>
            </a:pPr>
            <a:r>
              <a:rPr lang="en-US" sz="1400" b="1" dirty="0" err="1"/>
              <a:t>Date_captured</a:t>
            </a:r>
            <a:r>
              <a:rPr lang="en-US" sz="1400" b="1" dirty="0"/>
              <a:t>: </a:t>
            </a:r>
            <a:r>
              <a:rPr lang="en-US" sz="1400" dirty="0"/>
              <a:t>there is definitely relevant information here, different dates might play a massive role on </a:t>
            </a:r>
            <a:r>
              <a:rPr lang="en-US" sz="1400" dirty="0" err="1"/>
              <a:t>cpc</a:t>
            </a:r>
            <a:r>
              <a:rPr lang="en-US" sz="1400" dirty="0"/>
              <a:t> or ctr and </a:t>
            </a:r>
            <a:r>
              <a:rPr lang="en-US" sz="1400" dirty="0" err="1"/>
              <a:t>vvr</a:t>
            </a:r>
            <a:r>
              <a:rPr lang="en-US" sz="1400" dirty="0"/>
              <a:t>, this could be used to understand what time is better to display certain elements within our assets. However, for the scope of this analysis I will exclude this categorical variable from the model. This decision is  based on  the fact that the product we are trying to sell (mayonnaise) has no strong seasonality and therefore changes in CPC/CTR across time should not be attribute to changes in demand. For the scope of the available data, changes in performance across time should be related to the use of certain assets (that work better) during that time. Under these assumptions time is strongly correlated to </a:t>
            </a:r>
            <a:r>
              <a:rPr lang="en-US" sz="1400" dirty="0" err="1"/>
              <a:t>tag_name</a:t>
            </a:r>
            <a:r>
              <a:rPr lang="en-US" sz="1400" dirty="0"/>
              <a:t> and </a:t>
            </a:r>
            <a:r>
              <a:rPr lang="en-US" sz="1400" dirty="0" err="1"/>
              <a:t>tag_type</a:t>
            </a:r>
            <a:r>
              <a:rPr lang="en-US" sz="1400" dirty="0"/>
              <a:t> and should not be used</a:t>
            </a:r>
          </a:p>
          <a:p>
            <a:pPr marL="285750" indent="-285750" algn="just">
              <a:buFont typeface="Arial" panose="020B0604020202020204" pitchFamily="34" charset="0"/>
              <a:buChar char="•"/>
            </a:pPr>
            <a:r>
              <a:rPr lang="en-US" sz="1400" b="1" dirty="0"/>
              <a:t>Market: </a:t>
            </a:r>
            <a:r>
              <a:rPr lang="en-US" sz="1400" dirty="0"/>
              <a:t>in more detailed analysis this could be used to understand how each element of different assets perform in different regions, for the scope of this analysis I will focus on understand this concept at a global level</a:t>
            </a:r>
          </a:p>
          <a:p>
            <a:pPr marL="285750" indent="-285750" algn="just">
              <a:buFont typeface="Arial" panose="020B0604020202020204" pitchFamily="34" charset="0"/>
              <a:buChar char="•"/>
            </a:pPr>
            <a:r>
              <a:rPr lang="en-US" sz="1400" b="1" dirty="0" err="1"/>
              <a:t>Start_timestamp</a:t>
            </a:r>
            <a:r>
              <a:rPr lang="en-US" sz="1400" b="1" dirty="0"/>
              <a:t>- </a:t>
            </a:r>
            <a:r>
              <a:rPr lang="en-US" sz="1400" b="1" dirty="0" err="1"/>
              <a:t>End_timestamp</a:t>
            </a:r>
            <a:r>
              <a:rPr lang="en-US" sz="1400" b="1" dirty="0"/>
              <a:t> : </a:t>
            </a:r>
            <a:r>
              <a:rPr lang="en-US" sz="1400" dirty="0"/>
              <a:t>only useful on videos as an indirect measure of exposition time, used to compute frequency of usage and not as an independent predictor</a:t>
            </a:r>
          </a:p>
          <a:p>
            <a:pPr marL="285750" indent="-285750" algn="just">
              <a:buFont typeface="Arial" panose="020B0604020202020204" pitchFamily="34" charset="0"/>
              <a:buChar char="•"/>
            </a:pPr>
            <a:r>
              <a:rPr lang="en-US" sz="1400" b="1" dirty="0" err="1"/>
              <a:t>Start_frame-End_frame</a:t>
            </a:r>
            <a:r>
              <a:rPr lang="en-US" sz="1400" b="1" dirty="0"/>
              <a:t> : </a:t>
            </a:r>
            <a:r>
              <a:rPr lang="en-US" sz="1400" dirty="0"/>
              <a:t>only useful on videos as an indirect measure of exposition time (noticed that we could use this metric in combination with the previous one to approximate FPS, a quality measure of our asset)</a:t>
            </a:r>
          </a:p>
          <a:p>
            <a:pPr marL="342900"/>
            <a:endParaRPr lang="en-US" dirty="0"/>
          </a:p>
          <a:p>
            <a:pPr marL="171450"/>
            <a:endParaRPr lang="en-US" dirty="0"/>
          </a:p>
          <a:p>
            <a:pPr marL="171450"/>
            <a:endParaRPr lang="en-US" dirty="0"/>
          </a:p>
        </p:txBody>
      </p:sp>
      <p:sp>
        <p:nvSpPr>
          <p:cNvPr id="7" name="Title 1">
            <a:extLst>
              <a:ext uri="{FF2B5EF4-FFF2-40B4-BE49-F238E27FC236}">
                <a16:creationId xmlns:a16="http://schemas.microsoft.com/office/drawing/2014/main" id="{D96B749D-4F8F-4BC4-8575-FD0404DD4A4F}"/>
              </a:ext>
            </a:extLst>
          </p:cNvPr>
          <p:cNvSpPr txBox="1">
            <a:spLocks/>
          </p:cNvSpPr>
          <p:nvPr/>
        </p:nvSpPr>
        <p:spPr>
          <a:xfrm>
            <a:off x="628650" y="403225"/>
            <a:ext cx="10515600" cy="45402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t>Predictors preliminary analysis</a:t>
            </a:r>
          </a:p>
        </p:txBody>
      </p:sp>
    </p:spTree>
    <p:extLst>
      <p:ext uri="{BB962C8B-B14F-4D97-AF65-F5344CB8AC3E}">
        <p14:creationId xmlns:p14="http://schemas.microsoft.com/office/powerpoint/2010/main" val="2138252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95A009C6-677E-4E89-BF9E-366792898409}"/>
              </a:ext>
            </a:extLst>
          </p:cNvPr>
          <p:cNvSpPr txBox="1"/>
          <p:nvPr/>
        </p:nvSpPr>
        <p:spPr>
          <a:xfrm>
            <a:off x="723900" y="723900"/>
            <a:ext cx="10277475" cy="2646878"/>
          </a:xfrm>
          <a:prstGeom prst="rect">
            <a:avLst/>
          </a:prstGeom>
          <a:noFill/>
        </p:spPr>
        <p:txBody>
          <a:bodyPr wrap="square" rtlCol="0">
            <a:spAutoFit/>
          </a:bodyPr>
          <a:lstStyle/>
          <a:p>
            <a:r>
              <a:rPr lang="en-US" sz="1400" b="1" dirty="0"/>
              <a:t>Importance of each creative feature by </a:t>
            </a:r>
            <a:r>
              <a:rPr lang="en-US" sz="1400" b="1" dirty="0" err="1"/>
              <a:t>tag_type</a:t>
            </a:r>
            <a:r>
              <a:rPr lang="en-US" sz="1400" b="1" dirty="0"/>
              <a:t> and </a:t>
            </a:r>
            <a:r>
              <a:rPr lang="en-US" sz="1400" b="1" dirty="0" err="1"/>
              <a:t>tag_name</a:t>
            </a:r>
            <a:endParaRPr lang="en-US" sz="1400" b="1" dirty="0"/>
          </a:p>
          <a:p>
            <a:r>
              <a:rPr lang="en-US" sz="1400" i="1" dirty="0"/>
              <a:t>A full list of the most important creative elements can be found at </a:t>
            </a:r>
          </a:p>
          <a:p>
            <a:pPr marL="285750" indent="-285750">
              <a:buFont typeface="Arial" panose="020B0604020202020204" pitchFamily="34" charset="0"/>
              <a:buChar char="•"/>
            </a:pPr>
            <a:r>
              <a:rPr lang="en-US" sz="1400" i="1" dirty="0"/>
              <a:t>Results_Importance_CPC.xlsx</a:t>
            </a:r>
          </a:p>
          <a:p>
            <a:pPr marL="285750" indent="-285750">
              <a:buFont typeface="Arial" panose="020B0604020202020204" pitchFamily="34" charset="0"/>
              <a:buChar char="•"/>
            </a:pPr>
            <a:r>
              <a:rPr lang="en-US" sz="1400" i="1" dirty="0"/>
              <a:t>Results_Importance_CTR.xlsx</a:t>
            </a:r>
          </a:p>
          <a:p>
            <a:r>
              <a:rPr lang="en-US" sz="1400" dirty="0">
                <a:solidFill>
                  <a:srgbClr val="24292F"/>
                </a:solidFill>
                <a:latin typeface="-apple-system"/>
              </a:rPr>
              <a:t>In addition, I plotted each feature based on values for CPC and CTR</a:t>
            </a:r>
          </a:p>
          <a:p>
            <a:pPr marL="342900" indent="-342900">
              <a:buFont typeface="Arial" panose="020B0604020202020204" pitchFamily="34" charset="0"/>
              <a:buChar char="•"/>
            </a:pPr>
            <a:r>
              <a:rPr lang="en-US" sz="1400" dirty="0"/>
              <a:t>Performance will be determine based on CPC and CTR (VVR would be excluded since it only provides guidance for video assets)</a:t>
            </a:r>
          </a:p>
          <a:p>
            <a:pPr marL="342900" indent="-342900">
              <a:buFont typeface="Arial" panose="020B0604020202020204" pitchFamily="34" charset="0"/>
              <a:buChar char="•"/>
            </a:pPr>
            <a:r>
              <a:rPr lang="en-US" sz="1400" dirty="0"/>
              <a:t>For CPC positive coefficients indicates more cost per click therefore a bad performance</a:t>
            </a:r>
          </a:p>
          <a:p>
            <a:pPr marL="342900" indent="-342900">
              <a:buFont typeface="Arial" panose="020B0604020202020204" pitchFamily="34" charset="0"/>
              <a:buChar char="•"/>
            </a:pPr>
            <a:r>
              <a:rPr lang="en-US" sz="1400" dirty="0"/>
              <a:t>For CTR positive coefficients indicates more people clicked on the ad therefore good performance</a:t>
            </a:r>
          </a:p>
          <a:p>
            <a:endParaRPr lang="en-US" i="1" dirty="0"/>
          </a:p>
          <a:p>
            <a:pPr marL="171450"/>
            <a:endParaRPr lang="en-US" dirty="0"/>
          </a:p>
          <a:p>
            <a:pPr marL="171450"/>
            <a:endParaRPr lang="en-US" dirty="0"/>
          </a:p>
        </p:txBody>
      </p:sp>
      <p:sp>
        <p:nvSpPr>
          <p:cNvPr id="7" name="Title 1">
            <a:extLst>
              <a:ext uri="{FF2B5EF4-FFF2-40B4-BE49-F238E27FC236}">
                <a16:creationId xmlns:a16="http://schemas.microsoft.com/office/drawing/2014/main" id="{A709CBBB-CE17-49BC-A13A-E91D6847B6A7}"/>
              </a:ext>
            </a:extLst>
          </p:cNvPr>
          <p:cNvSpPr txBox="1">
            <a:spLocks/>
          </p:cNvSpPr>
          <p:nvPr/>
        </p:nvSpPr>
        <p:spPr>
          <a:xfrm>
            <a:off x="628650" y="374650"/>
            <a:ext cx="10515600" cy="45402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t>Results</a:t>
            </a:r>
          </a:p>
        </p:txBody>
      </p:sp>
      <p:sp>
        <p:nvSpPr>
          <p:cNvPr id="11" name="TextBox 10">
            <a:extLst>
              <a:ext uri="{FF2B5EF4-FFF2-40B4-BE49-F238E27FC236}">
                <a16:creationId xmlns:a16="http://schemas.microsoft.com/office/drawing/2014/main" id="{2DD076E3-7D13-437A-BAAE-B2AB569708FA}"/>
              </a:ext>
            </a:extLst>
          </p:cNvPr>
          <p:cNvSpPr txBox="1"/>
          <p:nvPr/>
        </p:nvSpPr>
        <p:spPr>
          <a:xfrm>
            <a:off x="-85725" y="6611779"/>
            <a:ext cx="12115800" cy="261610"/>
          </a:xfrm>
          <a:prstGeom prst="rect">
            <a:avLst/>
          </a:prstGeom>
          <a:noFill/>
        </p:spPr>
        <p:txBody>
          <a:bodyPr wrap="square">
            <a:spAutoFit/>
          </a:bodyPr>
          <a:lstStyle/>
          <a:p>
            <a:r>
              <a:rPr lang="en-US" sz="1100" dirty="0">
                <a:solidFill>
                  <a:srgbClr val="FF0000"/>
                </a:solidFill>
              </a:rPr>
              <a:t>* GMB capacity to explain performance through the usage of  creative assets is better than linear model but, in both cases, R2 is moderate</a:t>
            </a:r>
            <a:r>
              <a:rPr lang="en-US" sz="1000" dirty="0">
                <a:solidFill>
                  <a:srgbClr val="FF0000"/>
                </a:solidFill>
              </a:rPr>
              <a:t>. </a:t>
            </a:r>
          </a:p>
        </p:txBody>
      </p:sp>
      <p:grpSp>
        <p:nvGrpSpPr>
          <p:cNvPr id="15" name="Group 14">
            <a:extLst>
              <a:ext uri="{FF2B5EF4-FFF2-40B4-BE49-F238E27FC236}">
                <a16:creationId xmlns:a16="http://schemas.microsoft.com/office/drawing/2014/main" id="{A0594862-285D-4BD4-84FC-51071C14B731}"/>
              </a:ext>
            </a:extLst>
          </p:cNvPr>
          <p:cNvGrpSpPr/>
          <p:nvPr/>
        </p:nvGrpSpPr>
        <p:grpSpPr>
          <a:xfrm>
            <a:off x="3607173" y="2925383"/>
            <a:ext cx="3850902" cy="3608767"/>
            <a:chOff x="892548" y="3001583"/>
            <a:chExt cx="3593727" cy="3561141"/>
          </a:xfrm>
        </p:grpSpPr>
        <p:pic>
          <p:nvPicPr>
            <p:cNvPr id="12" name="Picture 11">
              <a:extLst>
                <a:ext uri="{FF2B5EF4-FFF2-40B4-BE49-F238E27FC236}">
                  <a16:creationId xmlns:a16="http://schemas.microsoft.com/office/drawing/2014/main" id="{F9768A35-81C9-414B-A0C6-CC809E040070}"/>
                </a:ext>
              </a:extLst>
            </p:cNvPr>
            <p:cNvPicPr>
              <a:picLocks noChangeAspect="1"/>
            </p:cNvPicPr>
            <p:nvPr/>
          </p:nvPicPr>
          <p:blipFill>
            <a:blip r:embed="rId2"/>
            <a:stretch>
              <a:fillRect/>
            </a:stretch>
          </p:blipFill>
          <p:spPr>
            <a:xfrm>
              <a:off x="892548" y="3001583"/>
              <a:ext cx="3593727" cy="3561141"/>
            </a:xfrm>
            <a:prstGeom prst="rect">
              <a:avLst/>
            </a:prstGeom>
          </p:spPr>
        </p:pic>
        <p:pic>
          <p:nvPicPr>
            <p:cNvPr id="14" name="Picture 13">
              <a:extLst>
                <a:ext uri="{FF2B5EF4-FFF2-40B4-BE49-F238E27FC236}">
                  <a16:creationId xmlns:a16="http://schemas.microsoft.com/office/drawing/2014/main" id="{B7BEF20C-4DE0-4621-B6D7-2DCEB293FA70}"/>
                </a:ext>
              </a:extLst>
            </p:cNvPr>
            <p:cNvPicPr>
              <a:picLocks noChangeAspect="1"/>
            </p:cNvPicPr>
            <p:nvPr/>
          </p:nvPicPr>
          <p:blipFill>
            <a:blip r:embed="rId3"/>
            <a:stretch>
              <a:fillRect/>
            </a:stretch>
          </p:blipFill>
          <p:spPr>
            <a:xfrm>
              <a:off x="3662363" y="3067050"/>
              <a:ext cx="700088" cy="323850"/>
            </a:xfrm>
            <a:prstGeom prst="rect">
              <a:avLst/>
            </a:prstGeom>
          </p:spPr>
        </p:pic>
      </p:grpSp>
    </p:spTree>
    <p:extLst>
      <p:ext uri="{BB962C8B-B14F-4D97-AF65-F5344CB8AC3E}">
        <p14:creationId xmlns:p14="http://schemas.microsoft.com/office/powerpoint/2010/main" val="1285494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5319A32-30F4-4758-BA2C-B44DD0E26340}"/>
              </a:ext>
            </a:extLst>
          </p:cNvPr>
          <p:cNvGrpSpPr/>
          <p:nvPr/>
        </p:nvGrpSpPr>
        <p:grpSpPr>
          <a:xfrm>
            <a:off x="111499" y="704850"/>
            <a:ext cx="5879726" cy="5676900"/>
            <a:chOff x="2930899" y="485775"/>
            <a:chExt cx="5863416" cy="5810250"/>
          </a:xfrm>
        </p:grpSpPr>
        <p:pic>
          <p:nvPicPr>
            <p:cNvPr id="5" name="Picture 4">
              <a:extLst>
                <a:ext uri="{FF2B5EF4-FFF2-40B4-BE49-F238E27FC236}">
                  <a16:creationId xmlns:a16="http://schemas.microsoft.com/office/drawing/2014/main" id="{53AA7B65-5961-4F35-BCE8-6B6C948C9B13}"/>
                </a:ext>
              </a:extLst>
            </p:cNvPr>
            <p:cNvPicPr>
              <a:picLocks noChangeAspect="1"/>
            </p:cNvPicPr>
            <p:nvPr/>
          </p:nvPicPr>
          <p:blipFill>
            <a:blip r:embed="rId2"/>
            <a:stretch>
              <a:fillRect/>
            </a:stretch>
          </p:blipFill>
          <p:spPr>
            <a:xfrm>
              <a:off x="2930899" y="485775"/>
              <a:ext cx="5863416" cy="5810250"/>
            </a:xfrm>
            <a:prstGeom prst="rect">
              <a:avLst/>
            </a:prstGeom>
          </p:spPr>
        </p:pic>
        <p:pic>
          <p:nvPicPr>
            <p:cNvPr id="7" name="Picture 6">
              <a:extLst>
                <a:ext uri="{FF2B5EF4-FFF2-40B4-BE49-F238E27FC236}">
                  <a16:creationId xmlns:a16="http://schemas.microsoft.com/office/drawing/2014/main" id="{4BDB828E-E0CC-40CD-A676-01EE107492C6}"/>
                </a:ext>
              </a:extLst>
            </p:cNvPr>
            <p:cNvPicPr>
              <a:picLocks noChangeAspect="1"/>
            </p:cNvPicPr>
            <p:nvPr/>
          </p:nvPicPr>
          <p:blipFill>
            <a:blip r:embed="rId3"/>
            <a:stretch>
              <a:fillRect/>
            </a:stretch>
          </p:blipFill>
          <p:spPr>
            <a:xfrm>
              <a:off x="7262812" y="504825"/>
              <a:ext cx="1400175" cy="647700"/>
            </a:xfrm>
            <a:prstGeom prst="rect">
              <a:avLst/>
            </a:prstGeom>
          </p:spPr>
        </p:pic>
      </p:grpSp>
      <p:sp>
        <p:nvSpPr>
          <p:cNvPr id="9" name="Title 1">
            <a:extLst>
              <a:ext uri="{FF2B5EF4-FFF2-40B4-BE49-F238E27FC236}">
                <a16:creationId xmlns:a16="http://schemas.microsoft.com/office/drawing/2014/main" id="{46104C80-31D1-4E50-9F6A-C5306BCFF5B2}"/>
              </a:ext>
            </a:extLst>
          </p:cNvPr>
          <p:cNvSpPr txBox="1">
            <a:spLocks/>
          </p:cNvSpPr>
          <p:nvPr/>
        </p:nvSpPr>
        <p:spPr>
          <a:xfrm>
            <a:off x="628650" y="184150"/>
            <a:ext cx="10515600" cy="45402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t>Results</a:t>
            </a:r>
          </a:p>
        </p:txBody>
      </p:sp>
      <p:sp>
        <p:nvSpPr>
          <p:cNvPr id="10" name="TextBox 9">
            <a:extLst>
              <a:ext uri="{FF2B5EF4-FFF2-40B4-BE49-F238E27FC236}">
                <a16:creationId xmlns:a16="http://schemas.microsoft.com/office/drawing/2014/main" id="{EA76D2D0-897E-4915-8009-30D88EB00848}"/>
              </a:ext>
            </a:extLst>
          </p:cNvPr>
          <p:cNvSpPr txBox="1"/>
          <p:nvPr/>
        </p:nvSpPr>
        <p:spPr>
          <a:xfrm>
            <a:off x="6219825" y="714375"/>
            <a:ext cx="5972175" cy="5632311"/>
          </a:xfrm>
          <a:prstGeom prst="rect">
            <a:avLst/>
          </a:prstGeom>
          <a:noFill/>
        </p:spPr>
        <p:txBody>
          <a:bodyPr wrap="square" rtlCol="0">
            <a:spAutoFit/>
          </a:bodyPr>
          <a:lstStyle/>
          <a:p>
            <a:r>
              <a:rPr lang="en-US" b="1" i="0" dirty="0">
                <a:solidFill>
                  <a:srgbClr val="24292F"/>
                </a:solidFill>
                <a:effectLst/>
                <a:latin typeface="-apple-system"/>
              </a:rPr>
              <a:t>Which are the creative elements that drive higher ad performance?</a:t>
            </a:r>
          </a:p>
          <a:p>
            <a:r>
              <a:rPr lang="en-US" dirty="0">
                <a:solidFill>
                  <a:srgbClr val="24292F"/>
                </a:solidFill>
                <a:latin typeface="-apple-system"/>
              </a:rPr>
              <a:t>Creative elements that perform better are the ones that have low </a:t>
            </a:r>
            <a:r>
              <a:rPr lang="en-US" dirty="0" err="1">
                <a:solidFill>
                  <a:srgbClr val="24292F"/>
                </a:solidFill>
                <a:latin typeface="-apple-system"/>
              </a:rPr>
              <a:t>cpc</a:t>
            </a:r>
            <a:r>
              <a:rPr lang="en-US" dirty="0">
                <a:solidFill>
                  <a:srgbClr val="24292F"/>
                </a:solidFill>
                <a:latin typeface="-apple-system"/>
              </a:rPr>
              <a:t> and high ctr values. In the plot , the ones placed on quadrat 2</a:t>
            </a:r>
          </a:p>
          <a:p>
            <a:endParaRPr lang="en-US" dirty="0">
              <a:solidFill>
                <a:srgbClr val="24292F"/>
              </a:solidFill>
              <a:latin typeface="-apple-system"/>
            </a:endParaRPr>
          </a:p>
          <a:p>
            <a:endParaRPr lang="en-US" dirty="0">
              <a:solidFill>
                <a:srgbClr val="24292F"/>
              </a:solidFill>
              <a:latin typeface="-apple-system"/>
            </a:endParaRPr>
          </a:p>
          <a:p>
            <a:r>
              <a:rPr lang="en-US" b="1" i="0" dirty="0">
                <a:solidFill>
                  <a:srgbClr val="24292F"/>
                </a:solidFill>
                <a:effectLst/>
                <a:latin typeface="-apple-system"/>
              </a:rPr>
              <a:t>Which creative elements should be included more in the client's ads and which should be used less?</a:t>
            </a:r>
            <a:r>
              <a:rPr lang="en-US" b="0" i="0" dirty="0">
                <a:solidFill>
                  <a:srgbClr val="24292F"/>
                </a:solidFill>
                <a:effectLst/>
                <a:latin typeface="-apple-system"/>
              </a:rPr>
              <a:t> </a:t>
            </a:r>
          </a:p>
          <a:p>
            <a:r>
              <a:rPr lang="en-US" dirty="0">
                <a:solidFill>
                  <a:srgbClr val="24292F"/>
                </a:solidFill>
                <a:latin typeface="-apple-system"/>
              </a:rPr>
              <a:t>In this case, we can leverage the same plot and considering the frequency color code. As previously mentioned, best case scenario are creative elements placed on quadrant 2, in this case we can see the words like </a:t>
            </a:r>
            <a:r>
              <a:rPr lang="en-US" b="1" dirty="0">
                <a:solidFill>
                  <a:srgbClr val="24292F"/>
                </a:solidFill>
                <a:latin typeface="-apple-system"/>
              </a:rPr>
              <a:t>barbacoa/barbecue  </a:t>
            </a:r>
            <a:r>
              <a:rPr lang="en-US" dirty="0">
                <a:solidFill>
                  <a:srgbClr val="24292F"/>
                </a:solidFill>
                <a:latin typeface="-apple-system"/>
              </a:rPr>
              <a:t>tend to perform well but are seldom used (we should increase the use of these elements)</a:t>
            </a:r>
          </a:p>
          <a:p>
            <a:endParaRPr lang="en-US" i="1" dirty="0">
              <a:solidFill>
                <a:srgbClr val="24292F"/>
              </a:solidFill>
              <a:latin typeface="-apple-system"/>
            </a:endParaRPr>
          </a:p>
          <a:p>
            <a:r>
              <a:rPr lang="en-US" dirty="0">
                <a:solidFill>
                  <a:srgbClr val="24292F"/>
                </a:solidFill>
                <a:latin typeface="-apple-system"/>
              </a:rPr>
              <a:t>On the other side, the worst performance create elements are place on quadrant 3, we should reduce its usage, </a:t>
            </a:r>
            <a:r>
              <a:rPr lang="en-US" dirty="0" err="1">
                <a:solidFill>
                  <a:srgbClr val="24292F"/>
                </a:solidFill>
                <a:latin typeface="-apple-system"/>
              </a:rPr>
              <a:t>spcially</a:t>
            </a:r>
            <a:r>
              <a:rPr lang="en-US" dirty="0">
                <a:solidFill>
                  <a:srgbClr val="24292F"/>
                </a:solidFill>
                <a:latin typeface="-apple-system"/>
              </a:rPr>
              <a:t> if their </a:t>
            </a:r>
            <a:r>
              <a:rPr lang="en-US" dirty="0" err="1">
                <a:solidFill>
                  <a:srgbClr val="24292F"/>
                </a:solidFill>
                <a:latin typeface="-apple-system"/>
              </a:rPr>
              <a:t>frecuency</a:t>
            </a:r>
            <a:r>
              <a:rPr lang="en-US" dirty="0">
                <a:solidFill>
                  <a:srgbClr val="24292F"/>
                </a:solidFill>
                <a:latin typeface="-apple-system"/>
              </a:rPr>
              <a:t> is relatively high such as </a:t>
            </a:r>
            <a:r>
              <a:rPr lang="en-US" b="1" dirty="0">
                <a:solidFill>
                  <a:srgbClr val="24292F"/>
                </a:solidFill>
                <a:latin typeface="-apple-system"/>
              </a:rPr>
              <a:t>male </a:t>
            </a:r>
            <a:r>
              <a:rPr lang="en-US" dirty="0">
                <a:solidFill>
                  <a:srgbClr val="24292F"/>
                </a:solidFill>
                <a:latin typeface="-apple-system"/>
              </a:rPr>
              <a:t>presence on the ad</a:t>
            </a:r>
            <a:endParaRPr lang="en-US" dirty="0"/>
          </a:p>
        </p:txBody>
      </p:sp>
      <p:sp>
        <p:nvSpPr>
          <p:cNvPr id="11" name="Circle 11">
            <a:extLst>
              <a:ext uri="{FF2B5EF4-FFF2-40B4-BE49-F238E27FC236}">
                <a16:creationId xmlns:a16="http://schemas.microsoft.com/office/drawing/2014/main" id="{9224D6C5-946D-4D91-86DC-27FBB055291A}"/>
              </a:ext>
            </a:extLst>
          </p:cNvPr>
          <p:cNvSpPr>
            <a:spLocks noChangeAspect="1"/>
          </p:cNvSpPr>
          <p:nvPr/>
        </p:nvSpPr>
        <p:spPr bwMode="auto">
          <a:xfrm>
            <a:off x="1645348" y="4057650"/>
            <a:ext cx="245365" cy="245365"/>
          </a:xfrm>
          <a:prstGeom prst="ellipse">
            <a:avLst/>
          </a:prstGeom>
          <a:solidFill>
            <a:srgbClr val="5CB335"/>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defPPr>
              <a:defRPr lang="en-US"/>
            </a:defPPr>
            <a:lvl1pPr marL="0" indent="0" algn="l" defTabSz="365756" rtl="0" eaLnBrk="1" fontAlgn="base" hangingPunct="1">
              <a:lnSpc>
                <a:spcPct val="110000"/>
              </a:lnSpc>
              <a:spcBef>
                <a:spcPts val="0"/>
              </a:spcBef>
              <a:spcAft>
                <a:spcPts val="1200"/>
              </a:spcAft>
              <a:buClrTx/>
              <a:buFontTx/>
              <a:buNone/>
              <a:defRPr sz="1000" b="0" u="none" baseline="0">
                <a:solidFill>
                  <a:schemeClr val="tx1"/>
                </a:solidFill>
                <a:uFill>
                  <a:solidFill>
                    <a:schemeClr val="accent5"/>
                  </a:solidFill>
                </a:uFill>
                <a:latin typeface="+mn-lt"/>
                <a:ea typeface="+mn-ea"/>
                <a:cs typeface="+mn-cs"/>
              </a:defRPr>
            </a:lvl1pPr>
            <a:lvl2pPr marL="180000" indent="-180000" algn="l" defTabSz="365756" rtl="0" eaLnBrk="1" fontAlgn="base" hangingPunct="1">
              <a:lnSpc>
                <a:spcPct val="110000"/>
              </a:lnSpc>
              <a:spcBef>
                <a:spcPts val="0"/>
              </a:spcBef>
              <a:spcAft>
                <a:spcPts val="600"/>
              </a:spcAft>
              <a:buClrTx/>
              <a:buFont typeface="Arial" panose="020B0604020202020204" pitchFamily="34" charset="0"/>
              <a:buChar char="•"/>
              <a:defRPr sz="1000" b="0" baseline="0">
                <a:solidFill>
                  <a:schemeClr val="tx1"/>
                </a:solidFill>
                <a:latin typeface="+mn-lt"/>
                <a:ea typeface="+mn-ea"/>
                <a:cs typeface="+mn-cs"/>
              </a:defRPr>
            </a:lvl2pPr>
            <a:lvl3pPr marL="360000" indent="-180000" algn="l" defTabSz="365756" rtl="0" eaLnBrk="1" fontAlgn="base" hangingPunct="1">
              <a:lnSpc>
                <a:spcPct val="110000"/>
              </a:lnSpc>
              <a:spcBef>
                <a:spcPts val="0"/>
              </a:spcBef>
              <a:spcAft>
                <a:spcPts val="600"/>
              </a:spcAft>
              <a:buClrTx/>
              <a:buFont typeface="Arial" panose="020F0502020204030204" pitchFamily="34" charset="0"/>
              <a:buChar char="−"/>
              <a:defRPr sz="1000" b="0">
                <a:solidFill>
                  <a:schemeClr val="tx1"/>
                </a:solidFill>
                <a:latin typeface="+mn-lt"/>
                <a:ea typeface="+mn-ea"/>
                <a:cs typeface="+mn-cs"/>
              </a:defRPr>
            </a:lvl3pPr>
            <a:lvl4pPr marL="540000" indent="-180000" algn="l" defTabSz="365756" rtl="0" eaLnBrk="1" fontAlgn="base" hangingPunct="1">
              <a:lnSpc>
                <a:spcPct val="110000"/>
              </a:lnSpc>
              <a:spcBef>
                <a:spcPts val="0"/>
              </a:spcBef>
              <a:spcAft>
                <a:spcPts val="600"/>
              </a:spcAft>
              <a:buClrTx/>
              <a:buFont typeface="Arial" panose="020B0604020202020204" pitchFamily="34" charset="0"/>
              <a:buChar char="•"/>
              <a:defRPr sz="1000" b="0">
                <a:solidFill>
                  <a:schemeClr val="tx1"/>
                </a:solidFill>
                <a:latin typeface="+mn-lt"/>
                <a:ea typeface="+mn-ea"/>
                <a:cs typeface="+mn-cs"/>
              </a:defRPr>
            </a:lvl4pPr>
            <a:lvl5pPr marL="720000" indent="-180000" algn="l" defTabSz="365756" rtl="0" eaLnBrk="1" fontAlgn="base" hangingPunct="1">
              <a:lnSpc>
                <a:spcPct val="110000"/>
              </a:lnSpc>
              <a:spcBef>
                <a:spcPts val="0"/>
              </a:spcBef>
              <a:spcAft>
                <a:spcPts val="600"/>
              </a:spcAft>
              <a:buClrTx/>
              <a:buFont typeface="Arial" panose="020F0502020204030204" pitchFamily="34" charset="0"/>
              <a:buChar char="−"/>
              <a:defRPr sz="1000" b="0" baseline="0">
                <a:solidFill>
                  <a:schemeClr val="tx1"/>
                </a:solidFill>
                <a:latin typeface="+mn-lt"/>
                <a:ea typeface="+mn-ea"/>
                <a:cs typeface="+mn-cs"/>
              </a:defRPr>
            </a:lvl5pPr>
            <a:lvl6pPr marL="0" indent="0" algn="l" defTabSz="365756" rtl="0" eaLnBrk="1" fontAlgn="base" hangingPunct="1">
              <a:lnSpc>
                <a:spcPct val="110000"/>
              </a:lnSpc>
              <a:spcBef>
                <a:spcPts val="0"/>
              </a:spcBef>
              <a:spcAft>
                <a:spcPts val="600"/>
              </a:spcAft>
              <a:buClrTx/>
              <a:buFontTx/>
              <a:buNone/>
              <a:defRPr sz="900" b="0" baseline="0">
                <a:solidFill>
                  <a:schemeClr val="bg2"/>
                </a:solidFill>
                <a:latin typeface="+mn-lt"/>
                <a:ea typeface="+mn-ea"/>
                <a:cs typeface="+mn-cs"/>
              </a:defRPr>
            </a:lvl6pPr>
            <a:lvl7pPr>
              <a:lnSpc>
                <a:spcPct val="110000"/>
              </a:lnSpc>
              <a:spcBef>
                <a:spcPts val="0"/>
              </a:spcBef>
              <a:spcAft>
                <a:spcPts val="600"/>
              </a:spcAft>
              <a:buClrTx/>
              <a:buFontTx/>
              <a:buNone/>
              <a:defRPr sz="1000" b="1">
                <a:solidFill>
                  <a:schemeClr val="tx1"/>
                </a:solidFill>
                <a:latin typeface="+mn-lt"/>
              </a:defRPr>
            </a:lvl7pPr>
            <a:lvl8pPr>
              <a:lnSpc>
                <a:spcPct val="110000"/>
              </a:lnSpc>
              <a:spcBef>
                <a:spcPts val="0"/>
              </a:spcBef>
              <a:spcAft>
                <a:spcPts val="600"/>
              </a:spcAft>
              <a:buClrTx/>
              <a:buFontTx/>
              <a:buNone/>
              <a:defRPr sz="1600" i="1" baseline="0">
                <a:solidFill>
                  <a:schemeClr val="bg2"/>
                </a:solidFill>
                <a:latin typeface="+mn-lt"/>
              </a:defRPr>
            </a:lvl8pPr>
            <a:lvl9pPr>
              <a:lnSpc>
                <a:spcPct val="110000"/>
              </a:lnSpc>
              <a:spcBef>
                <a:spcPts val="0"/>
              </a:spcBef>
              <a:spcAft>
                <a:spcPts val="600"/>
              </a:spcAft>
              <a:buClrTx/>
              <a:buFontTx/>
              <a:buNone/>
              <a:defRPr sz="1000" cap="all" baseline="0">
                <a:solidFill>
                  <a:schemeClr val="bg2"/>
                </a:solidFill>
                <a:latin typeface="+mn-lt"/>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bg1"/>
                </a:solidFill>
                <a:effectLst/>
                <a:ea typeface="ＭＳ Ｐゴシック" pitchFamily="1" charset="-128"/>
              </a:rPr>
              <a:t>1</a:t>
            </a:r>
          </a:p>
        </p:txBody>
      </p:sp>
      <p:sp>
        <p:nvSpPr>
          <p:cNvPr id="13" name="Circle 11">
            <a:extLst>
              <a:ext uri="{FF2B5EF4-FFF2-40B4-BE49-F238E27FC236}">
                <a16:creationId xmlns:a16="http://schemas.microsoft.com/office/drawing/2014/main" id="{B4924354-E523-4D53-9FB9-FB7A29AA3CD8}"/>
              </a:ext>
            </a:extLst>
          </p:cNvPr>
          <p:cNvSpPr>
            <a:spLocks noChangeAspect="1"/>
          </p:cNvSpPr>
          <p:nvPr/>
        </p:nvSpPr>
        <p:spPr bwMode="auto">
          <a:xfrm>
            <a:off x="4817173" y="3886200"/>
            <a:ext cx="245365" cy="245365"/>
          </a:xfrm>
          <a:prstGeom prst="ellipse">
            <a:avLst/>
          </a:prstGeom>
          <a:solidFill>
            <a:srgbClr val="5CB335"/>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defPPr>
              <a:defRPr lang="en-US"/>
            </a:defPPr>
            <a:lvl1pPr marL="0" indent="0" algn="l" defTabSz="365756" rtl="0" eaLnBrk="1" fontAlgn="base" hangingPunct="1">
              <a:lnSpc>
                <a:spcPct val="110000"/>
              </a:lnSpc>
              <a:spcBef>
                <a:spcPts val="0"/>
              </a:spcBef>
              <a:spcAft>
                <a:spcPts val="1200"/>
              </a:spcAft>
              <a:buClrTx/>
              <a:buFontTx/>
              <a:buNone/>
              <a:defRPr sz="1000" b="0" u="none" baseline="0">
                <a:solidFill>
                  <a:schemeClr val="tx1"/>
                </a:solidFill>
                <a:uFill>
                  <a:solidFill>
                    <a:schemeClr val="accent5"/>
                  </a:solidFill>
                </a:uFill>
                <a:latin typeface="+mn-lt"/>
                <a:ea typeface="+mn-ea"/>
                <a:cs typeface="+mn-cs"/>
              </a:defRPr>
            </a:lvl1pPr>
            <a:lvl2pPr marL="180000" indent="-180000" algn="l" defTabSz="365756" rtl="0" eaLnBrk="1" fontAlgn="base" hangingPunct="1">
              <a:lnSpc>
                <a:spcPct val="110000"/>
              </a:lnSpc>
              <a:spcBef>
                <a:spcPts val="0"/>
              </a:spcBef>
              <a:spcAft>
                <a:spcPts val="600"/>
              </a:spcAft>
              <a:buClrTx/>
              <a:buFont typeface="Arial" panose="020B0604020202020204" pitchFamily="34" charset="0"/>
              <a:buChar char="•"/>
              <a:defRPr sz="1000" b="0" baseline="0">
                <a:solidFill>
                  <a:schemeClr val="tx1"/>
                </a:solidFill>
                <a:latin typeface="+mn-lt"/>
                <a:ea typeface="+mn-ea"/>
                <a:cs typeface="+mn-cs"/>
              </a:defRPr>
            </a:lvl2pPr>
            <a:lvl3pPr marL="360000" indent="-180000" algn="l" defTabSz="365756" rtl="0" eaLnBrk="1" fontAlgn="base" hangingPunct="1">
              <a:lnSpc>
                <a:spcPct val="110000"/>
              </a:lnSpc>
              <a:spcBef>
                <a:spcPts val="0"/>
              </a:spcBef>
              <a:spcAft>
                <a:spcPts val="600"/>
              </a:spcAft>
              <a:buClrTx/>
              <a:buFont typeface="Arial" panose="020F0502020204030204" pitchFamily="34" charset="0"/>
              <a:buChar char="−"/>
              <a:defRPr sz="1000" b="0">
                <a:solidFill>
                  <a:schemeClr val="tx1"/>
                </a:solidFill>
                <a:latin typeface="+mn-lt"/>
                <a:ea typeface="+mn-ea"/>
                <a:cs typeface="+mn-cs"/>
              </a:defRPr>
            </a:lvl3pPr>
            <a:lvl4pPr marL="540000" indent="-180000" algn="l" defTabSz="365756" rtl="0" eaLnBrk="1" fontAlgn="base" hangingPunct="1">
              <a:lnSpc>
                <a:spcPct val="110000"/>
              </a:lnSpc>
              <a:spcBef>
                <a:spcPts val="0"/>
              </a:spcBef>
              <a:spcAft>
                <a:spcPts val="600"/>
              </a:spcAft>
              <a:buClrTx/>
              <a:buFont typeface="Arial" panose="020B0604020202020204" pitchFamily="34" charset="0"/>
              <a:buChar char="•"/>
              <a:defRPr sz="1000" b="0">
                <a:solidFill>
                  <a:schemeClr val="tx1"/>
                </a:solidFill>
                <a:latin typeface="+mn-lt"/>
                <a:ea typeface="+mn-ea"/>
                <a:cs typeface="+mn-cs"/>
              </a:defRPr>
            </a:lvl4pPr>
            <a:lvl5pPr marL="720000" indent="-180000" algn="l" defTabSz="365756" rtl="0" eaLnBrk="1" fontAlgn="base" hangingPunct="1">
              <a:lnSpc>
                <a:spcPct val="110000"/>
              </a:lnSpc>
              <a:spcBef>
                <a:spcPts val="0"/>
              </a:spcBef>
              <a:spcAft>
                <a:spcPts val="600"/>
              </a:spcAft>
              <a:buClrTx/>
              <a:buFont typeface="Arial" panose="020F0502020204030204" pitchFamily="34" charset="0"/>
              <a:buChar char="−"/>
              <a:defRPr sz="1000" b="0" baseline="0">
                <a:solidFill>
                  <a:schemeClr val="tx1"/>
                </a:solidFill>
                <a:latin typeface="+mn-lt"/>
                <a:ea typeface="+mn-ea"/>
                <a:cs typeface="+mn-cs"/>
              </a:defRPr>
            </a:lvl5pPr>
            <a:lvl6pPr marL="0" indent="0" algn="l" defTabSz="365756" rtl="0" eaLnBrk="1" fontAlgn="base" hangingPunct="1">
              <a:lnSpc>
                <a:spcPct val="110000"/>
              </a:lnSpc>
              <a:spcBef>
                <a:spcPts val="0"/>
              </a:spcBef>
              <a:spcAft>
                <a:spcPts val="600"/>
              </a:spcAft>
              <a:buClrTx/>
              <a:buFontTx/>
              <a:buNone/>
              <a:defRPr sz="900" b="0" baseline="0">
                <a:solidFill>
                  <a:schemeClr val="bg2"/>
                </a:solidFill>
                <a:latin typeface="+mn-lt"/>
                <a:ea typeface="+mn-ea"/>
                <a:cs typeface="+mn-cs"/>
              </a:defRPr>
            </a:lvl6pPr>
            <a:lvl7pPr>
              <a:lnSpc>
                <a:spcPct val="110000"/>
              </a:lnSpc>
              <a:spcBef>
                <a:spcPts val="0"/>
              </a:spcBef>
              <a:spcAft>
                <a:spcPts val="600"/>
              </a:spcAft>
              <a:buClrTx/>
              <a:buFontTx/>
              <a:buNone/>
              <a:defRPr sz="1000" b="1">
                <a:solidFill>
                  <a:schemeClr val="tx1"/>
                </a:solidFill>
                <a:latin typeface="+mn-lt"/>
              </a:defRPr>
            </a:lvl7pPr>
            <a:lvl8pPr>
              <a:lnSpc>
                <a:spcPct val="110000"/>
              </a:lnSpc>
              <a:spcBef>
                <a:spcPts val="0"/>
              </a:spcBef>
              <a:spcAft>
                <a:spcPts val="600"/>
              </a:spcAft>
              <a:buClrTx/>
              <a:buFontTx/>
              <a:buNone/>
              <a:defRPr sz="1600" i="1" baseline="0">
                <a:solidFill>
                  <a:schemeClr val="bg2"/>
                </a:solidFill>
                <a:latin typeface="+mn-lt"/>
              </a:defRPr>
            </a:lvl8pPr>
            <a:lvl9pPr>
              <a:lnSpc>
                <a:spcPct val="110000"/>
              </a:lnSpc>
              <a:spcBef>
                <a:spcPts val="0"/>
              </a:spcBef>
              <a:spcAft>
                <a:spcPts val="600"/>
              </a:spcAft>
              <a:buClrTx/>
              <a:buFontTx/>
              <a:buNone/>
              <a:defRPr sz="1000" cap="all" baseline="0">
                <a:solidFill>
                  <a:schemeClr val="bg2"/>
                </a:solidFill>
                <a:latin typeface="+mn-lt"/>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sz="1200" b="1" dirty="0">
                <a:solidFill>
                  <a:schemeClr val="bg1"/>
                </a:solidFill>
                <a:ea typeface="ＭＳ Ｐゴシック" pitchFamily="1" charset="-128"/>
              </a:rPr>
              <a:t>2</a:t>
            </a:r>
            <a:endParaRPr kumimoji="0" lang="en-US" sz="1200" b="1" i="0" u="none" strike="noStrike" cap="none" normalizeH="0" baseline="0" dirty="0">
              <a:ln>
                <a:noFill/>
              </a:ln>
              <a:solidFill>
                <a:schemeClr val="bg1"/>
              </a:solidFill>
              <a:effectLst/>
              <a:ea typeface="ＭＳ Ｐゴシック" pitchFamily="1" charset="-128"/>
            </a:endParaRPr>
          </a:p>
        </p:txBody>
      </p:sp>
      <p:sp>
        <p:nvSpPr>
          <p:cNvPr id="14" name="Circle 11">
            <a:extLst>
              <a:ext uri="{FF2B5EF4-FFF2-40B4-BE49-F238E27FC236}">
                <a16:creationId xmlns:a16="http://schemas.microsoft.com/office/drawing/2014/main" id="{12F8C83D-9CFD-4DD9-BAEC-57EB64D3B0B4}"/>
              </a:ext>
            </a:extLst>
          </p:cNvPr>
          <p:cNvSpPr>
            <a:spLocks noChangeAspect="1"/>
          </p:cNvSpPr>
          <p:nvPr/>
        </p:nvSpPr>
        <p:spPr bwMode="auto">
          <a:xfrm>
            <a:off x="1807273" y="1666875"/>
            <a:ext cx="245365" cy="245365"/>
          </a:xfrm>
          <a:prstGeom prst="ellipse">
            <a:avLst/>
          </a:prstGeom>
          <a:solidFill>
            <a:srgbClr val="5CB335"/>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defPPr>
              <a:defRPr lang="en-US"/>
            </a:defPPr>
            <a:lvl1pPr marL="0" indent="0" algn="l" defTabSz="365756" rtl="0" eaLnBrk="1" fontAlgn="base" hangingPunct="1">
              <a:lnSpc>
                <a:spcPct val="110000"/>
              </a:lnSpc>
              <a:spcBef>
                <a:spcPts val="0"/>
              </a:spcBef>
              <a:spcAft>
                <a:spcPts val="1200"/>
              </a:spcAft>
              <a:buClrTx/>
              <a:buFontTx/>
              <a:buNone/>
              <a:defRPr sz="1000" b="0" u="none" baseline="0">
                <a:solidFill>
                  <a:schemeClr val="tx1"/>
                </a:solidFill>
                <a:uFill>
                  <a:solidFill>
                    <a:schemeClr val="accent5"/>
                  </a:solidFill>
                </a:uFill>
                <a:latin typeface="+mn-lt"/>
                <a:ea typeface="+mn-ea"/>
                <a:cs typeface="+mn-cs"/>
              </a:defRPr>
            </a:lvl1pPr>
            <a:lvl2pPr marL="180000" indent="-180000" algn="l" defTabSz="365756" rtl="0" eaLnBrk="1" fontAlgn="base" hangingPunct="1">
              <a:lnSpc>
                <a:spcPct val="110000"/>
              </a:lnSpc>
              <a:spcBef>
                <a:spcPts val="0"/>
              </a:spcBef>
              <a:spcAft>
                <a:spcPts val="600"/>
              </a:spcAft>
              <a:buClrTx/>
              <a:buFont typeface="Arial" panose="020B0604020202020204" pitchFamily="34" charset="0"/>
              <a:buChar char="•"/>
              <a:defRPr sz="1000" b="0" baseline="0">
                <a:solidFill>
                  <a:schemeClr val="tx1"/>
                </a:solidFill>
                <a:latin typeface="+mn-lt"/>
                <a:ea typeface="+mn-ea"/>
                <a:cs typeface="+mn-cs"/>
              </a:defRPr>
            </a:lvl2pPr>
            <a:lvl3pPr marL="360000" indent="-180000" algn="l" defTabSz="365756" rtl="0" eaLnBrk="1" fontAlgn="base" hangingPunct="1">
              <a:lnSpc>
                <a:spcPct val="110000"/>
              </a:lnSpc>
              <a:spcBef>
                <a:spcPts val="0"/>
              </a:spcBef>
              <a:spcAft>
                <a:spcPts val="600"/>
              </a:spcAft>
              <a:buClrTx/>
              <a:buFont typeface="Arial" panose="020F0502020204030204" pitchFamily="34" charset="0"/>
              <a:buChar char="−"/>
              <a:defRPr sz="1000" b="0">
                <a:solidFill>
                  <a:schemeClr val="tx1"/>
                </a:solidFill>
                <a:latin typeface="+mn-lt"/>
                <a:ea typeface="+mn-ea"/>
                <a:cs typeface="+mn-cs"/>
              </a:defRPr>
            </a:lvl3pPr>
            <a:lvl4pPr marL="540000" indent="-180000" algn="l" defTabSz="365756" rtl="0" eaLnBrk="1" fontAlgn="base" hangingPunct="1">
              <a:lnSpc>
                <a:spcPct val="110000"/>
              </a:lnSpc>
              <a:spcBef>
                <a:spcPts val="0"/>
              </a:spcBef>
              <a:spcAft>
                <a:spcPts val="600"/>
              </a:spcAft>
              <a:buClrTx/>
              <a:buFont typeface="Arial" panose="020B0604020202020204" pitchFamily="34" charset="0"/>
              <a:buChar char="•"/>
              <a:defRPr sz="1000" b="0">
                <a:solidFill>
                  <a:schemeClr val="tx1"/>
                </a:solidFill>
                <a:latin typeface="+mn-lt"/>
                <a:ea typeface="+mn-ea"/>
                <a:cs typeface="+mn-cs"/>
              </a:defRPr>
            </a:lvl4pPr>
            <a:lvl5pPr marL="720000" indent="-180000" algn="l" defTabSz="365756" rtl="0" eaLnBrk="1" fontAlgn="base" hangingPunct="1">
              <a:lnSpc>
                <a:spcPct val="110000"/>
              </a:lnSpc>
              <a:spcBef>
                <a:spcPts val="0"/>
              </a:spcBef>
              <a:spcAft>
                <a:spcPts val="600"/>
              </a:spcAft>
              <a:buClrTx/>
              <a:buFont typeface="Arial" panose="020F0502020204030204" pitchFamily="34" charset="0"/>
              <a:buChar char="−"/>
              <a:defRPr sz="1000" b="0" baseline="0">
                <a:solidFill>
                  <a:schemeClr val="tx1"/>
                </a:solidFill>
                <a:latin typeface="+mn-lt"/>
                <a:ea typeface="+mn-ea"/>
                <a:cs typeface="+mn-cs"/>
              </a:defRPr>
            </a:lvl5pPr>
            <a:lvl6pPr marL="0" indent="0" algn="l" defTabSz="365756" rtl="0" eaLnBrk="1" fontAlgn="base" hangingPunct="1">
              <a:lnSpc>
                <a:spcPct val="110000"/>
              </a:lnSpc>
              <a:spcBef>
                <a:spcPts val="0"/>
              </a:spcBef>
              <a:spcAft>
                <a:spcPts val="600"/>
              </a:spcAft>
              <a:buClrTx/>
              <a:buFontTx/>
              <a:buNone/>
              <a:defRPr sz="900" b="0" baseline="0">
                <a:solidFill>
                  <a:schemeClr val="bg2"/>
                </a:solidFill>
                <a:latin typeface="+mn-lt"/>
                <a:ea typeface="+mn-ea"/>
                <a:cs typeface="+mn-cs"/>
              </a:defRPr>
            </a:lvl6pPr>
            <a:lvl7pPr>
              <a:lnSpc>
                <a:spcPct val="110000"/>
              </a:lnSpc>
              <a:spcBef>
                <a:spcPts val="0"/>
              </a:spcBef>
              <a:spcAft>
                <a:spcPts val="600"/>
              </a:spcAft>
              <a:buClrTx/>
              <a:buFontTx/>
              <a:buNone/>
              <a:defRPr sz="1000" b="1">
                <a:solidFill>
                  <a:schemeClr val="tx1"/>
                </a:solidFill>
                <a:latin typeface="+mn-lt"/>
              </a:defRPr>
            </a:lvl7pPr>
            <a:lvl8pPr>
              <a:lnSpc>
                <a:spcPct val="110000"/>
              </a:lnSpc>
              <a:spcBef>
                <a:spcPts val="0"/>
              </a:spcBef>
              <a:spcAft>
                <a:spcPts val="600"/>
              </a:spcAft>
              <a:buClrTx/>
              <a:buFontTx/>
              <a:buNone/>
              <a:defRPr sz="1600" i="1" baseline="0">
                <a:solidFill>
                  <a:schemeClr val="bg2"/>
                </a:solidFill>
                <a:latin typeface="+mn-lt"/>
              </a:defRPr>
            </a:lvl8pPr>
            <a:lvl9pPr>
              <a:lnSpc>
                <a:spcPct val="110000"/>
              </a:lnSpc>
              <a:spcBef>
                <a:spcPts val="0"/>
              </a:spcBef>
              <a:spcAft>
                <a:spcPts val="600"/>
              </a:spcAft>
              <a:buClrTx/>
              <a:buFontTx/>
              <a:buNone/>
              <a:defRPr sz="1000" cap="all" baseline="0">
                <a:solidFill>
                  <a:schemeClr val="bg2"/>
                </a:solidFill>
                <a:latin typeface="+mn-lt"/>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bg1"/>
                </a:solidFill>
                <a:effectLst/>
                <a:ea typeface="ＭＳ Ｐゴシック" pitchFamily="1" charset="-128"/>
              </a:rPr>
              <a:t>3</a:t>
            </a:r>
          </a:p>
        </p:txBody>
      </p:sp>
      <p:sp>
        <p:nvSpPr>
          <p:cNvPr id="15" name="Circle 11">
            <a:extLst>
              <a:ext uri="{FF2B5EF4-FFF2-40B4-BE49-F238E27FC236}">
                <a16:creationId xmlns:a16="http://schemas.microsoft.com/office/drawing/2014/main" id="{8FEA8F62-D38A-419E-A942-DB1AFE6BE5DB}"/>
              </a:ext>
            </a:extLst>
          </p:cNvPr>
          <p:cNvSpPr>
            <a:spLocks noChangeAspect="1"/>
          </p:cNvSpPr>
          <p:nvPr/>
        </p:nvSpPr>
        <p:spPr bwMode="auto">
          <a:xfrm>
            <a:off x="4988623" y="1657350"/>
            <a:ext cx="245365" cy="245365"/>
          </a:xfrm>
          <a:prstGeom prst="ellipse">
            <a:avLst/>
          </a:prstGeom>
          <a:solidFill>
            <a:srgbClr val="5CB335"/>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defPPr>
              <a:defRPr lang="en-US"/>
            </a:defPPr>
            <a:lvl1pPr marL="0" indent="0" algn="l" defTabSz="365756" rtl="0" eaLnBrk="1" fontAlgn="base" hangingPunct="1">
              <a:lnSpc>
                <a:spcPct val="110000"/>
              </a:lnSpc>
              <a:spcBef>
                <a:spcPts val="0"/>
              </a:spcBef>
              <a:spcAft>
                <a:spcPts val="1200"/>
              </a:spcAft>
              <a:buClrTx/>
              <a:buFontTx/>
              <a:buNone/>
              <a:defRPr sz="1000" b="0" u="none" baseline="0">
                <a:solidFill>
                  <a:schemeClr val="tx1"/>
                </a:solidFill>
                <a:uFill>
                  <a:solidFill>
                    <a:schemeClr val="accent5"/>
                  </a:solidFill>
                </a:uFill>
                <a:latin typeface="+mn-lt"/>
                <a:ea typeface="+mn-ea"/>
                <a:cs typeface="+mn-cs"/>
              </a:defRPr>
            </a:lvl1pPr>
            <a:lvl2pPr marL="180000" indent="-180000" algn="l" defTabSz="365756" rtl="0" eaLnBrk="1" fontAlgn="base" hangingPunct="1">
              <a:lnSpc>
                <a:spcPct val="110000"/>
              </a:lnSpc>
              <a:spcBef>
                <a:spcPts val="0"/>
              </a:spcBef>
              <a:spcAft>
                <a:spcPts val="600"/>
              </a:spcAft>
              <a:buClrTx/>
              <a:buFont typeface="Arial" panose="020B0604020202020204" pitchFamily="34" charset="0"/>
              <a:buChar char="•"/>
              <a:defRPr sz="1000" b="0" baseline="0">
                <a:solidFill>
                  <a:schemeClr val="tx1"/>
                </a:solidFill>
                <a:latin typeface="+mn-lt"/>
                <a:ea typeface="+mn-ea"/>
                <a:cs typeface="+mn-cs"/>
              </a:defRPr>
            </a:lvl2pPr>
            <a:lvl3pPr marL="360000" indent="-180000" algn="l" defTabSz="365756" rtl="0" eaLnBrk="1" fontAlgn="base" hangingPunct="1">
              <a:lnSpc>
                <a:spcPct val="110000"/>
              </a:lnSpc>
              <a:spcBef>
                <a:spcPts val="0"/>
              </a:spcBef>
              <a:spcAft>
                <a:spcPts val="600"/>
              </a:spcAft>
              <a:buClrTx/>
              <a:buFont typeface="Arial" panose="020F0502020204030204" pitchFamily="34" charset="0"/>
              <a:buChar char="−"/>
              <a:defRPr sz="1000" b="0">
                <a:solidFill>
                  <a:schemeClr val="tx1"/>
                </a:solidFill>
                <a:latin typeface="+mn-lt"/>
                <a:ea typeface="+mn-ea"/>
                <a:cs typeface="+mn-cs"/>
              </a:defRPr>
            </a:lvl3pPr>
            <a:lvl4pPr marL="540000" indent="-180000" algn="l" defTabSz="365756" rtl="0" eaLnBrk="1" fontAlgn="base" hangingPunct="1">
              <a:lnSpc>
                <a:spcPct val="110000"/>
              </a:lnSpc>
              <a:spcBef>
                <a:spcPts val="0"/>
              </a:spcBef>
              <a:spcAft>
                <a:spcPts val="600"/>
              </a:spcAft>
              <a:buClrTx/>
              <a:buFont typeface="Arial" panose="020B0604020202020204" pitchFamily="34" charset="0"/>
              <a:buChar char="•"/>
              <a:defRPr sz="1000" b="0">
                <a:solidFill>
                  <a:schemeClr val="tx1"/>
                </a:solidFill>
                <a:latin typeface="+mn-lt"/>
                <a:ea typeface="+mn-ea"/>
                <a:cs typeface="+mn-cs"/>
              </a:defRPr>
            </a:lvl4pPr>
            <a:lvl5pPr marL="720000" indent="-180000" algn="l" defTabSz="365756" rtl="0" eaLnBrk="1" fontAlgn="base" hangingPunct="1">
              <a:lnSpc>
                <a:spcPct val="110000"/>
              </a:lnSpc>
              <a:spcBef>
                <a:spcPts val="0"/>
              </a:spcBef>
              <a:spcAft>
                <a:spcPts val="600"/>
              </a:spcAft>
              <a:buClrTx/>
              <a:buFont typeface="Arial" panose="020F0502020204030204" pitchFamily="34" charset="0"/>
              <a:buChar char="−"/>
              <a:defRPr sz="1000" b="0" baseline="0">
                <a:solidFill>
                  <a:schemeClr val="tx1"/>
                </a:solidFill>
                <a:latin typeface="+mn-lt"/>
                <a:ea typeface="+mn-ea"/>
                <a:cs typeface="+mn-cs"/>
              </a:defRPr>
            </a:lvl5pPr>
            <a:lvl6pPr marL="0" indent="0" algn="l" defTabSz="365756" rtl="0" eaLnBrk="1" fontAlgn="base" hangingPunct="1">
              <a:lnSpc>
                <a:spcPct val="110000"/>
              </a:lnSpc>
              <a:spcBef>
                <a:spcPts val="0"/>
              </a:spcBef>
              <a:spcAft>
                <a:spcPts val="600"/>
              </a:spcAft>
              <a:buClrTx/>
              <a:buFontTx/>
              <a:buNone/>
              <a:defRPr sz="900" b="0" baseline="0">
                <a:solidFill>
                  <a:schemeClr val="bg2"/>
                </a:solidFill>
                <a:latin typeface="+mn-lt"/>
                <a:ea typeface="+mn-ea"/>
                <a:cs typeface="+mn-cs"/>
              </a:defRPr>
            </a:lvl6pPr>
            <a:lvl7pPr>
              <a:lnSpc>
                <a:spcPct val="110000"/>
              </a:lnSpc>
              <a:spcBef>
                <a:spcPts val="0"/>
              </a:spcBef>
              <a:spcAft>
                <a:spcPts val="600"/>
              </a:spcAft>
              <a:buClrTx/>
              <a:buFontTx/>
              <a:buNone/>
              <a:defRPr sz="1000" b="1">
                <a:solidFill>
                  <a:schemeClr val="tx1"/>
                </a:solidFill>
                <a:latin typeface="+mn-lt"/>
              </a:defRPr>
            </a:lvl7pPr>
            <a:lvl8pPr>
              <a:lnSpc>
                <a:spcPct val="110000"/>
              </a:lnSpc>
              <a:spcBef>
                <a:spcPts val="0"/>
              </a:spcBef>
              <a:spcAft>
                <a:spcPts val="600"/>
              </a:spcAft>
              <a:buClrTx/>
              <a:buFontTx/>
              <a:buNone/>
              <a:defRPr sz="1600" i="1" baseline="0">
                <a:solidFill>
                  <a:schemeClr val="bg2"/>
                </a:solidFill>
                <a:latin typeface="+mn-lt"/>
              </a:defRPr>
            </a:lvl8pPr>
            <a:lvl9pPr>
              <a:lnSpc>
                <a:spcPct val="110000"/>
              </a:lnSpc>
              <a:spcBef>
                <a:spcPts val="0"/>
              </a:spcBef>
              <a:spcAft>
                <a:spcPts val="600"/>
              </a:spcAft>
              <a:buClrTx/>
              <a:buFontTx/>
              <a:buNone/>
              <a:defRPr sz="1000" cap="all" baseline="0">
                <a:solidFill>
                  <a:schemeClr val="bg2"/>
                </a:solidFill>
                <a:latin typeface="+mn-lt"/>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sz="1200" b="1" dirty="0">
                <a:solidFill>
                  <a:schemeClr val="bg1"/>
                </a:solidFill>
                <a:ea typeface="ＭＳ Ｐゴシック" pitchFamily="1" charset="-128"/>
              </a:rPr>
              <a:t>4</a:t>
            </a:r>
            <a:endParaRPr kumimoji="0" lang="en-US" sz="1200" b="1" i="0" u="none" strike="noStrike" cap="none" normalizeH="0" baseline="0" dirty="0">
              <a:ln>
                <a:noFill/>
              </a:ln>
              <a:solidFill>
                <a:schemeClr val="bg1"/>
              </a:solidFill>
              <a:effectLst/>
              <a:ea typeface="ＭＳ Ｐゴシック" pitchFamily="1" charset="-128"/>
            </a:endParaRPr>
          </a:p>
        </p:txBody>
      </p:sp>
    </p:spTree>
    <p:extLst>
      <p:ext uri="{BB962C8B-B14F-4D97-AF65-F5344CB8AC3E}">
        <p14:creationId xmlns:p14="http://schemas.microsoft.com/office/powerpoint/2010/main" val="3702858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472</TotalTime>
  <Words>985</Words>
  <Application>Microsoft Office PowerPoint</Application>
  <PresentationFormat>Widescreen</PresentationFormat>
  <Paragraphs>60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-apple-system</vt:lpstr>
      <vt:lpstr>Arial</vt:lpstr>
      <vt:lpstr>Calibri</vt:lpstr>
      <vt:lpstr>Calibri Light</vt:lpstr>
      <vt:lpstr>Office Theme</vt:lpstr>
      <vt:lpstr>Analysis and Conclusions</vt:lpstr>
      <vt:lpstr>Data Preliminary analysis</vt:lpstr>
      <vt:lpstr>Overall Procedure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and Conclusions</dc:title>
  <dc:creator>Vedoya, Maximiliano</dc:creator>
  <cp:lastModifiedBy>Vedoya, Maximiliano</cp:lastModifiedBy>
  <cp:revision>9</cp:revision>
  <dcterms:created xsi:type="dcterms:W3CDTF">2022-11-20T14:05:17Z</dcterms:created>
  <dcterms:modified xsi:type="dcterms:W3CDTF">2022-11-20T21:58:01Z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7d721ce-65e0-4caf-a503-75114c3e06ab_Enabled">
    <vt:lpwstr>true</vt:lpwstr>
  </property>
  <property fmtid="{D5CDD505-2E9C-101B-9397-08002B2CF9AE}" pid="3" name="MSIP_Label_07d721ce-65e0-4caf-a503-75114c3e06ab_SetDate">
    <vt:lpwstr>2022-11-20T14:05:18Z</vt:lpwstr>
  </property>
  <property fmtid="{D5CDD505-2E9C-101B-9397-08002B2CF9AE}" pid="4" name="MSIP_Label_07d721ce-65e0-4caf-a503-75114c3e06ab_Method">
    <vt:lpwstr>Standard</vt:lpwstr>
  </property>
  <property fmtid="{D5CDD505-2E9C-101B-9397-08002B2CF9AE}" pid="5" name="MSIP_Label_07d721ce-65e0-4caf-a503-75114c3e06ab_Name">
    <vt:lpwstr>Client Data_0</vt:lpwstr>
  </property>
  <property fmtid="{D5CDD505-2E9C-101B-9397-08002B2CF9AE}" pid="6" name="MSIP_Label_07d721ce-65e0-4caf-a503-75114c3e06ab_SiteId">
    <vt:lpwstr>cf55ce10-837b-42cd-8154-e9a4dbd18039</vt:lpwstr>
  </property>
  <property fmtid="{D5CDD505-2E9C-101B-9397-08002B2CF9AE}" pid="7" name="MSIP_Label_07d721ce-65e0-4caf-a503-75114c3e06ab_ActionId">
    <vt:lpwstr>770ce6ce-190f-46a8-a2eb-5a09c14f507a</vt:lpwstr>
  </property>
  <property fmtid="{D5CDD505-2E9C-101B-9397-08002B2CF9AE}" pid="8" name="MSIP_Label_07d721ce-65e0-4caf-a503-75114c3e06ab_ContentBits">
    <vt:lpwstr>0</vt:lpwstr>
  </property>
</Properties>
</file>