
<file path=[Content_Types].xml><?xml version="1.0" encoding="utf-8"?>
<Types xmlns="http://schemas.openxmlformats.org/package/2006/content-types">
  <Default Extension="emf" ContentType="image/x-emf"/>
  <Default Extension="gif" ContentType="image/gif"/>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23"/>
  </p:notesMasterIdLst>
  <p:sldIdLst>
    <p:sldId id="310" r:id="rId5"/>
    <p:sldId id="290" r:id="rId6"/>
    <p:sldId id="286" r:id="rId7"/>
    <p:sldId id="314" r:id="rId8"/>
    <p:sldId id="288" r:id="rId9"/>
    <p:sldId id="318" r:id="rId10"/>
    <p:sldId id="309" r:id="rId11"/>
    <p:sldId id="287" r:id="rId12"/>
    <p:sldId id="319" r:id="rId13"/>
    <p:sldId id="313" r:id="rId14"/>
    <p:sldId id="302" r:id="rId15"/>
    <p:sldId id="315" r:id="rId16"/>
    <p:sldId id="295" r:id="rId17"/>
    <p:sldId id="296" r:id="rId18"/>
    <p:sldId id="297" r:id="rId19"/>
    <p:sldId id="299" r:id="rId20"/>
    <p:sldId id="300" r:id="rId21"/>
    <p:sldId id="320" r:id="rId2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65">
          <p15:clr>
            <a:srgbClr val="A4A3A4"/>
          </p15:clr>
        </p15:guide>
        <p15:guide id="2" orient="horz" pos="2995">
          <p15:clr>
            <a:srgbClr val="A4A3A4"/>
          </p15:clr>
        </p15:guide>
        <p15:guide id="3" orient="horz" pos="890">
          <p15:clr>
            <a:srgbClr val="A4A3A4"/>
          </p15:clr>
        </p15:guide>
        <p15:guide id="4" pos="2009">
          <p15:clr>
            <a:srgbClr val="A4A3A4"/>
          </p15:clr>
        </p15:guide>
        <p15:guide id="5" pos="276">
          <p15:clr>
            <a:srgbClr val="A4A3A4"/>
          </p15:clr>
        </p15:guide>
        <p15:guide id="6" pos="525">
          <p15:clr>
            <a:srgbClr val="A4A3A4"/>
          </p15:clr>
        </p15:guide>
        <p15:guide id="7" pos="298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E8"/>
    <a:srgbClr val="24215F"/>
    <a:srgbClr val="1771EA"/>
    <a:srgbClr val="646464"/>
    <a:srgbClr val="9F55FB"/>
    <a:srgbClr val="24BEBC"/>
    <a:srgbClr val="25C1FB"/>
    <a:srgbClr val="1A154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99" autoAdjust="0"/>
    <p:restoredTop sz="79561"/>
  </p:normalViewPr>
  <p:slideViewPr>
    <p:cSldViewPr snapToGrid="0" snapToObjects="1">
      <p:cViewPr varScale="1">
        <p:scale>
          <a:sx n="90" d="100"/>
          <a:sy n="90" d="100"/>
        </p:scale>
        <p:origin x="960" y="82"/>
      </p:cViewPr>
      <p:guideLst>
        <p:guide orient="horz" pos="665"/>
        <p:guide orient="horz" pos="2995"/>
        <p:guide orient="horz" pos="890"/>
        <p:guide pos="2009"/>
        <p:guide pos="276"/>
        <p:guide pos="525"/>
        <p:guide pos="2987"/>
      </p:guideLst>
    </p:cSldViewPr>
  </p:slideViewPr>
  <p:notesTextViewPr>
    <p:cViewPr>
      <p:scale>
        <a:sx n="100" d="100"/>
        <a:sy n="100" d="100"/>
      </p:scale>
      <p:origin x="0" y="0"/>
    </p:cViewPr>
  </p:notesTextViewPr>
  <p:sorterViewPr>
    <p:cViewPr>
      <p:scale>
        <a:sx n="119" d="100"/>
        <a:sy n="11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80A160-EB8B-1D46-9645-B3CAB15B07FE}" type="datetimeFigureOut">
              <a:rPr lang="en-US" smtClean="0"/>
              <a:t>2/10/2023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7B0E1F-4EC3-CD47-9A99-59421DE59B0D}" type="slidenum">
              <a:rPr lang="en-US" smtClean="0"/>
              <a:t>‹#›</a:t>
            </a:fld>
            <a:endParaRPr lang="en-US"/>
          </a:p>
        </p:txBody>
      </p:sp>
    </p:spTree>
    <p:extLst>
      <p:ext uri="{BB962C8B-B14F-4D97-AF65-F5344CB8AC3E}">
        <p14:creationId xmlns:p14="http://schemas.microsoft.com/office/powerpoint/2010/main" val="378720612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BD7B0E1F-4EC3-CD47-9A99-59421DE59B0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先简单接受各个分支的意义</a:t>
            </a:r>
            <a:endParaRPr kumimoji="1" lang="en-US" altLang="zh-CN" dirty="0"/>
          </a:p>
          <a:p>
            <a:r>
              <a:rPr kumimoji="1" lang="zh-CN" altLang="en-US" dirty="0"/>
              <a:t>讲解完工作流之后，再回来回顾加深印象</a:t>
            </a:r>
          </a:p>
        </p:txBody>
      </p:sp>
      <p:sp>
        <p:nvSpPr>
          <p:cNvPr id="4" name="灯片编号占位符 3"/>
          <p:cNvSpPr>
            <a:spLocks noGrp="1"/>
          </p:cNvSpPr>
          <p:nvPr>
            <p:ph type="sldNum" sz="quarter" idx="5"/>
          </p:nvPr>
        </p:nvSpPr>
        <p:spPr/>
        <p:txBody>
          <a:bodyPr/>
          <a:lstStyle/>
          <a:p>
            <a:fld id="{BD7B0E1F-4EC3-CD47-9A99-59421DE59B0D}" type="slidenum">
              <a:rPr lang="en-US" smtClean="0"/>
              <a:t>3</a:t>
            </a:fld>
            <a:endParaRPr lang="en-US"/>
          </a:p>
        </p:txBody>
      </p:sp>
    </p:spTree>
    <p:extLst>
      <p:ext uri="{BB962C8B-B14F-4D97-AF65-F5344CB8AC3E}">
        <p14:creationId xmlns:p14="http://schemas.microsoft.com/office/powerpoint/2010/main" val="2112908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EF92A6-0353-45FD-9A44-2F03FD55A599}" type="slidenum">
              <a:rPr lang="zh-CN" altLang="en-US" smtClean="0"/>
              <a:t>5</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EF92A6-0353-45FD-9A44-2F03FD55A599}" type="slidenum">
              <a:rPr lang="zh-CN" altLang="en-US" smtClean="0"/>
              <a:t>7</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Hf-xxxx</a:t>
            </a:r>
            <a:endParaRPr lang="zh-CN" altLang="en-US" dirty="0"/>
          </a:p>
        </p:txBody>
      </p:sp>
      <p:sp>
        <p:nvSpPr>
          <p:cNvPr id="4" name="灯片编号占位符 3"/>
          <p:cNvSpPr>
            <a:spLocks noGrp="1"/>
          </p:cNvSpPr>
          <p:nvPr>
            <p:ph type="sldNum" sz="quarter" idx="10"/>
          </p:nvPr>
        </p:nvSpPr>
        <p:spPr/>
        <p:txBody>
          <a:bodyPr/>
          <a:lstStyle/>
          <a:p>
            <a:fld id="{BD7B0E1F-4EC3-CD47-9A99-59421DE59B0D}" type="slidenum">
              <a:rPr lang="en-US" smtClean="0"/>
              <a:t>8</a:t>
            </a:fld>
            <a:endParaRPr lang="en-US"/>
          </a:p>
        </p:txBody>
      </p:sp>
    </p:spTree>
    <p:extLst>
      <p:ext uri="{BB962C8B-B14F-4D97-AF65-F5344CB8AC3E}">
        <p14:creationId xmlns:p14="http://schemas.microsoft.com/office/powerpoint/2010/main" val="18062863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D7B0E1F-4EC3-CD47-9A99-59421DE59B0D}" type="slidenum">
              <a:rPr lang="en-US" smtClean="0"/>
              <a:t>9</a:t>
            </a:fld>
            <a:endParaRPr lang="en-US"/>
          </a:p>
        </p:txBody>
      </p:sp>
    </p:spTree>
    <p:extLst>
      <p:ext uri="{BB962C8B-B14F-4D97-AF65-F5344CB8AC3E}">
        <p14:creationId xmlns:p14="http://schemas.microsoft.com/office/powerpoint/2010/main" val="21129083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7B0E1F-4EC3-CD47-9A99-59421DE59B0D}" type="slidenum">
              <a:rPr lang="en-US" smtClean="0"/>
              <a:t>14</a:t>
            </a:fld>
            <a:endParaRPr lang="en-US"/>
          </a:p>
        </p:txBody>
      </p:sp>
    </p:spTree>
    <p:extLst>
      <p:ext uri="{BB962C8B-B14F-4D97-AF65-F5344CB8AC3E}">
        <p14:creationId xmlns:p14="http://schemas.microsoft.com/office/powerpoint/2010/main" val="28060353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rgbClr val="24215F"/>
        </a:solidFill>
        <a:effectLst/>
      </p:bgPr>
    </p:bg>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EF2C183C-0E4A-E142-A884-B672D9C7755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15850" b="27228"/>
          <a:stretch/>
        </p:blipFill>
        <p:spPr>
          <a:xfrm>
            <a:off x="1041401" y="714207"/>
            <a:ext cx="8102600" cy="4429294"/>
          </a:xfrm>
          <a:prstGeom prst="rect">
            <a:avLst/>
          </a:prstGeom>
        </p:spPr>
      </p:pic>
      <p:sp>
        <p:nvSpPr>
          <p:cNvPr id="5" name="Rectangle 37"/>
          <p:cNvSpPr/>
          <p:nvPr userDrawn="1"/>
        </p:nvSpPr>
        <p:spPr bwMode="auto">
          <a:xfrm>
            <a:off x="856193" y="4741878"/>
            <a:ext cx="2875380" cy="304800"/>
          </a:xfrm>
          <a:prstGeom prst="rect">
            <a:avLst/>
          </a:prstGeom>
          <a:noFill/>
          <a:ln>
            <a:noFill/>
          </a:ln>
        </p:spPr>
        <p:txBody>
          <a:bodyPr lIns="0" tIns="0" rIns="0" bIns="0" anchor="ctr"/>
          <a:lstStyle/>
          <a:p>
            <a:pPr algn="l"/>
            <a:r>
              <a:rPr lang="zh-CN" altLang="en-US" sz="700" b="0" i="0" spc="0" baseline="0" dirty="0">
                <a:solidFill>
                  <a:schemeClr val="bg1">
                    <a:alpha val="50000"/>
                  </a:schemeClr>
                </a:solidFill>
                <a:latin typeface="微软雅黑" pitchFamily="34" charset="-122"/>
                <a:ea typeface="微软雅黑" pitchFamily="34" charset="-122"/>
                <a:cs typeface="微软雅黑"/>
                <a:sym typeface="Microsoft YaHei Bold" charset="0"/>
              </a:rPr>
              <a:t>版权所有</a:t>
            </a:r>
            <a:r>
              <a:rPr lang="en-US" altLang="zh-CN" sz="700" b="0" i="0" spc="0" baseline="0" dirty="0">
                <a:solidFill>
                  <a:schemeClr val="bg1">
                    <a:alpha val="50000"/>
                  </a:schemeClr>
                </a:solidFill>
                <a:latin typeface="微软雅黑" pitchFamily="34" charset="-122"/>
                <a:ea typeface="微软雅黑" pitchFamily="34" charset="-122"/>
                <a:cs typeface="微软雅黑"/>
                <a:sym typeface="Helvetica Neue" charset="0"/>
              </a:rPr>
              <a:t>©1993-2018 </a:t>
            </a:r>
            <a:r>
              <a:rPr lang="zh-CN" altLang="en-US" sz="700" b="0" i="0" spc="0" baseline="0" dirty="0">
                <a:solidFill>
                  <a:schemeClr val="bg1">
                    <a:alpha val="50000"/>
                  </a:schemeClr>
                </a:solidFill>
                <a:latin typeface="微软雅黑" pitchFamily="34" charset="-122"/>
                <a:ea typeface="微软雅黑" pitchFamily="34" charset="-122"/>
                <a:cs typeface="微软雅黑"/>
                <a:sym typeface="Microsoft YaHei Bold" charset="0"/>
              </a:rPr>
              <a:t>金蝶国际软件集团有限公司</a:t>
            </a:r>
          </a:p>
        </p:txBody>
      </p:sp>
      <p:pic>
        <p:nvPicPr>
          <p:cNvPr id="10" name="【最终版本】11S定版本.gif" descr="【最终版本】11S定版本.gif">
            <a:extLst>
              <a:ext uri="{FF2B5EF4-FFF2-40B4-BE49-F238E27FC236}">
                <a16:creationId xmlns:a16="http://schemas.microsoft.com/office/drawing/2014/main" id="{F1E7A80A-9C38-8B40-B0E3-061B22869495}"/>
              </a:ext>
            </a:extLst>
          </p:cNvPr>
          <p:cNvPicPr>
            <a:picLocks/>
          </p:cNvPicPr>
          <p:nvPr userDrawn="1"/>
        </p:nvPicPr>
        <p:blipFill>
          <a:blip r:embed="rId3"/>
          <a:stretch>
            <a:fillRect/>
          </a:stretch>
        </p:blipFill>
        <p:spPr>
          <a:xfrm>
            <a:off x="253596" y="183383"/>
            <a:ext cx="1695125" cy="866633"/>
          </a:xfrm>
          <a:prstGeom prst="rect">
            <a:avLst/>
          </a:prstGeom>
          <a:ln w="12700">
            <a:miter lim="400000"/>
          </a:ln>
        </p:spPr>
      </p:pic>
      <p:sp>
        <p:nvSpPr>
          <p:cNvPr id="8" name="文本框 16"/>
          <p:cNvSpPr txBox="1"/>
          <p:nvPr userDrawn="1"/>
        </p:nvSpPr>
        <p:spPr>
          <a:xfrm>
            <a:off x="2512373" y="4840417"/>
            <a:ext cx="1219200"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defPPr>
              <a:defRPr lang="en-US"/>
            </a:defPPr>
            <a:lvl1pPr algn="r" eaLnBrk="0" hangingPunct="0">
              <a:spcBef>
                <a:spcPct val="50000"/>
              </a:spcBef>
              <a:defRPr kumimoji="0" sz="800">
                <a:solidFill>
                  <a:srgbClr val="837A80"/>
                </a:solidFill>
                <a:latin typeface="Verdana" charset="0"/>
                <a:ea typeface="宋体" charset="0"/>
                <a:cs typeface="MS PGothic" charset="0"/>
              </a:defRPr>
            </a:lvl1pPr>
            <a:lvl2pPr marL="742950" indent="-285750" eaLnBrk="0" hangingPunct="0">
              <a:defRPr kumimoji="1" sz="2400">
                <a:latin typeface="宋体" charset="0"/>
                <a:ea typeface="宋体" charset="0"/>
              </a:defRPr>
            </a:lvl2pPr>
            <a:lvl3pPr marL="1143000" indent="-228600" eaLnBrk="0" hangingPunct="0">
              <a:defRPr kumimoji="1" sz="2400">
                <a:latin typeface="宋体" charset="0"/>
                <a:ea typeface="宋体" charset="0"/>
              </a:defRPr>
            </a:lvl3pPr>
            <a:lvl4pPr marL="1600200" indent="-228600" eaLnBrk="0" hangingPunct="0">
              <a:defRPr kumimoji="1" sz="2400">
                <a:latin typeface="宋体" charset="0"/>
                <a:ea typeface="宋体" charset="0"/>
              </a:defRPr>
            </a:lvl4pPr>
            <a:lvl5pPr marL="2057400" indent="-228600" eaLnBrk="0" hangingPunct="0">
              <a:defRPr kumimoji="1" sz="2400">
                <a:latin typeface="宋体" charset="0"/>
                <a:ea typeface="宋体" charset="0"/>
              </a:defRPr>
            </a:lvl5pPr>
            <a:lvl6pPr marL="2514600" indent="-228600" eaLnBrk="0" fontAlgn="base" hangingPunct="0">
              <a:spcBef>
                <a:spcPct val="0"/>
              </a:spcBef>
              <a:spcAft>
                <a:spcPct val="0"/>
              </a:spcAft>
              <a:defRPr kumimoji="1" sz="2400">
                <a:latin typeface="宋体" charset="0"/>
                <a:ea typeface="宋体" charset="0"/>
              </a:defRPr>
            </a:lvl6pPr>
            <a:lvl7pPr marL="2971800" indent="-228600" eaLnBrk="0" fontAlgn="base" hangingPunct="0">
              <a:spcBef>
                <a:spcPct val="0"/>
              </a:spcBef>
              <a:spcAft>
                <a:spcPct val="0"/>
              </a:spcAft>
              <a:defRPr kumimoji="1" sz="2400">
                <a:latin typeface="宋体" charset="0"/>
                <a:ea typeface="宋体" charset="0"/>
              </a:defRPr>
            </a:lvl7pPr>
            <a:lvl8pPr marL="3429000" indent="-228600" eaLnBrk="0" fontAlgn="base" hangingPunct="0">
              <a:spcBef>
                <a:spcPct val="0"/>
              </a:spcBef>
              <a:spcAft>
                <a:spcPct val="0"/>
              </a:spcAft>
              <a:defRPr kumimoji="1" sz="2400">
                <a:latin typeface="宋体" charset="0"/>
                <a:ea typeface="宋体" charset="0"/>
              </a:defRPr>
            </a:lvl8pPr>
            <a:lvl9pPr marL="3886200" indent="-228600" eaLnBrk="0" fontAlgn="base" hangingPunct="0">
              <a:spcBef>
                <a:spcPct val="0"/>
              </a:spcBef>
              <a:spcAft>
                <a:spcPct val="0"/>
              </a:spcAft>
              <a:defRPr kumimoji="1" sz="2400">
                <a:latin typeface="宋体" charset="0"/>
                <a:ea typeface="宋体" charset="0"/>
              </a:defRPr>
            </a:lvl9pPr>
          </a:lstStyle>
          <a:p>
            <a:pPr defTabSz="609585"/>
            <a:r>
              <a:rPr lang="zh-CN" altLang="en-US" sz="700" b="0" i="0" kern="1200" spc="0" baseline="0" dirty="0">
                <a:solidFill>
                  <a:schemeClr val="bg1">
                    <a:alpha val="50000"/>
                  </a:schemeClr>
                </a:solidFill>
                <a:latin typeface="微软雅黑" pitchFamily="34" charset="-122"/>
                <a:ea typeface="微软雅黑" pitchFamily="34" charset="-122"/>
                <a:cs typeface="微软雅黑"/>
              </a:rPr>
              <a:t>④内部公开 请勿外传</a:t>
            </a:r>
          </a:p>
        </p:txBody>
      </p:sp>
    </p:spTree>
    <p:extLst>
      <p:ext uri="{BB962C8B-B14F-4D97-AF65-F5344CB8AC3E}">
        <p14:creationId xmlns:p14="http://schemas.microsoft.com/office/powerpoint/2010/main" val="1761778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Comparison">
    <p:bg>
      <p:bgPr>
        <a:solidFill>
          <a:srgbClr val="1771EA"/>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43869" y="287867"/>
            <a:ext cx="8417186" cy="4466696"/>
          </a:xfrm>
        </p:spPr>
        <p:txBody>
          <a:bodyPr/>
          <a:lstStyle>
            <a:lvl1pPr>
              <a:defRPr sz="4900" baseline="0">
                <a:solidFill>
                  <a:schemeClr val="bg1"/>
                </a:solidFill>
                <a:latin typeface="Microsoft YaHei" charset="-122"/>
                <a:ea typeface="Microsoft YaHei" charset="-122"/>
                <a:cs typeface="Microsoft YaHei" charset="-122"/>
              </a:defRPr>
            </a:lvl1pPr>
          </a:lstStyle>
          <a:p>
            <a:r>
              <a:rPr lang="zh-CN" altLang="en-US" dirty="0"/>
              <a:t>单击此处</a:t>
            </a:r>
            <a:br>
              <a:rPr lang="en-US" altLang="zh-CN" dirty="0"/>
            </a:br>
            <a:r>
              <a:rPr lang="zh-CN" altLang="en-US" dirty="0"/>
              <a:t>可更改模板标题</a:t>
            </a:r>
            <a:br>
              <a:rPr lang="en-US" altLang="zh-CN" dirty="0"/>
            </a:br>
            <a:r>
              <a:rPr lang="zh-CN" altLang="en-US" dirty="0"/>
              <a:t>中的文字</a:t>
            </a:r>
            <a:endParaRPr lang="en-US" dirty="0"/>
          </a:p>
        </p:txBody>
      </p:sp>
      <p:pic>
        <p:nvPicPr>
          <p:cNvPr id="4" name="图片 3"/>
          <p:cNvPicPr>
            <a:picLocks noChangeAspect="1"/>
          </p:cNvPicPr>
          <p:nvPr userDrawn="1"/>
        </p:nvPicPr>
        <p:blipFill rotWithShape="1">
          <a:blip r:embed="rId2">
            <a:extLst>
              <a:ext uri="{28A0092B-C50C-407E-A947-70E740481C1C}">
                <a14:useLocalDpi xmlns:a14="http://schemas.microsoft.com/office/drawing/2010/main" val="0"/>
              </a:ext>
            </a:extLst>
          </a:blip>
          <a:srcRect t="-12439" r="37297" b="-1"/>
          <a:stretch/>
        </p:blipFill>
        <p:spPr>
          <a:xfrm>
            <a:off x="7826835" y="143934"/>
            <a:ext cx="1020303" cy="380554"/>
          </a:xfrm>
          <a:prstGeom prst="rect">
            <a:avLst/>
          </a:prstGeom>
        </p:spPr>
      </p:pic>
    </p:spTree>
    <p:extLst>
      <p:ext uri="{BB962C8B-B14F-4D97-AF65-F5344CB8AC3E}">
        <p14:creationId xmlns:p14="http://schemas.microsoft.com/office/powerpoint/2010/main" val="1250999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grpSp>
        <p:nvGrpSpPr>
          <p:cNvPr id="11" name="Group 10"/>
          <p:cNvGrpSpPr/>
          <p:nvPr userDrawn="1"/>
        </p:nvGrpSpPr>
        <p:grpSpPr>
          <a:xfrm>
            <a:off x="-201085" y="208515"/>
            <a:ext cx="136829" cy="4388332"/>
            <a:chOff x="-279703" y="208515"/>
            <a:chExt cx="243417" cy="4388332"/>
          </a:xfrm>
        </p:grpSpPr>
        <p:cxnSp>
          <p:nvCxnSpPr>
            <p:cNvPr id="19" name="Straight Connector 18"/>
            <p:cNvCxnSpPr/>
            <p:nvPr userDrawn="1"/>
          </p:nvCxnSpPr>
          <p:spPr>
            <a:xfrm flipH="1">
              <a:off x="-279703" y="1414714"/>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13" name="Group 12"/>
            <p:cNvGrpSpPr/>
            <p:nvPr userDrawn="1"/>
          </p:nvGrpSpPr>
          <p:grpSpPr>
            <a:xfrm>
              <a:off x="-279703" y="4254803"/>
              <a:ext cx="243417" cy="342044"/>
              <a:chOff x="-243418" y="1063625"/>
              <a:chExt cx="243417" cy="342044"/>
            </a:xfrm>
          </p:grpSpPr>
          <p:cxnSp>
            <p:nvCxnSpPr>
              <p:cNvPr id="17" name="Straight Connector 16"/>
              <p:cNvCxnSpPr/>
              <p:nvPr userDrawn="1"/>
            </p:nvCxnSpPr>
            <p:spPr>
              <a:xfrm flipH="1">
                <a:off x="-243418" y="1405669"/>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flipH="1">
                <a:off x="-243418" y="1063625"/>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grpSp>
        <p:grpSp>
          <p:nvGrpSpPr>
            <p:cNvPr id="14" name="Group 13"/>
            <p:cNvGrpSpPr/>
            <p:nvPr userDrawn="1"/>
          </p:nvGrpSpPr>
          <p:grpSpPr>
            <a:xfrm>
              <a:off x="-279703" y="208515"/>
              <a:ext cx="243417" cy="864155"/>
              <a:chOff x="-243418" y="1063625"/>
              <a:chExt cx="243417" cy="864155"/>
            </a:xfrm>
          </p:grpSpPr>
          <p:cxnSp>
            <p:nvCxnSpPr>
              <p:cNvPr id="15" name="Straight Connector 14"/>
              <p:cNvCxnSpPr/>
              <p:nvPr userDrawn="1"/>
            </p:nvCxnSpPr>
            <p:spPr>
              <a:xfrm flipH="1">
                <a:off x="-243418" y="1927780"/>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flipH="1">
                <a:off x="-243418" y="1063625"/>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grpSp>
      </p:grpSp>
      <p:sp>
        <p:nvSpPr>
          <p:cNvPr id="24" name="Content Placeholder 5"/>
          <p:cNvSpPr>
            <a:spLocks noGrp="1"/>
          </p:cNvSpPr>
          <p:nvPr>
            <p:ph sz="quarter" idx="12" hasCustomPrompt="1"/>
          </p:nvPr>
        </p:nvSpPr>
        <p:spPr>
          <a:xfrm>
            <a:off x="443869" y="777932"/>
            <a:ext cx="8404856" cy="3878735"/>
          </a:xfrm>
        </p:spPr>
        <p:txBody>
          <a:bodyPr/>
          <a:lstStyle>
            <a:lvl1pPr>
              <a:spcBef>
                <a:spcPts val="1000"/>
              </a:spcBef>
              <a:defRPr sz="1200" baseline="0">
                <a:solidFill>
                  <a:srgbClr val="646464"/>
                </a:solidFill>
                <a:latin typeface="Microsoft YaHei" charset="-122"/>
                <a:ea typeface="Microsoft YaHei" charset="-122"/>
                <a:cs typeface="Microsoft YaHei" charset="-122"/>
              </a:defRPr>
            </a:lvl1pPr>
            <a:lvl2pPr marL="173038" indent="-119063">
              <a:defRPr sz="1200">
                <a:solidFill>
                  <a:srgbClr val="646464"/>
                </a:solidFill>
                <a:latin typeface="Microsoft YaHei" charset="-122"/>
                <a:ea typeface="Microsoft YaHei" charset="-122"/>
                <a:cs typeface="Microsoft YaHei" charset="-122"/>
              </a:defRPr>
            </a:lvl2pPr>
            <a:lvl3pPr marL="368300" indent="-153988">
              <a:defRPr sz="1200">
                <a:solidFill>
                  <a:srgbClr val="646464"/>
                </a:solidFill>
                <a:latin typeface="Microsoft YaHei" charset="-122"/>
                <a:ea typeface="Microsoft YaHei" charset="-122"/>
                <a:cs typeface="Microsoft YaHei" charset="-122"/>
              </a:defRPr>
            </a:lvl3pPr>
            <a:lvl4pPr marL="533400" indent="-123825">
              <a:tabLst/>
              <a:defRPr sz="1200">
                <a:solidFill>
                  <a:srgbClr val="646464"/>
                </a:solidFill>
                <a:latin typeface="Microsoft YaHei" charset="-122"/>
                <a:ea typeface="Microsoft YaHei" charset="-122"/>
                <a:cs typeface="Microsoft YaHei" charset="-122"/>
              </a:defRPr>
            </a:lvl4pPr>
            <a:lvl5pPr marL="730250" indent="-160338">
              <a:defRPr sz="1200">
                <a:solidFill>
                  <a:srgbClr val="646464"/>
                </a:solidFill>
                <a:latin typeface="Microsoft YaHei" charset="-122"/>
                <a:ea typeface="Microsoft YaHei" charset="-122"/>
                <a:cs typeface="Microsoft YaHei" charset="-122"/>
              </a:defRPr>
            </a:lvl5pPr>
          </a:lstStyle>
          <a:p>
            <a:pPr>
              <a:spcBef>
                <a:spcPts val="500"/>
              </a:spcBef>
              <a:defRPr/>
            </a:pPr>
            <a:r>
              <a:rPr lang="zh-CN" altLang="en-US" sz="1050" dirty="0">
                <a:solidFill>
                  <a:schemeClr val="tx1">
                    <a:lumMod val="65000"/>
                    <a:lumOff val="35000"/>
                  </a:schemeClr>
                </a:solidFill>
                <a:latin typeface="微软雅黑" pitchFamily="34" charset="-122"/>
                <a:ea typeface="微软雅黑" pitchFamily="34" charset="-122"/>
              </a:rPr>
              <a:t>没有金蝶软件国际软件集团有限公司的特别许可，任何人不能以任何形式或为任何目的复制或传播本文档的任何部分。本文档中包含的信息如有更改，恕不另行通知。</a:t>
            </a:r>
            <a:endParaRPr lang="en-US" altLang="zh-CN" sz="1050" dirty="0">
              <a:solidFill>
                <a:schemeClr val="tx1">
                  <a:lumMod val="65000"/>
                  <a:lumOff val="35000"/>
                </a:schemeClr>
              </a:solidFill>
              <a:latin typeface="微软雅黑" pitchFamily="34" charset="-122"/>
              <a:ea typeface="微软雅黑" pitchFamily="34" charset="-122"/>
            </a:endParaRPr>
          </a:p>
          <a:p>
            <a:pPr>
              <a:spcBef>
                <a:spcPts val="500"/>
              </a:spcBef>
              <a:defRPr/>
            </a:pPr>
            <a:endParaRPr lang="en-US" altLang="zh-CN" sz="1050" dirty="0">
              <a:solidFill>
                <a:schemeClr val="tx1">
                  <a:lumMod val="65000"/>
                  <a:lumOff val="35000"/>
                </a:schemeClr>
              </a:solidFill>
              <a:latin typeface="微软雅黑" pitchFamily="34" charset="-122"/>
              <a:ea typeface="微软雅黑" pitchFamily="34" charset="-122"/>
            </a:endParaRPr>
          </a:p>
          <a:p>
            <a:pPr>
              <a:spcBef>
                <a:spcPts val="500"/>
              </a:spcBef>
              <a:defRPr/>
            </a:pPr>
            <a:r>
              <a:rPr lang="zh-CN" altLang="en-US" sz="1050" dirty="0">
                <a:solidFill>
                  <a:schemeClr val="tx1">
                    <a:lumMod val="65000"/>
                    <a:lumOff val="35000"/>
                  </a:schemeClr>
                </a:solidFill>
                <a:latin typeface="微软雅黑" pitchFamily="34" charset="-122"/>
                <a:ea typeface="微软雅黑" pitchFamily="34" charset="-122"/>
              </a:rPr>
              <a:t>由金蝶软件（中国）有限公司和其分销商所销售的某些软件产品包含有其它软件供应商版权所有的软件组件。</a:t>
            </a:r>
          </a:p>
          <a:p>
            <a:pPr>
              <a:spcBef>
                <a:spcPts val="500"/>
              </a:spcBef>
              <a:defRPr/>
            </a:pPr>
            <a:r>
              <a:rPr lang="en-US" altLang="zh-CN" sz="1050" dirty="0">
                <a:solidFill>
                  <a:schemeClr val="tx1">
                    <a:lumMod val="65000"/>
                    <a:lumOff val="35000"/>
                  </a:schemeClr>
                </a:solidFill>
                <a:latin typeface="微软雅黑" pitchFamily="34" charset="-122"/>
                <a:ea typeface="微软雅黑" pitchFamily="34" charset="-122"/>
              </a:rPr>
              <a:t>Microsoft®</a:t>
            </a:r>
            <a:r>
              <a:rPr lang="zh-CN" altLang="en-US" sz="1050" dirty="0">
                <a:solidFill>
                  <a:schemeClr val="tx1">
                    <a:lumMod val="65000"/>
                    <a:lumOff val="35000"/>
                  </a:schemeClr>
                </a:solidFill>
                <a:latin typeface="微软雅黑" pitchFamily="34" charset="-122"/>
                <a:ea typeface="微软雅黑" pitchFamily="34" charset="-122"/>
              </a:rPr>
              <a:t>、</a:t>
            </a:r>
            <a:r>
              <a:rPr lang="en-US" altLang="zh-CN" sz="1050" dirty="0">
                <a:solidFill>
                  <a:schemeClr val="tx1">
                    <a:lumMod val="65000"/>
                    <a:lumOff val="35000"/>
                  </a:schemeClr>
                </a:solidFill>
                <a:latin typeface="微软雅黑" pitchFamily="34" charset="-122"/>
                <a:ea typeface="微软雅黑" pitchFamily="34" charset="-122"/>
              </a:rPr>
              <a:t>WINDOWS®</a:t>
            </a:r>
            <a:r>
              <a:rPr lang="zh-CN" altLang="en-US" sz="1050" dirty="0">
                <a:solidFill>
                  <a:schemeClr val="tx1">
                    <a:lumMod val="65000"/>
                    <a:lumOff val="35000"/>
                  </a:schemeClr>
                </a:solidFill>
                <a:latin typeface="微软雅黑" pitchFamily="34" charset="-122"/>
                <a:ea typeface="微软雅黑" pitchFamily="34" charset="-122"/>
              </a:rPr>
              <a:t>、</a:t>
            </a:r>
            <a:r>
              <a:rPr lang="en-US" altLang="zh-CN" sz="1050" dirty="0">
                <a:solidFill>
                  <a:schemeClr val="tx1">
                    <a:lumMod val="65000"/>
                    <a:lumOff val="35000"/>
                  </a:schemeClr>
                </a:solidFill>
                <a:latin typeface="微软雅黑" pitchFamily="34" charset="-122"/>
                <a:ea typeface="微软雅黑" pitchFamily="34" charset="-122"/>
              </a:rPr>
              <a:t>NT®</a:t>
            </a:r>
            <a:r>
              <a:rPr lang="zh-CN" altLang="en-US" sz="1050" dirty="0">
                <a:solidFill>
                  <a:schemeClr val="tx1">
                    <a:lumMod val="65000"/>
                    <a:lumOff val="35000"/>
                  </a:schemeClr>
                </a:solidFill>
                <a:latin typeface="微软雅黑" pitchFamily="34" charset="-122"/>
                <a:ea typeface="微软雅黑" pitchFamily="34" charset="-122"/>
              </a:rPr>
              <a:t>、</a:t>
            </a:r>
            <a:r>
              <a:rPr lang="en-US" altLang="zh-CN" sz="1050" dirty="0">
                <a:solidFill>
                  <a:schemeClr val="tx1">
                    <a:lumMod val="65000"/>
                    <a:lumOff val="35000"/>
                  </a:schemeClr>
                </a:solidFill>
                <a:latin typeface="微软雅黑" pitchFamily="34" charset="-122"/>
                <a:ea typeface="微软雅黑" pitchFamily="34" charset="-122"/>
              </a:rPr>
              <a:t>EXCEL®</a:t>
            </a:r>
            <a:r>
              <a:rPr lang="zh-CN" altLang="en-US" sz="1050" dirty="0">
                <a:solidFill>
                  <a:schemeClr val="tx1">
                    <a:lumMod val="65000"/>
                    <a:lumOff val="35000"/>
                  </a:schemeClr>
                </a:solidFill>
                <a:latin typeface="微软雅黑" pitchFamily="34" charset="-122"/>
                <a:ea typeface="微软雅黑" pitchFamily="34" charset="-122"/>
              </a:rPr>
              <a:t>、</a:t>
            </a:r>
            <a:r>
              <a:rPr lang="en-US" altLang="zh-CN" sz="1050" dirty="0">
                <a:solidFill>
                  <a:schemeClr val="tx1">
                    <a:lumMod val="65000"/>
                    <a:lumOff val="35000"/>
                  </a:schemeClr>
                </a:solidFill>
                <a:latin typeface="微软雅黑" pitchFamily="34" charset="-122"/>
                <a:ea typeface="微软雅黑" pitchFamily="34" charset="-122"/>
              </a:rPr>
              <a:t>Word®</a:t>
            </a:r>
            <a:r>
              <a:rPr lang="zh-CN" altLang="en-US" sz="1050" dirty="0">
                <a:solidFill>
                  <a:schemeClr val="tx1">
                    <a:lumMod val="65000"/>
                    <a:lumOff val="35000"/>
                  </a:schemeClr>
                </a:solidFill>
                <a:latin typeface="微软雅黑" pitchFamily="34" charset="-122"/>
                <a:ea typeface="微软雅黑" pitchFamily="34" charset="-122"/>
              </a:rPr>
              <a:t>、</a:t>
            </a:r>
            <a:r>
              <a:rPr lang="en-US" altLang="zh-CN" sz="1050" dirty="0">
                <a:solidFill>
                  <a:schemeClr val="tx1">
                    <a:lumMod val="65000"/>
                    <a:lumOff val="35000"/>
                  </a:schemeClr>
                </a:solidFill>
                <a:latin typeface="微软雅黑" pitchFamily="34" charset="-122"/>
                <a:ea typeface="微软雅黑" pitchFamily="34" charset="-122"/>
              </a:rPr>
              <a:t>PowerPoint® </a:t>
            </a:r>
            <a:r>
              <a:rPr lang="zh-CN" altLang="en-US" sz="1050" dirty="0">
                <a:solidFill>
                  <a:schemeClr val="tx1">
                    <a:lumMod val="65000"/>
                    <a:lumOff val="35000"/>
                  </a:schemeClr>
                </a:solidFill>
                <a:latin typeface="微软雅黑" pitchFamily="34" charset="-122"/>
                <a:ea typeface="微软雅黑" pitchFamily="34" charset="-122"/>
              </a:rPr>
              <a:t>和</a:t>
            </a:r>
            <a:r>
              <a:rPr lang="en-US" altLang="zh-CN" sz="1050" dirty="0">
                <a:solidFill>
                  <a:schemeClr val="tx1">
                    <a:lumMod val="65000"/>
                    <a:lumOff val="35000"/>
                  </a:schemeClr>
                </a:solidFill>
                <a:latin typeface="微软雅黑" pitchFamily="34" charset="-122"/>
                <a:ea typeface="微软雅黑" pitchFamily="34" charset="-122"/>
              </a:rPr>
              <a:t>SQL Server® </a:t>
            </a:r>
            <a:r>
              <a:rPr lang="zh-CN" altLang="en-US" sz="1050" dirty="0">
                <a:solidFill>
                  <a:schemeClr val="tx1">
                    <a:lumMod val="65000"/>
                    <a:lumOff val="35000"/>
                  </a:schemeClr>
                </a:solidFill>
                <a:latin typeface="微软雅黑" pitchFamily="34" charset="-122"/>
                <a:ea typeface="微软雅黑" pitchFamily="34" charset="-122"/>
              </a:rPr>
              <a:t>是微软公司的注册商标。</a:t>
            </a:r>
          </a:p>
          <a:p>
            <a:pPr>
              <a:spcBef>
                <a:spcPts val="500"/>
              </a:spcBef>
              <a:defRPr/>
            </a:pPr>
            <a:r>
              <a:rPr lang="en-US" altLang="zh-CN" sz="1050" dirty="0">
                <a:solidFill>
                  <a:schemeClr val="tx1">
                    <a:lumMod val="65000"/>
                    <a:lumOff val="35000"/>
                  </a:schemeClr>
                </a:solidFill>
                <a:latin typeface="微软雅黑" pitchFamily="34" charset="-122"/>
                <a:ea typeface="微软雅黑" pitchFamily="34" charset="-122"/>
              </a:rPr>
              <a:t>IBM®</a:t>
            </a:r>
            <a:r>
              <a:rPr lang="zh-CN" altLang="en-US" sz="1050" dirty="0">
                <a:solidFill>
                  <a:schemeClr val="tx1">
                    <a:lumMod val="65000"/>
                    <a:lumOff val="35000"/>
                  </a:schemeClr>
                </a:solidFill>
                <a:latin typeface="微软雅黑" pitchFamily="34" charset="-122"/>
                <a:ea typeface="微软雅黑" pitchFamily="34" charset="-122"/>
              </a:rPr>
              <a:t>、</a:t>
            </a:r>
            <a:r>
              <a:rPr lang="en-US" altLang="zh-CN" sz="1050" dirty="0">
                <a:solidFill>
                  <a:schemeClr val="tx1">
                    <a:lumMod val="65000"/>
                    <a:lumOff val="35000"/>
                  </a:schemeClr>
                </a:solidFill>
                <a:latin typeface="微软雅黑" pitchFamily="34" charset="-122"/>
                <a:ea typeface="微软雅黑" pitchFamily="34" charset="-122"/>
              </a:rPr>
              <a:t>DB2®</a:t>
            </a:r>
            <a:r>
              <a:rPr lang="zh-CN" altLang="en-US" sz="1050" dirty="0">
                <a:solidFill>
                  <a:schemeClr val="tx1">
                    <a:lumMod val="65000"/>
                    <a:lumOff val="35000"/>
                  </a:schemeClr>
                </a:solidFill>
                <a:latin typeface="微软雅黑" pitchFamily="34" charset="-122"/>
                <a:ea typeface="微软雅黑" pitchFamily="34" charset="-122"/>
              </a:rPr>
              <a:t>、</a:t>
            </a:r>
            <a:r>
              <a:rPr lang="en-US" altLang="zh-CN" sz="1050" dirty="0">
                <a:solidFill>
                  <a:schemeClr val="tx1">
                    <a:lumMod val="65000"/>
                    <a:lumOff val="35000"/>
                  </a:schemeClr>
                </a:solidFill>
                <a:latin typeface="微软雅黑" pitchFamily="34" charset="-122"/>
                <a:ea typeface="微软雅黑" pitchFamily="34" charset="-122"/>
              </a:rPr>
              <a:t>DB2 </a:t>
            </a:r>
            <a:r>
              <a:rPr lang="zh-CN" altLang="en-US" sz="1050" dirty="0">
                <a:solidFill>
                  <a:schemeClr val="tx1">
                    <a:lumMod val="65000"/>
                    <a:lumOff val="35000"/>
                  </a:schemeClr>
                </a:solidFill>
                <a:latin typeface="微软雅黑" pitchFamily="34" charset="-122"/>
                <a:ea typeface="微软雅黑" pitchFamily="34" charset="-122"/>
              </a:rPr>
              <a:t>通用数据库、</a:t>
            </a:r>
            <a:r>
              <a:rPr lang="en-US" altLang="zh-CN" sz="1050" dirty="0">
                <a:solidFill>
                  <a:schemeClr val="tx1">
                    <a:lumMod val="65000"/>
                    <a:lumOff val="35000"/>
                  </a:schemeClr>
                </a:solidFill>
                <a:latin typeface="微软雅黑" pitchFamily="34" charset="-122"/>
                <a:ea typeface="微软雅黑" pitchFamily="34" charset="-122"/>
              </a:rPr>
              <a:t>OS/2®</a:t>
            </a:r>
            <a:r>
              <a:rPr lang="zh-CN" altLang="en-US" sz="1050" dirty="0">
                <a:solidFill>
                  <a:schemeClr val="tx1">
                    <a:lumMod val="65000"/>
                    <a:lumOff val="35000"/>
                  </a:schemeClr>
                </a:solidFill>
                <a:latin typeface="微软雅黑" pitchFamily="34" charset="-122"/>
                <a:ea typeface="微软雅黑" pitchFamily="34" charset="-122"/>
              </a:rPr>
              <a:t>、</a:t>
            </a:r>
            <a:r>
              <a:rPr lang="en-US" altLang="zh-CN" sz="1050" dirty="0">
                <a:solidFill>
                  <a:schemeClr val="tx1">
                    <a:lumMod val="65000"/>
                    <a:lumOff val="35000"/>
                  </a:schemeClr>
                </a:solidFill>
                <a:latin typeface="微软雅黑" pitchFamily="34" charset="-122"/>
                <a:ea typeface="微软雅黑" pitchFamily="34" charset="-122"/>
              </a:rPr>
              <a:t>Parallel </a:t>
            </a:r>
            <a:r>
              <a:rPr lang="en-US" altLang="zh-CN" sz="1050" dirty="0" err="1">
                <a:solidFill>
                  <a:schemeClr val="tx1">
                    <a:lumMod val="65000"/>
                    <a:lumOff val="35000"/>
                  </a:schemeClr>
                </a:solidFill>
                <a:latin typeface="微软雅黑" pitchFamily="34" charset="-122"/>
                <a:ea typeface="微软雅黑" pitchFamily="34" charset="-122"/>
              </a:rPr>
              <a:t>Sysplex</a:t>
            </a:r>
            <a:r>
              <a:rPr lang="en-US" altLang="zh-CN" sz="1050" dirty="0">
                <a:solidFill>
                  <a:schemeClr val="tx1">
                    <a:lumMod val="65000"/>
                    <a:lumOff val="35000"/>
                  </a:schemeClr>
                </a:solidFill>
                <a:latin typeface="微软雅黑" pitchFamily="34" charset="-122"/>
                <a:ea typeface="微软雅黑" pitchFamily="34" charset="-122"/>
              </a:rPr>
              <a:t>®</a:t>
            </a:r>
            <a:r>
              <a:rPr lang="zh-CN" altLang="en-US" sz="1050" dirty="0">
                <a:solidFill>
                  <a:schemeClr val="tx1">
                    <a:lumMod val="65000"/>
                    <a:lumOff val="35000"/>
                  </a:schemeClr>
                </a:solidFill>
                <a:latin typeface="微软雅黑" pitchFamily="34" charset="-122"/>
                <a:ea typeface="微软雅黑" pitchFamily="34" charset="-122"/>
              </a:rPr>
              <a:t>、</a:t>
            </a:r>
            <a:r>
              <a:rPr lang="en-US" altLang="zh-CN" sz="1050" dirty="0">
                <a:solidFill>
                  <a:schemeClr val="tx1">
                    <a:lumMod val="65000"/>
                    <a:lumOff val="35000"/>
                  </a:schemeClr>
                </a:solidFill>
                <a:latin typeface="微软雅黑" pitchFamily="34" charset="-122"/>
                <a:ea typeface="微软雅黑" pitchFamily="34" charset="-122"/>
              </a:rPr>
              <a:t>MVS/ESA</a:t>
            </a:r>
            <a:r>
              <a:rPr lang="zh-CN" altLang="en-US" sz="1050" dirty="0">
                <a:solidFill>
                  <a:schemeClr val="tx1">
                    <a:lumMod val="65000"/>
                    <a:lumOff val="35000"/>
                  </a:schemeClr>
                </a:solidFill>
                <a:latin typeface="微软雅黑" pitchFamily="34" charset="-122"/>
                <a:ea typeface="微软雅黑" pitchFamily="34" charset="-122"/>
              </a:rPr>
              <a:t>、</a:t>
            </a:r>
            <a:r>
              <a:rPr lang="en-US" altLang="zh-CN" sz="1050" dirty="0">
                <a:solidFill>
                  <a:schemeClr val="tx1">
                    <a:lumMod val="65000"/>
                    <a:lumOff val="35000"/>
                  </a:schemeClr>
                </a:solidFill>
                <a:latin typeface="微软雅黑" pitchFamily="34" charset="-122"/>
                <a:ea typeface="微软雅黑" pitchFamily="34" charset="-122"/>
              </a:rPr>
              <a:t>AIX®</a:t>
            </a:r>
            <a:r>
              <a:rPr lang="zh-CN" altLang="en-US" sz="1050" dirty="0">
                <a:solidFill>
                  <a:schemeClr val="tx1">
                    <a:lumMod val="65000"/>
                    <a:lumOff val="35000"/>
                  </a:schemeClr>
                </a:solidFill>
                <a:latin typeface="微软雅黑" pitchFamily="34" charset="-122"/>
                <a:ea typeface="微软雅黑" pitchFamily="34" charset="-122"/>
              </a:rPr>
              <a:t>、</a:t>
            </a:r>
            <a:r>
              <a:rPr lang="en-US" altLang="zh-CN" sz="1050" dirty="0">
                <a:solidFill>
                  <a:schemeClr val="tx1">
                    <a:lumMod val="65000"/>
                    <a:lumOff val="35000"/>
                  </a:schemeClr>
                </a:solidFill>
                <a:latin typeface="微软雅黑" pitchFamily="34" charset="-122"/>
                <a:ea typeface="微软雅黑" pitchFamily="34" charset="-122"/>
              </a:rPr>
              <a:t>S/390®</a:t>
            </a:r>
            <a:r>
              <a:rPr lang="zh-CN" altLang="en-US" sz="1050" dirty="0">
                <a:solidFill>
                  <a:schemeClr val="tx1">
                    <a:lumMod val="65000"/>
                    <a:lumOff val="35000"/>
                  </a:schemeClr>
                </a:solidFill>
                <a:latin typeface="微软雅黑" pitchFamily="34" charset="-122"/>
                <a:ea typeface="微软雅黑" pitchFamily="34" charset="-122"/>
              </a:rPr>
              <a:t>、</a:t>
            </a:r>
            <a:r>
              <a:rPr lang="en-US" altLang="zh-CN" sz="1050" dirty="0">
                <a:solidFill>
                  <a:schemeClr val="tx1">
                    <a:lumMod val="65000"/>
                    <a:lumOff val="35000"/>
                  </a:schemeClr>
                </a:solidFill>
                <a:latin typeface="微软雅黑" pitchFamily="34" charset="-122"/>
                <a:ea typeface="微软雅黑" pitchFamily="34" charset="-122"/>
              </a:rPr>
              <a:t>AS/400®</a:t>
            </a:r>
            <a:r>
              <a:rPr lang="zh-CN" altLang="en-US" sz="1050" dirty="0">
                <a:solidFill>
                  <a:schemeClr val="tx1">
                    <a:lumMod val="65000"/>
                    <a:lumOff val="35000"/>
                  </a:schemeClr>
                </a:solidFill>
                <a:latin typeface="微软雅黑" pitchFamily="34" charset="-122"/>
                <a:ea typeface="微软雅黑" pitchFamily="34" charset="-122"/>
              </a:rPr>
              <a:t>、</a:t>
            </a:r>
            <a:r>
              <a:rPr lang="en-US" altLang="zh-CN" sz="1050" dirty="0">
                <a:solidFill>
                  <a:schemeClr val="tx1">
                    <a:lumMod val="65000"/>
                    <a:lumOff val="35000"/>
                  </a:schemeClr>
                </a:solidFill>
                <a:latin typeface="微软雅黑" pitchFamily="34" charset="-122"/>
                <a:ea typeface="微软雅黑" pitchFamily="34" charset="-122"/>
              </a:rPr>
              <a:t>OS/390®</a:t>
            </a:r>
            <a:r>
              <a:rPr lang="zh-CN" altLang="en-US" sz="1050" dirty="0">
                <a:solidFill>
                  <a:schemeClr val="tx1">
                    <a:lumMod val="65000"/>
                    <a:lumOff val="35000"/>
                  </a:schemeClr>
                </a:solidFill>
                <a:latin typeface="微软雅黑" pitchFamily="34" charset="-122"/>
                <a:ea typeface="微软雅黑" pitchFamily="34" charset="-122"/>
              </a:rPr>
              <a:t>、</a:t>
            </a:r>
            <a:r>
              <a:rPr lang="en-US" altLang="zh-CN" sz="1050" dirty="0">
                <a:solidFill>
                  <a:schemeClr val="tx1">
                    <a:lumMod val="65000"/>
                    <a:lumOff val="35000"/>
                  </a:schemeClr>
                </a:solidFill>
                <a:latin typeface="微软雅黑" pitchFamily="34" charset="-122"/>
                <a:ea typeface="微软雅黑" pitchFamily="34" charset="-122"/>
              </a:rPr>
              <a:t>OS/400®</a:t>
            </a:r>
            <a:r>
              <a:rPr lang="zh-CN" altLang="en-US" sz="1050" dirty="0">
                <a:solidFill>
                  <a:schemeClr val="tx1">
                    <a:lumMod val="65000"/>
                    <a:lumOff val="35000"/>
                  </a:schemeClr>
                </a:solidFill>
                <a:latin typeface="微软雅黑" pitchFamily="34" charset="-122"/>
                <a:ea typeface="微软雅黑" pitchFamily="34" charset="-122"/>
              </a:rPr>
              <a:t>、</a:t>
            </a:r>
            <a:r>
              <a:rPr lang="en-US" altLang="zh-CN" sz="1050" dirty="0">
                <a:solidFill>
                  <a:schemeClr val="tx1">
                    <a:lumMod val="65000"/>
                    <a:lumOff val="35000"/>
                  </a:schemeClr>
                </a:solidFill>
                <a:latin typeface="微软雅黑" pitchFamily="34" charset="-122"/>
                <a:ea typeface="微软雅黑" pitchFamily="34" charset="-122"/>
              </a:rPr>
              <a:t>iSeries</a:t>
            </a:r>
            <a:r>
              <a:rPr lang="zh-CN" altLang="en-US" sz="1050" dirty="0">
                <a:solidFill>
                  <a:schemeClr val="tx1">
                    <a:lumMod val="65000"/>
                    <a:lumOff val="35000"/>
                  </a:schemeClr>
                </a:solidFill>
                <a:latin typeface="微软雅黑" pitchFamily="34" charset="-122"/>
                <a:ea typeface="微软雅黑" pitchFamily="34" charset="-122"/>
              </a:rPr>
              <a:t>、</a:t>
            </a:r>
            <a:r>
              <a:rPr lang="en-US" altLang="zh-CN" sz="1050" dirty="0" err="1">
                <a:solidFill>
                  <a:schemeClr val="tx1">
                    <a:lumMod val="65000"/>
                    <a:lumOff val="35000"/>
                  </a:schemeClr>
                </a:solidFill>
                <a:latin typeface="微软雅黑" pitchFamily="34" charset="-122"/>
                <a:ea typeface="微软雅黑" pitchFamily="34" charset="-122"/>
              </a:rPr>
              <a:t>pSeries</a:t>
            </a:r>
            <a:r>
              <a:rPr lang="zh-CN" altLang="en-US" sz="1050" dirty="0">
                <a:solidFill>
                  <a:schemeClr val="tx1">
                    <a:lumMod val="65000"/>
                    <a:lumOff val="35000"/>
                  </a:schemeClr>
                </a:solidFill>
                <a:latin typeface="微软雅黑" pitchFamily="34" charset="-122"/>
                <a:ea typeface="微软雅黑" pitchFamily="34" charset="-122"/>
              </a:rPr>
              <a:t>、</a:t>
            </a:r>
            <a:r>
              <a:rPr lang="en-US" altLang="zh-CN" sz="1050" dirty="0" err="1">
                <a:solidFill>
                  <a:schemeClr val="tx1">
                    <a:lumMod val="65000"/>
                    <a:lumOff val="35000"/>
                  </a:schemeClr>
                </a:solidFill>
                <a:latin typeface="微软雅黑" pitchFamily="34" charset="-122"/>
                <a:ea typeface="微软雅黑" pitchFamily="34" charset="-122"/>
              </a:rPr>
              <a:t>xSeries</a:t>
            </a:r>
            <a:r>
              <a:rPr lang="zh-CN" altLang="en-US" sz="1050" dirty="0">
                <a:solidFill>
                  <a:schemeClr val="tx1">
                    <a:lumMod val="65000"/>
                    <a:lumOff val="35000"/>
                  </a:schemeClr>
                </a:solidFill>
                <a:latin typeface="微软雅黑" pitchFamily="34" charset="-122"/>
                <a:ea typeface="微软雅黑" pitchFamily="34" charset="-122"/>
              </a:rPr>
              <a:t>、</a:t>
            </a:r>
            <a:r>
              <a:rPr lang="en-US" altLang="zh-CN" sz="1050" dirty="0" err="1">
                <a:solidFill>
                  <a:schemeClr val="tx1">
                    <a:lumMod val="65000"/>
                    <a:lumOff val="35000"/>
                  </a:schemeClr>
                </a:solidFill>
                <a:latin typeface="微软雅黑" pitchFamily="34" charset="-122"/>
                <a:ea typeface="微软雅黑" pitchFamily="34" charset="-122"/>
              </a:rPr>
              <a:t>zSeries</a:t>
            </a:r>
            <a:r>
              <a:rPr lang="zh-CN" altLang="en-US" sz="1050" dirty="0">
                <a:solidFill>
                  <a:schemeClr val="tx1">
                    <a:lumMod val="65000"/>
                    <a:lumOff val="35000"/>
                  </a:schemeClr>
                </a:solidFill>
                <a:latin typeface="微软雅黑" pitchFamily="34" charset="-122"/>
                <a:ea typeface="微软雅黑" pitchFamily="34" charset="-122"/>
              </a:rPr>
              <a:t>、</a:t>
            </a:r>
            <a:r>
              <a:rPr lang="en-US" altLang="zh-CN" sz="1050" dirty="0">
                <a:solidFill>
                  <a:schemeClr val="tx1">
                    <a:lumMod val="65000"/>
                    <a:lumOff val="35000"/>
                  </a:schemeClr>
                </a:solidFill>
                <a:latin typeface="微软雅黑" pitchFamily="34" charset="-122"/>
                <a:ea typeface="微软雅黑" pitchFamily="34" charset="-122"/>
              </a:rPr>
              <a:t>z/OS</a:t>
            </a:r>
            <a:r>
              <a:rPr lang="zh-CN" altLang="en-US" sz="1050" dirty="0">
                <a:solidFill>
                  <a:schemeClr val="tx1">
                    <a:lumMod val="65000"/>
                    <a:lumOff val="35000"/>
                  </a:schemeClr>
                </a:solidFill>
                <a:latin typeface="微软雅黑" pitchFamily="34" charset="-122"/>
                <a:ea typeface="微软雅黑" pitchFamily="34" charset="-122"/>
              </a:rPr>
              <a:t>、</a:t>
            </a:r>
            <a:r>
              <a:rPr lang="en-US" altLang="zh-CN" sz="1050" dirty="0">
                <a:solidFill>
                  <a:schemeClr val="tx1">
                    <a:lumMod val="65000"/>
                    <a:lumOff val="35000"/>
                  </a:schemeClr>
                </a:solidFill>
                <a:latin typeface="微软雅黑" pitchFamily="34" charset="-122"/>
                <a:ea typeface="微软雅黑" pitchFamily="34" charset="-122"/>
              </a:rPr>
              <a:t>AFP</a:t>
            </a:r>
            <a:r>
              <a:rPr lang="zh-CN" altLang="en-US" sz="1050" dirty="0">
                <a:solidFill>
                  <a:schemeClr val="tx1">
                    <a:lumMod val="65000"/>
                    <a:lumOff val="35000"/>
                  </a:schemeClr>
                </a:solidFill>
                <a:latin typeface="微软雅黑" pitchFamily="34" charset="-122"/>
                <a:ea typeface="微软雅黑" pitchFamily="34" charset="-122"/>
              </a:rPr>
              <a:t>、</a:t>
            </a:r>
            <a:r>
              <a:rPr lang="en-US" altLang="zh-CN" sz="1050" dirty="0">
                <a:solidFill>
                  <a:schemeClr val="tx1">
                    <a:lumMod val="65000"/>
                    <a:lumOff val="35000"/>
                  </a:schemeClr>
                </a:solidFill>
                <a:latin typeface="微软雅黑" pitchFamily="34" charset="-122"/>
                <a:ea typeface="微软雅黑" pitchFamily="34" charset="-122"/>
              </a:rPr>
              <a:t>Intelligent Miner</a:t>
            </a:r>
            <a:r>
              <a:rPr lang="zh-CN" altLang="en-US" sz="1050" dirty="0">
                <a:solidFill>
                  <a:schemeClr val="tx1">
                    <a:lumMod val="65000"/>
                    <a:lumOff val="35000"/>
                  </a:schemeClr>
                </a:solidFill>
                <a:latin typeface="微软雅黑" pitchFamily="34" charset="-122"/>
                <a:ea typeface="微软雅黑" pitchFamily="34" charset="-122"/>
              </a:rPr>
              <a:t>、</a:t>
            </a:r>
            <a:r>
              <a:rPr lang="en-US" altLang="zh-CN" sz="1050" dirty="0">
                <a:solidFill>
                  <a:schemeClr val="tx1">
                    <a:lumMod val="65000"/>
                    <a:lumOff val="35000"/>
                  </a:schemeClr>
                </a:solidFill>
                <a:latin typeface="微软雅黑" pitchFamily="34" charset="-122"/>
                <a:ea typeface="微软雅黑" pitchFamily="34" charset="-122"/>
              </a:rPr>
              <a:t>WebSphere®</a:t>
            </a:r>
            <a:r>
              <a:rPr lang="zh-CN" altLang="en-US" sz="1050" dirty="0">
                <a:solidFill>
                  <a:schemeClr val="tx1">
                    <a:lumMod val="65000"/>
                    <a:lumOff val="35000"/>
                  </a:schemeClr>
                </a:solidFill>
                <a:latin typeface="微软雅黑" pitchFamily="34" charset="-122"/>
                <a:ea typeface="微软雅黑" pitchFamily="34" charset="-122"/>
              </a:rPr>
              <a:t>、</a:t>
            </a:r>
            <a:r>
              <a:rPr lang="en-US" altLang="zh-CN" sz="1050" dirty="0" err="1">
                <a:solidFill>
                  <a:schemeClr val="tx1">
                    <a:lumMod val="65000"/>
                    <a:lumOff val="35000"/>
                  </a:schemeClr>
                </a:solidFill>
                <a:latin typeface="微软雅黑" pitchFamily="34" charset="-122"/>
                <a:ea typeface="微软雅黑" pitchFamily="34" charset="-122"/>
              </a:rPr>
              <a:t>Netfinity</a:t>
            </a:r>
            <a:r>
              <a:rPr lang="en-US" altLang="zh-CN" sz="1050" dirty="0">
                <a:solidFill>
                  <a:schemeClr val="tx1">
                    <a:lumMod val="65000"/>
                    <a:lumOff val="35000"/>
                  </a:schemeClr>
                </a:solidFill>
                <a:latin typeface="微软雅黑" pitchFamily="34" charset="-122"/>
                <a:ea typeface="微软雅黑" pitchFamily="34" charset="-122"/>
              </a:rPr>
              <a:t>®</a:t>
            </a:r>
            <a:r>
              <a:rPr lang="zh-CN" altLang="en-US" sz="1050" dirty="0">
                <a:solidFill>
                  <a:schemeClr val="tx1">
                    <a:lumMod val="65000"/>
                    <a:lumOff val="35000"/>
                  </a:schemeClr>
                </a:solidFill>
                <a:latin typeface="微软雅黑" pitchFamily="34" charset="-122"/>
                <a:ea typeface="微软雅黑" pitchFamily="34" charset="-122"/>
              </a:rPr>
              <a:t>、</a:t>
            </a:r>
            <a:r>
              <a:rPr lang="en-US" altLang="zh-CN" sz="1050" dirty="0">
                <a:solidFill>
                  <a:schemeClr val="tx1">
                    <a:lumMod val="65000"/>
                    <a:lumOff val="35000"/>
                  </a:schemeClr>
                </a:solidFill>
                <a:latin typeface="微软雅黑" pitchFamily="34" charset="-122"/>
                <a:ea typeface="微软雅黑" pitchFamily="34" charset="-122"/>
              </a:rPr>
              <a:t>Tivoli®</a:t>
            </a:r>
            <a:r>
              <a:rPr lang="zh-CN" altLang="en-US" sz="1050" dirty="0">
                <a:solidFill>
                  <a:schemeClr val="tx1">
                    <a:lumMod val="65000"/>
                    <a:lumOff val="35000"/>
                  </a:schemeClr>
                </a:solidFill>
                <a:latin typeface="微软雅黑" pitchFamily="34" charset="-122"/>
                <a:ea typeface="微软雅黑" pitchFamily="34" charset="-122"/>
              </a:rPr>
              <a:t>、</a:t>
            </a:r>
            <a:r>
              <a:rPr lang="en-US" altLang="zh-CN" sz="1050" dirty="0">
                <a:solidFill>
                  <a:schemeClr val="tx1">
                    <a:lumMod val="65000"/>
                    <a:lumOff val="35000"/>
                  </a:schemeClr>
                </a:solidFill>
                <a:latin typeface="微软雅黑" pitchFamily="34" charset="-122"/>
                <a:ea typeface="微软雅黑" pitchFamily="34" charset="-122"/>
              </a:rPr>
              <a:t>Informix </a:t>
            </a:r>
            <a:r>
              <a:rPr lang="zh-CN" altLang="en-US" sz="1050" dirty="0">
                <a:solidFill>
                  <a:schemeClr val="tx1">
                    <a:lumMod val="65000"/>
                    <a:lumOff val="35000"/>
                  </a:schemeClr>
                </a:solidFill>
                <a:latin typeface="微软雅黑" pitchFamily="34" charset="-122"/>
                <a:ea typeface="微软雅黑" pitchFamily="34" charset="-122"/>
              </a:rPr>
              <a:t>和</a:t>
            </a:r>
            <a:r>
              <a:rPr lang="en-US" altLang="zh-CN" sz="1050" dirty="0">
                <a:solidFill>
                  <a:schemeClr val="tx1">
                    <a:lumMod val="65000"/>
                    <a:lumOff val="35000"/>
                  </a:schemeClr>
                </a:solidFill>
                <a:latin typeface="微软雅黑" pitchFamily="34" charset="-122"/>
                <a:ea typeface="微软雅黑" pitchFamily="34" charset="-122"/>
              </a:rPr>
              <a:t>Informix® </a:t>
            </a:r>
            <a:r>
              <a:rPr lang="zh-CN" altLang="en-US" sz="1050" dirty="0">
                <a:solidFill>
                  <a:schemeClr val="tx1">
                    <a:lumMod val="65000"/>
                    <a:lumOff val="35000"/>
                  </a:schemeClr>
                </a:solidFill>
                <a:latin typeface="微软雅黑" pitchFamily="34" charset="-122"/>
                <a:ea typeface="微软雅黑" pitchFamily="34" charset="-122"/>
              </a:rPr>
              <a:t>动态</a:t>
            </a:r>
            <a:r>
              <a:rPr lang="en-US" altLang="zh-CN" sz="1050" dirty="0" err="1">
                <a:solidFill>
                  <a:schemeClr val="tx1">
                    <a:lumMod val="65000"/>
                    <a:lumOff val="35000"/>
                  </a:schemeClr>
                </a:solidFill>
                <a:latin typeface="微软雅黑" pitchFamily="34" charset="-122"/>
                <a:ea typeface="微软雅黑" pitchFamily="34" charset="-122"/>
              </a:rPr>
              <a:t>ServerTM</a:t>
            </a:r>
            <a:r>
              <a:rPr lang="en-US" altLang="zh-CN" sz="1050" dirty="0">
                <a:solidFill>
                  <a:schemeClr val="tx1">
                    <a:lumMod val="65000"/>
                    <a:lumOff val="35000"/>
                  </a:schemeClr>
                </a:solidFill>
                <a:latin typeface="微软雅黑" pitchFamily="34" charset="-122"/>
                <a:ea typeface="微软雅黑" pitchFamily="34" charset="-122"/>
              </a:rPr>
              <a:t> </a:t>
            </a:r>
            <a:r>
              <a:rPr lang="zh-CN" altLang="en-US" sz="1050" dirty="0">
                <a:solidFill>
                  <a:schemeClr val="tx1">
                    <a:lumMod val="65000"/>
                    <a:lumOff val="35000"/>
                  </a:schemeClr>
                </a:solidFill>
                <a:latin typeface="微软雅黑" pitchFamily="34" charset="-122"/>
                <a:ea typeface="微软雅黑" pitchFamily="34" charset="-122"/>
              </a:rPr>
              <a:t>是国际商业机器公司在美国或其他公司的商标。</a:t>
            </a:r>
          </a:p>
          <a:p>
            <a:pPr>
              <a:spcBef>
                <a:spcPts val="500"/>
              </a:spcBef>
              <a:defRPr/>
            </a:pPr>
            <a:r>
              <a:rPr lang="en-US" altLang="zh-CN" sz="1050" dirty="0">
                <a:solidFill>
                  <a:schemeClr val="tx1">
                    <a:lumMod val="65000"/>
                    <a:lumOff val="35000"/>
                  </a:schemeClr>
                </a:solidFill>
                <a:latin typeface="微软雅黑" pitchFamily="34" charset="-122"/>
                <a:ea typeface="微软雅黑" pitchFamily="34" charset="-122"/>
              </a:rPr>
              <a:t>ORACLE® </a:t>
            </a:r>
            <a:r>
              <a:rPr lang="zh-CN" altLang="en-US" sz="1050" dirty="0">
                <a:solidFill>
                  <a:schemeClr val="tx1">
                    <a:lumMod val="65000"/>
                    <a:lumOff val="35000"/>
                  </a:schemeClr>
                </a:solidFill>
                <a:latin typeface="微软雅黑" pitchFamily="34" charset="-122"/>
                <a:ea typeface="微软雅黑" pitchFamily="34" charset="-122"/>
              </a:rPr>
              <a:t>是</a:t>
            </a:r>
            <a:r>
              <a:rPr lang="en-US" altLang="zh-CN" sz="1050" dirty="0">
                <a:solidFill>
                  <a:schemeClr val="tx1">
                    <a:lumMod val="65000"/>
                    <a:lumOff val="35000"/>
                  </a:schemeClr>
                </a:solidFill>
                <a:latin typeface="微软雅黑" pitchFamily="34" charset="-122"/>
                <a:ea typeface="微软雅黑" pitchFamily="34" charset="-122"/>
              </a:rPr>
              <a:t>ORACLE </a:t>
            </a:r>
            <a:r>
              <a:rPr lang="zh-CN" altLang="en-US" sz="1050" dirty="0">
                <a:solidFill>
                  <a:schemeClr val="tx1">
                    <a:lumMod val="65000"/>
                    <a:lumOff val="35000"/>
                  </a:schemeClr>
                </a:solidFill>
                <a:latin typeface="微软雅黑" pitchFamily="34" charset="-122"/>
                <a:ea typeface="微软雅黑" pitchFamily="34" charset="-122"/>
              </a:rPr>
              <a:t>公司的注册商标。</a:t>
            </a:r>
          </a:p>
          <a:p>
            <a:pPr>
              <a:spcBef>
                <a:spcPts val="500"/>
              </a:spcBef>
              <a:defRPr/>
            </a:pPr>
            <a:r>
              <a:rPr lang="en-US" altLang="zh-CN" sz="1050" dirty="0">
                <a:solidFill>
                  <a:schemeClr val="tx1">
                    <a:lumMod val="65000"/>
                    <a:lumOff val="35000"/>
                  </a:schemeClr>
                </a:solidFill>
                <a:latin typeface="微软雅黑" pitchFamily="34" charset="-122"/>
                <a:ea typeface="微软雅黑" pitchFamily="34" charset="-122"/>
              </a:rPr>
              <a:t>UNIX®</a:t>
            </a:r>
            <a:r>
              <a:rPr lang="zh-CN" altLang="en-US" sz="1050" dirty="0">
                <a:solidFill>
                  <a:schemeClr val="tx1">
                    <a:lumMod val="65000"/>
                    <a:lumOff val="35000"/>
                  </a:schemeClr>
                </a:solidFill>
                <a:latin typeface="微软雅黑" pitchFamily="34" charset="-122"/>
                <a:ea typeface="微软雅黑" pitchFamily="34" charset="-122"/>
              </a:rPr>
              <a:t>是</a:t>
            </a:r>
            <a:r>
              <a:rPr lang="en-US" altLang="zh-CN" sz="1050" dirty="0">
                <a:solidFill>
                  <a:schemeClr val="tx1">
                    <a:lumMod val="65000"/>
                    <a:lumOff val="35000"/>
                  </a:schemeClr>
                </a:solidFill>
                <a:latin typeface="微软雅黑" pitchFamily="34" charset="-122"/>
                <a:ea typeface="微软雅黑" pitchFamily="34" charset="-122"/>
              </a:rPr>
              <a:t>UNIX INTERNATIONAL CO.,LIMTED</a:t>
            </a:r>
            <a:r>
              <a:rPr lang="zh-CN" altLang="en-US" sz="1050" dirty="0">
                <a:solidFill>
                  <a:schemeClr val="tx1">
                    <a:lumMod val="65000"/>
                    <a:lumOff val="35000"/>
                  </a:schemeClr>
                </a:solidFill>
                <a:latin typeface="微软雅黑" pitchFamily="34" charset="-122"/>
                <a:ea typeface="微软雅黑" pitchFamily="34" charset="-122"/>
              </a:rPr>
              <a:t>的注册商标、</a:t>
            </a:r>
            <a:r>
              <a:rPr lang="en-US" altLang="zh-CN" sz="1050" dirty="0">
                <a:solidFill>
                  <a:schemeClr val="tx1">
                    <a:lumMod val="65000"/>
                    <a:lumOff val="35000"/>
                  </a:schemeClr>
                </a:solidFill>
                <a:latin typeface="微软雅黑" pitchFamily="34" charset="-122"/>
                <a:ea typeface="微软雅黑" pitchFamily="34" charset="-122"/>
              </a:rPr>
              <a:t>OSF/1® </a:t>
            </a:r>
            <a:r>
              <a:rPr lang="zh-CN" altLang="en-US" sz="1050" dirty="0">
                <a:solidFill>
                  <a:schemeClr val="tx1">
                    <a:lumMod val="65000"/>
                    <a:lumOff val="35000"/>
                  </a:schemeClr>
                </a:solidFill>
                <a:latin typeface="微软雅黑" pitchFamily="34" charset="-122"/>
                <a:ea typeface="微软雅黑" pitchFamily="34" charset="-122"/>
              </a:rPr>
              <a:t>和</a:t>
            </a:r>
            <a:r>
              <a:rPr lang="en-US" altLang="zh-CN" sz="1050" dirty="0">
                <a:solidFill>
                  <a:schemeClr val="tx1">
                    <a:lumMod val="65000"/>
                    <a:lumOff val="35000"/>
                  </a:schemeClr>
                </a:solidFill>
                <a:latin typeface="微软雅黑" pitchFamily="34" charset="-122"/>
                <a:ea typeface="微软雅黑" pitchFamily="34" charset="-122"/>
              </a:rPr>
              <a:t>Motif® </a:t>
            </a:r>
            <a:r>
              <a:rPr lang="zh-CN" altLang="en-US" sz="1050" dirty="0">
                <a:solidFill>
                  <a:schemeClr val="tx1">
                    <a:lumMod val="65000"/>
                    <a:lumOff val="35000"/>
                  </a:schemeClr>
                </a:solidFill>
                <a:latin typeface="微软雅黑" pitchFamily="34" charset="-122"/>
                <a:ea typeface="微软雅黑" pitchFamily="34" charset="-122"/>
              </a:rPr>
              <a:t>是</a:t>
            </a:r>
            <a:r>
              <a:rPr lang="en-US" altLang="zh-CN" sz="1050" dirty="0">
                <a:solidFill>
                  <a:schemeClr val="tx1">
                    <a:lumMod val="65000"/>
                    <a:lumOff val="35000"/>
                  </a:schemeClr>
                </a:solidFill>
                <a:latin typeface="微软雅黑" pitchFamily="34" charset="-122"/>
                <a:ea typeface="微软雅黑" pitchFamily="34" charset="-122"/>
              </a:rPr>
              <a:t>Open Group </a:t>
            </a:r>
            <a:r>
              <a:rPr lang="zh-CN" altLang="en-US" sz="1050" dirty="0">
                <a:solidFill>
                  <a:schemeClr val="tx1">
                    <a:lumMod val="65000"/>
                    <a:lumOff val="35000"/>
                  </a:schemeClr>
                </a:solidFill>
                <a:latin typeface="微软雅黑" pitchFamily="34" charset="-122"/>
                <a:ea typeface="微软雅黑" pitchFamily="34" charset="-122"/>
              </a:rPr>
              <a:t>的注册商标。</a:t>
            </a:r>
          </a:p>
          <a:p>
            <a:pPr>
              <a:spcBef>
                <a:spcPts val="500"/>
              </a:spcBef>
              <a:defRPr/>
            </a:pPr>
            <a:r>
              <a:rPr lang="en-US" altLang="zh-CN" sz="1050" dirty="0">
                <a:solidFill>
                  <a:schemeClr val="tx1">
                    <a:lumMod val="65000"/>
                    <a:lumOff val="35000"/>
                  </a:schemeClr>
                </a:solidFill>
                <a:latin typeface="微软雅黑" pitchFamily="34" charset="-122"/>
                <a:ea typeface="微软雅黑" pitchFamily="34" charset="-122"/>
              </a:rPr>
              <a:t>Citrix®</a:t>
            </a:r>
            <a:r>
              <a:rPr lang="zh-CN" altLang="en-US" sz="1050" dirty="0">
                <a:solidFill>
                  <a:schemeClr val="tx1">
                    <a:lumMod val="65000"/>
                    <a:lumOff val="35000"/>
                  </a:schemeClr>
                </a:solidFill>
                <a:latin typeface="微软雅黑" pitchFamily="34" charset="-122"/>
                <a:ea typeface="微软雅黑" pitchFamily="34" charset="-122"/>
              </a:rPr>
              <a:t>、</a:t>
            </a:r>
            <a:r>
              <a:rPr lang="en-US" altLang="zh-CN" sz="1050" dirty="0">
                <a:solidFill>
                  <a:schemeClr val="tx1">
                    <a:lumMod val="65000"/>
                    <a:lumOff val="35000"/>
                  </a:schemeClr>
                </a:solidFill>
                <a:latin typeface="微软雅黑" pitchFamily="34" charset="-122"/>
                <a:ea typeface="微软雅黑" pitchFamily="34" charset="-122"/>
              </a:rPr>
              <a:t>Citrix </a:t>
            </a:r>
            <a:r>
              <a:rPr lang="zh-CN" altLang="en-US" sz="1050" dirty="0">
                <a:solidFill>
                  <a:schemeClr val="tx1">
                    <a:lumMod val="65000"/>
                    <a:lumOff val="35000"/>
                  </a:schemeClr>
                </a:solidFill>
                <a:latin typeface="微软雅黑" pitchFamily="34" charset="-122"/>
                <a:ea typeface="微软雅黑" pitchFamily="34" charset="-122"/>
              </a:rPr>
              <a:t>徽标、</a:t>
            </a:r>
            <a:r>
              <a:rPr lang="en-US" altLang="zh-CN" sz="1050" dirty="0">
                <a:solidFill>
                  <a:schemeClr val="tx1">
                    <a:lumMod val="65000"/>
                    <a:lumOff val="35000"/>
                  </a:schemeClr>
                </a:solidFill>
                <a:latin typeface="微软雅黑" pitchFamily="34" charset="-122"/>
                <a:ea typeface="微软雅黑" pitchFamily="34" charset="-122"/>
              </a:rPr>
              <a:t>ICA</a:t>
            </a:r>
            <a:r>
              <a:rPr lang="zh-CN" altLang="en-US" sz="1050" dirty="0">
                <a:solidFill>
                  <a:schemeClr val="tx1">
                    <a:lumMod val="65000"/>
                    <a:lumOff val="35000"/>
                  </a:schemeClr>
                </a:solidFill>
                <a:latin typeface="微软雅黑" pitchFamily="34" charset="-122"/>
                <a:ea typeface="微软雅黑" pitchFamily="34" charset="-122"/>
              </a:rPr>
              <a:t>、</a:t>
            </a:r>
            <a:r>
              <a:rPr lang="en-US" altLang="zh-CN" sz="1050" dirty="0">
                <a:solidFill>
                  <a:schemeClr val="tx1">
                    <a:lumMod val="65000"/>
                    <a:lumOff val="35000"/>
                  </a:schemeClr>
                </a:solidFill>
                <a:latin typeface="微软雅黑" pitchFamily="34" charset="-122"/>
                <a:ea typeface="微软雅黑" pitchFamily="34" charset="-122"/>
              </a:rPr>
              <a:t>Program Neighborhood® </a:t>
            </a:r>
            <a:r>
              <a:rPr lang="zh-CN" altLang="en-US" sz="1050" dirty="0">
                <a:solidFill>
                  <a:schemeClr val="tx1">
                    <a:lumMod val="65000"/>
                    <a:lumOff val="35000"/>
                  </a:schemeClr>
                </a:solidFill>
                <a:latin typeface="微软雅黑" pitchFamily="34" charset="-122"/>
                <a:ea typeface="微软雅黑" pitchFamily="34" charset="-122"/>
              </a:rPr>
              <a:t>、</a:t>
            </a:r>
            <a:r>
              <a:rPr lang="en-US" altLang="zh-CN" sz="1050" dirty="0" err="1">
                <a:solidFill>
                  <a:schemeClr val="tx1">
                    <a:lumMod val="65000"/>
                    <a:lumOff val="35000"/>
                  </a:schemeClr>
                </a:solidFill>
                <a:latin typeface="微软雅黑" pitchFamily="34" charset="-122"/>
                <a:ea typeface="微软雅黑" pitchFamily="34" charset="-122"/>
              </a:rPr>
              <a:t>MetaFrame</a:t>
            </a:r>
            <a:r>
              <a:rPr lang="en-US" altLang="zh-CN" sz="1050" dirty="0">
                <a:solidFill>
                  <a:schemeClr val="tx1">
                    <a:lumMod val="65000"/>
                    <a:lumOff val="35000"/>
                  </a:schemeClr>
                </a:solidFill>
                <a:latin typeface="微软雅黑" pitchFamily="34" charset="-122"/>
                <a:ea typeface="微软雅黑" pitchFamily="34" charset="-122"/>
              </a:rPr>
              <a:t>® </a:t>
            </a:r>
            <a:r>
              <a:rPr lang="zh-CN" altLang="en-US" sz="1050" dirty="0">
                <a:solidFill>
                  <a:schemeClr val="tx1">
                    <a:lumMod val="65000"/>
                    <a:lumOff val="35000"/>
                  </a:schemeClr>
                </a:solidFill>
                <a:latin typeface="微软雅黑" pitchFamily="34" charset="-122"/>
                <a:ea typeface="微软雅黑" pitchFamily="34" charset="-122"/>
              </a:rPr>
              <a:t>、</a:t>
            </a:r>
            <a:r>
              <a:rPr lang="en-US" altLang="zh-CN" sz="1050" dirty="0" err="1">
                <a:solidFill>
                  <a:schemeClr val="tx1">
                    <a:lumMod val="65000"/>
                    <a:lumOff val="35000"/>
                  </a:schemeClr>
                </a:solidFill>
                <a:latin typeface="微软雅黑" pitchFamily="34" charset="-122"/>
                <a:ea typeface="微软雅黑" pitchFamily="34" charset="-122"/>
              </a:rPr>
              <a:t>WinFrame</a:t>
            </a:r>
            <a:r>
              <a:rPr lang="en-US" altLang="zh-CN" sz="1050" dirty="0">
                <a:solidFill>
                  <a:schemeClr val="tx1">
                    <a:lumMod val="65000"/>
                    <a:lumOff val="35000"/>
                  </a:schemeClr>
                </a:solidFill>
                <a:latin typeface="微软雅黑" pitchFamily="34" charset="-122"/>
                <a:ea typeface="微软雅黑" pitchFamily="34" charset="-122"/>
              </a:rPr>
              <a:t>® </a:t>
            </a:r>
            <a:r>
              <a:rPr lang="zh-CN" altLang="en-US" sz="1050" dirty="0">
                <a:solidFill>
                  <a:schemeClr val="tx1">
                    <a:lumMod val="65000"/>
                    <a:lumOff val="35000"/>
                  </a:schemeClr>
                </a:solidFill>
                <a:latin typeface="微软雅黑" pitchFamily="34" charset="-122"/>
                <a:ea typeface="微软雅黑" pitchFamily="34" charset="-122"/>
              </a:rPr>
              <a:t>、</a:t>
            </a:r>
            <a:r>
              <a:rPr lang="en-US" altLang="zh-CN" sz="1050" dirty="0" err="1">
                <a:solidFill>
                  <a:schemeClr val="tx1">
                    <a:lumMod val="65000"/>
                    <a:lumOff val="35000"/>
                  </a:schemeClr>
                </a:solidFill>
                <a:latin typeface="微软雅黑" pitchFamily="34" charset="-122"/>
                <a:ea typeface="微软雅黑" pitchFamily="34" charset="-122"/>
              </a:rPr>
              <a:t>VideoFrame</a:t>
            </a:r>
            <a:r>
              <a:rPr lang="en-US" altLang="zh-CN" sz="1050" dirty="0">
                <a:solidFill>
                  <a:schemeClr val="tx1">
                    <a:lumMod val="65000"/>
                    <a:lumOff val="35000"/>
                  </a:schemeClr>
                </a:solidFill>
                <a:latin typeface="微软雅黑" pitchFamily="34" charset="-122"/>
                <a:ea typeface="微软雅黑" pitchFamily="34" charset="-122"/>
              </a:rPr>
              <a:t>® </a:t>
            </a:r>
            <a:r>
              <a:rPr lang="zh-CN" altLang="en-US" sz="1050" dirty="0">
                <a:solidFill>
                  <a:schemeClr val="tx1">
                    <a:lumMod val="65000"/>
                    <a:lumOff val="35000"/>
                  </a:schemeClr>
                </a:solidFill>
                <a:latin typeface="微软雅黑" pitchFamily="34" charset="-122"/>
                <a:ea typeface="微软雅黑" pitchFamily="34" charset="-122"/>
              </a:rPr>
              <a:t>、</a:t>
            </a:r>
            <a:r>
              <a:rPr lang="en-US" altLang="zh-CN" sz="1050" dirty="0" err="1">
                <a:solidFill>
                  <a:schemeClr val="tx1">
                    <a:lumMod val="65000"/>
                    <a:lumOff val="35000"/>
                  </a:schemeClr>
                </a:solidFill>
                <a:latin typeface="微软雅黑" pitchFamily="34" charset="-122"/>
                <a:ea typeface="微软雅黑" pitchFamily="34" charset="-122"/>
              </a:rPr>
              <a:t>MultiWin</a:t>
            </a:r>
            <a:r>
              <a:rPr lang="en-US" altLang="zh-CN" sz="1050" dirty="0">
                <a:solidFill>
                  <a:schemeClr val="tx1">
                    <a:lumMod val="65000"/>
                    <a:lumOff val="35000"/>
                  </a:schemeClr>
                </a:solidFill>
                <a:latin typeface="微软雅黑" pitchFamily="34" charset="-122"/>
                <a:ea typeface="微软雅黑" pitchFamily="34" charset="-122"/>
              </a:rPr>
              <a:t>®</a:t>
            </a:r>
            <a:r>
              <a:rPr lang="zh-CN" altLang="en-US" sz="1050" dirty="0">
                <a:solidFill>
                  <a:schemeClr val="tx1">
                    <a:lumMod val="65000"/>
                    <a:lumOff val="35000"/>
                  </a:schemeClr>
                </a:solidFill>
                <a:latin typeface="微软雅黑" pitchFamily="34" charset="-122"/>
                <a:ea typeface="微软雅黑" pitchFamily="34" charset="-122"/>
              </a:rPr>
              <a:t>以及此处引用的</a:t>
            </a:r>
            <a:r>
              <a:rPr lang="en-US" altLang="zh-CN" sz="1050" dirty="0">
                <a:solidFill>
                  <a:schemeClr val="tx1">
                    <a:lumMod val="65000"/>
                    <a:lumOff val="35000"/>
                  </a:schemeClr>
                </a:solidFill>
                <a:latin typeface="微软雅黑" pitchFamily="34" charset="-122"/>
                <a:ea typeface="微软雅黑" pitchFamily="34" charset="-122"/>
              </a:rPr>
              <a:t>Citrix </a:t>
            </a:r>
            <a:r>
              <a:rPr lang="zh-CN" altLang="en-US" sz="1050" dirty="0">
                <a:solidFill>
                  <a:schemeClr val="tx1">
                    <a:lumMod val="65000"/>
                    <a:lumOff val="35000"/>
                  </a:schemeClr>
                </a:solidFill>
                <a:latin typeface="微软雅黑" pitchFamily="34" charset="-122"/>
                <a:ea typeface="微软雅黑" pitchFamily="34" charset="-122"/>
              </a:rPr>
              <a:t>产品名是</a:t>
            </a:r>
            <a:r>
              <a:rPr lang="en-US" altLang="zh-CN" sz="1050" dirty="0">
                <a:solidFill>
                  <a:schemeClr val="tx1">
                    <a:lumMod val="65000"/>
                    <a:lumOff val="35000"/>
                  </a:schemeClr>
                </a:solidFill>
                <a:latin typeface="微软雅黑" pitchFamily="34" charset="-122"/>
                <a:ea typeface="微软雅黑" pitchFamily="34" charset="-122"/>
              </a:rPr>
              <a:t>Citrix Systems </a:t>
            </a:r>
            <a:r>
              <a:rPr lang="zh-CN" altLang="en-US" sz="1050" dirty="0">
                <a:solidFill>
                  <a:schemeClr val="tx1">
                    <a:lumMod val="65000"/>
                    <a:lumOff val="35000"/>
                  </a:schemeClr>
                </a:solidFill>
                <a:latin typeface="微软雅黑" pitchFamily="34" charset="-122"/>
                <a:ea typeface="微软雅黑" pitchFamily="34" charset="-122"/>
              </a:rPr>
              <a:t>公司的商标或注册商标。</a:t>
            </a:r>
          </a:p>
          <a:p>
            <a:pPr>
              <a:spcBef>
                <a:spcPts val="500"/>
              </a:spcBef>
              <a:defRPr/>
            </a:pPr>
            <a:r>
              <a:rPr lang="en-US" altLang="zh-CN" sz="1050" dirty="0">
                <a:solidFill>
                  <a:schemeClr val="tx1">
                    <a:lumMod val="65000"/>
                    <a:lumOff val="35000"/>
                  </a:schemeClr>
                </a:solidFill>
                <a:latin typeface="微软雅黑" pitchFamily="34" charset="-122"/>
                <a:ea typeface="微软雅黑" pitchFamily="34" charset="-122"/>
              </a:rPr>
              <a:t>HTML</a:t>
            </a:r>
            <a:r>
              <a:rPr lang="zh-CN" altLang="en-US" sz="1050" dirty="0">
                <a:solidFill>
                  <a:schemeClr val="tx1">
                    <a:lumMod val="65000"/>
                    <a:lumOff val="35000"/>
                  </a:schemeClr>
                </a:solidFill>
                <a:latin typeface="微软雅黑" pitchFamily="34" charset="-122"/>
                <a:ea typeface="微软雅黑" pitchFamily="34" charset="-122"/>
              </a:rPr>
              <a:t>是</a:t>
            </a:r>
            <a:r>
              <a:rPr lang="en-US" altLang="zh-CN" sz="1050" dirty="0">
                <a:solidFill>
                  <a:schemeClr val="tx1">
                    <a:lumMod val="65000"/>
                    <a:lumOff val="35000"/>
                  </a:schemeClr>
                </a:solidFill>
                <a:latin typeface="微软雅黑" pitchFamily="34" charset="-122"/>
                <a:ea typeface="微软雅黑" pitchFamily="34" charset="-122"/>
              </a:rPr>
              <a:t>HATEMOGLU TEKSTIL GIYIM SANAYI VE TICARET A.S.</a:t>
            </a:r>
            <a:r>
              <a:rPr lang="zh-CN" altLang="en-US" sz="1050" dirty="0">
                <a:solidFill>
                  <a:schemeClr val="tx1">
                    <a:lumMod val="65000"/>
                    <a:lumOff val="35000"/>
                  </a:schemeClr>
                </a:solidFill>
                <a:latin typeface="微软雅黑" pitchFamily="34" charset="-122"/>
                <a:ea typeface="微软雅黑" pitchFamily="34" charset="-122"/>
              </a:rPr>
              <a:t>的注册商标，</a:t>
            </a:r>
            <a:r>
              <a:rPr lang="en-US" altLang="zh-CN" sz="1050" dirty="0">
                <a:solidFill>
                  <a:schemeClr val="tx1">
                    <a:lumMod val="65000"/>
                    <a:lumOff val="35000"/>
                  </a:schemeClr>
                </a:solidFill>
                <a:latin typeface="微软雅黑" pitchFamily="34" charset="-122"/>
                <a:ea typeface="微软雅黑" pitchFamily="34" charset="-122"/>
              </a:rPr>
              <a:t>DHTML</a:t>
            </a:r>
            <a:r>
              <a:rPr lang="zh-CN" altLang="en-US" sz="1050" dirty="0">
                <a:solidFill>
                  <a:schemeClr val="tx1">
                    <a:lumMod val="65000"/>
                    <a:lumOff val="35000"/>
                  </a:schemeClr>
                </a:solidFill>
                <a:latin typeface="微软雅黑" pitchFamily="34" charset="-122"/>
                <a:ea typeface="微软雅黑" pitchFamily="34" charset="-122"/>
              </a:rPr>
              <a:t>、</a:t>
            </a:r>
            <a:r>
              <a:rPr lang="en-US" altLang="zh-CN" sz="1050" dirty="0">
                <a:solidFill>
                  <a:schemeClr val="tx1">
                    <a:lumMod val="65000"/>
                    <a:lumOff val="35000"/>
                  </a:schemeClr>
                </a:solidFill>
                <a:latin typeface="微软雅黑" pitchFamily="34" charset="-122"/>
                <a:ea typeface="微软雅黑" pitchFamily="34" charset="-122"/>
              </a:rPr>
              <a:t>XML</a:t>
            </a:r>
            <a:r>
              <a:rPr lang="zh-CN" altLang="en-US" sz="1050" dirty="0">
                <a:solidFill>
                  <a:schemeClr val="tx1">
                    <a:lumMod val="65000"/>
                    <a:lumOff val="35000"/>
                  </a:schemeClr>
                </a:solidFill>
                <a:latin typeface="微软雅黑" pitchFamily="34" charset="-122"/>
                <a:ea typeface="微软雅黑" pitchFamily="34" charset="-122"/>
              </a:rPr>
              <a:t>和</a:t>
            </a:r>
            <a:r>
              <a:rPr lang="en-US" altLang="zh-CN" sz="1050" dirty="0">
                <a:solidFill>
                  <a:schemeClr val="tx1">
                    <a:lumMod val="65000"/>
                    <a:lumOff val="35000"/>
                  </a:schemeClr>
                </a:solidFill>
                <a:latin typeface="微软雅黑" pitchFamily="34" charset="-122"/>
                <a:ea typeface="微软雅黑" pitchFamily="34" charset="-122"/>
              </a:rPr>
              <a:t>XHTML </a:t>
            </a:r>
            <a:r>
              <a:rPr lang="zh-CN" altLang="en-US" sz="1050" dirty="0">
                <a:solidFill>
                  <a:schemeClr val="tx1">
                    <a:lumMod val="65000"/>
                    <a:lumOff val="35000"/>
                  </a:schemeClr>
                </a:solidFill>
                <a:latin typeface="微软雅黑" pitchFamily="34" charset="-122"/>
                <a:ea typeface="微软雅黑" pitchFamily="34" charset="-122"/>
              </a:rPr>
              <a:t>是</a:t>
            </a:r>
            <a:r>
              <a:rPr lang="en-US" altLang="zh-CN" sz="1050" dirty="0">
                <a:solidFill>
                  <a:schemeClr val="tx1">
                    <a:lumMod val="65000"/>
                    <a:lumOff val="35000"/>
                  </a:schemeClr>
                </a:solidFill>
                <a:latin typeface="微软雅黑" pitchFamily="34" charset="-122"/>
                <a:ea typeface="微软雅黑" pitchFamily="34" charset="-122"/>
              </a:rPr>
              <a:t>W3C®</a:t>
            </a:r>
            <a:r>
              <a:rPr lang="zh-CN" altLang="en-US" sz="1050" dirty="0">
                <a:solidFill>
                  <a:schemeClr val="tx1">
                    <a:lumMod val="65000"/>
                    <a:lumOff val="35000"/>
                  </a:schemeClr>
                </a:solidFill>
                <a:latin typeface="微软雅黑" pitchFamily="34" charset="-122"/>
                <a:ea typeface="微软雅黑" pitchFamily="34" charset="-122"/>
              </a:rPr>
              <a:t>、</a:t>
            </a:r>
            <a:r>
              <a:rPr lang="en-US" altLang="zh-CN" sz="1050" dirty="0">
                <a:solidFill>
                  <a:schemeClr val="tx1">
                    <a:lumMod val="65000"/>
                    <a:lumOff val="35000"/>
                  </a:schemeClr>
                </a:solidFill>
                <a:latin typeface="微软雅黑" pitchFamily="34" charset="-122"/>
                <a:ea typeface="微软雅黑" pitchFamily="34" charset="-122"/>
              </a:rPr>
              <a:t>World Wide Web </a:t>
            </a:r>
            <a:r>
              <a:rPr lang="zh-CN" altLang="en-US" sz="1050" dirty="0">
                <a:solidFill>
                  <a:schemeClr val="tx1">
                    <a:lumMod val="65000"/>
                    <a:lumOff val="35000"/>
                  </a:schemeClr>
                </a:solidFill>
                <a:latin typeface="微软雅黑" pitchFamily="34" charset="-122"/>
                <a:ea typeface="微软雅黑" pitchFamily="34" charset="-122"/>
              </a:rPr>
              <a:t>协会、计算机科学实验室的商标或注册商标，</a:t>
            </a:r>
            <a:r>
              <a:rPr lang="en-US" altLang="zh-CN" sz="1050" dirty="0" err="1">
                <a:solidFill>
                  <a:schemeClr val="tx1">
                    <a:lumMod val="65000"/>
                    <a:lumOff val="35000"/>
                  </a:schemeClr>
                </a:solidFill>
                <a:latin typeface="微软雅黑" pitchFamily="34" charset="-122"/>
                <a:ea typeface="微软雅黑" pitchFamily="34" charset="-122"/>
              </a:rPr>
              <a:t>PureXML</a:t>
            </a:r>
            <a:r>
              <a:rPr lang="zh-CN" altLang="en-US" sz="1050" dirty="0">
                <a:solidFill>
                  <a:schemeClr val="tx1">
                    <a:lumMod val="65000"/>
                    <a:lumOff val="35000"/>
                  </a:schemeClr>
                </a:solidFill>
                <a:latin typeface="微软雅黑" pitchFamily="34" charset="-122"/>
                <a:ea typeface="微软雅黑" pitchFamily="34" charset="-122"/>
              </a:rPr>
              <a:t>是国际商业机器公司的注册商标。</a:t>
            </a:r>
          </a:p>
          <a:p>
            <a:pPr>
              <a:spcBef>
                <a:spcPts val="500"/>
              </a:spcBef>
              <a:defRPr/>
            </a:pPr>
            <a:r>
              <a:rPr lang="en-US" altLang="zh-CN" sz="1050" dirty="0">
                <a:solidFill>
                  <a:schemeClr val="tx1">
                    <a:lumMod val="65000"/>
                    <a:lumOff val="35000"/>
                  </a:schemeClr>
                </a:solidFill>
                <a:latin typeface="微软雅黑" pitchFamily="34" charset="-122"/>
                <a:ea typeface="微软雅黑" pitchFamily="34" charset="-122"/>
              </a:rPr>
              <a:t>JAVA® </a:t>
            </a:r>
            <a:r>
              <a:rPr lang="zh-CN" altLang="en-US" sz="1050" dirty="0">
                <a:solidFill>
                  <a:schemeClr val="tx1">
                    <a:lumMod val="65000"/>
                    <a:lumOff val="35000"/>
                  </a:schemeClr>
                </a:solidFill>
                <a:latin typeface="微软雅黑" pitchFamily="34" charset="-122"/>
                <a:ea typeface="微软雅黑" pitchFamily="34" charset="-122"/>
              </a:rPr>
              <a:t>是甲骨文美国有限公司的注册商标。</a:t>
            </a:r>
          </a:p>
          <a:p>
            <a:pPr>
              <a:spcBef>
                <a:spcPts val="500"/>
              </a:spcBef>
              <a:defRPr/>
            </a:pPr>
            <a:r>
              <a:rPr lang="en-US" altLang="zh-CN" sz="1050" dirty="0">
                <a:solidFill>
                  <a:schemeClr val="tx1">
                    <a:lumMod val="65000"/>
                    <a:lumOff val="35000"/>
                  </a:schemeClr>
                </a:solidFill>
                <a:latin typeface="微软雅黑" pitchFamily="34" charset="-122"/>
                <a:ea typeface="微软雅黑" pitchFamily="34" charset="-122"/>
              </a:rPr>
              <a:t>JAVASCRIPT®</a:t>
            </a:r>
            <a:r>
              <a:rPr lang="zh-CN" altLang="en-US" sz="1050" dirty="0">
                <a:solidFill>
                  <a:schemeClr val="tx1">
                    <a:lumMod val="65000"/>
                    <a:lumOff val="35000"/>
                  </a:schemeClr>
                </a:solidFill>
                <a:latin typeface="微软雅黑" pitchFamily="34" charset="-122"/>
                <a:ea typeface="微软雅黑" pitchFamily="34" charset="-122"/>
              </a:rPr>
              <a:t>是甲骨文美国有限公司的注册商标，由其技术开发和实施商</a:t>
            </a:r>
            <a:r>
              <a:rPr lang="en-US" altLang="zh-CN" sz="1050" dirty="0">
                <a:solidFill>
                  <a:schemeClr val="tx1">
                    <a:lumMod val="65000"/>
                    <a:lumOff val="35000"/>
                  </a:schemeClr>
                </a:solidFill>
                <a:latin typeface="微软雅黑" pitchFamily="34" charset="-122"/>
                <a:ea typeface="微软雅黑" pitchFamily="34" charset="-122"/>
              </a:rPr>
              <a:t>Netscape </a:t>
            </a:r>
            <a:r>
              <a:rPr lang="zh-CN" altLang="en-US" sz="1050" dirty="0">
                <a:solidFill>
                  <a:schemeClr val="tx1">
                    <a:lumMod val="65000"/>
                    <a:lumOff val="35000"/>
                  </a:schemeClr>
                </a:solidFill>
                <a:latin typeface="微软雅黑" pitchFamily="34" charset="-122"/>
                <a:ea typeface="微软雅黑" pitchFamily="34" charset="-122"/>
              </a:rPr>
              <a:t>许可使用。</a:t>
            </a:r>
          </a:p>
          <a:p>
            <a:pPr>
              <a:spcBef>
                <a:spcPts val="500"/>
              </a:spcBef>
              <a:defRPr/>
            </a:pPr>
            <a:r>
              <a:rPr lang="en-US" altLang="zh-CN" sz="1050" dirty="0" err="1">
                <a:solidFill>
                  <a:schemeClr val="tx1">
                    <a:lumMod val="65000"/>
                    <a:lumOff val="35000"/>
                  </a:schemeClr>
                </a:solidFill>
                <a:latin typeface="微软雅黑" pitchFamily="34" charset="-122"/>
                <a:ea typeface="微软雅黑" pitchFamily="34" charset="-122"/>
              </a:rPr>
              <a:t>Apusic</a:t>
            </a:r>
            <a:r>
              <a:rPr lang="en-US" altLang="zh-CN" sz="1050" dirty="0">
                <a:solidFill>
                  <a:schemeClr val="tx1">
                    <a:lumMod val="65000"/>
                    <a:lumOff val="35000"/>
                  </a:schemeClr>
                </a:solidFill>
                <a:latin typeface="微软雅黑" pitchFamily="34" charset="-122"/>
                <a:ea typeface="微软雅黑" pitchFamily="34" charset="-122"/>
              </a:rPr>
              <a:t> ®</a:t>
            </a:r>
            <a:r>
              <a:rPr lang="zh-CN" altLang="en-US" sz="1050" dirty="0">
                <a:solidFill>
                  <a:schemeClr val="tx1">
                    <a:lumMod val="65000"/>
                    <a:lumOff val="35000"/>
                  </a:schemeClr>
                </a:solidFill>
                <a:latin typeface="微软雅黑" pitchFamily="34" charset="-122"/>
                <a:ea typeface="微软雅黑" pitchFamily="34" charset="-122"/>
              </a:rPr>
              <a:t>是深圳市金蝶中间件有限公司的注册商标。</a:t>
            </a:r>
          </a:p>
          <a:p>
            <a:pPr>
              <a:spcBef>
                <a:spcPts val="500"/>
              </a:spcBef>
              <a:defRPr/>
            </a:pPr>
            <a:r>
              <a:rPr lang="zh-CN" altLang="en-US" sz="1050" dirty="0">
                <a:solidFill>
                  <a:schemeClr val="tx1">
                    <a:lumMod val="65000"/>
                    <a:lumOff val="35000"/>
                  </a:schemeClr>
                </a:solidFill>
                <a:latin typeface="微软雅黑" pitchFamily="34" charset="-122"/>
                <a:ea typeface="微软雅黑" pitchFamily="34" charset="-122"/>
              </a:rPr>
              <a:t>本文档提到的金蝶</a:t>
            </a:r>
            <a:r>
              <a:rPr lang="en-US" altLang="zh-CN" sz="1050" dirty="0">
                <a:solidFill>
                  <a:schemeClr val="tx1">
                    <a:lumMod val="65000"/>
                    <a:lumOff val="35000"/>
                  </a:schemeClr>
                </a:solidFill>
                <a:latin typeface="微软雅黑" pitchFamily="34" charset="-122"/>
                <a:ea typeface="微软雅黑" pitchFamily="34" charset="-122"/>
              </a:rPr>
              <a:t>® </a:t>
            </a:r>
            <a:r>
              <a:rPr lang="zh-CN" altLang="en-US" sz="1050" dirty="0">
                <a:solidFill>
                  <a:schemeClr val="tx1">
                    <a:lumMod val="65000"/>
                    <a:lumOff val="35000"/>
                  </a:schemeClr>
                </a:solidFill>
                <a:latin typeface="微软雅黑" pitchFamily="34" charset="-122"/>
                <a:ea typeface="微软雅黑" pitchFamily="34" charset="-122"/>
              </a:rPr>
              <a:t>、金蝶</a:t>
            </a:r>
            <a:r>
              <a:rPr lang="en-US" altLang="zh-CN" sz="1050" dirty="0">
                <a:solidFill>
                  <a:schemeClr val="tx1">
                    <a:lumMod val="65000"/>
                    <a:lumOff val="35000"/>
                  </a:schemeClr>
                </a:solidFill>
                <a:latin typeface="微软雅黑" pitchFamily="34" charset="-122"/>
                <a:ea typeface="微软雅黑" pitchFamily="34" charset="-122"/>
              </a:rPr>
              <a:t>KIS ® </a:t>
            </a:r>
            <a:r>
              <a:rPr lang="zh-CN" altLang="en-US" sz="1050" dirty="0">
                <a:solidFill>
                  <a:schemeClr val="tx1">
                    <a:lumMod val="65000"/>
                    <a:lumOff val="35000"/>
                  </a:schemeClr>
                </a:solidFill>
                <a:latin typeface="微软雅黑" pitchFamily="34" charset="-122"/>
                <a:ea typeface="微软雅黑" pitchFamily="34" charset="-122"/>
              </a:rPr>
              <a:t>、</a:t>
            </a:r>
            <a:r>
              <a:rPr lang="en-US" altLang="zh-CN" sz="1050" dirty="0">
                <a:solidFill>
                  <a:schemeClr val="tx1">
                    <a:lumMod val="65000"/>
                    <a:lumOff val="35000"/>
                  </a:schemeClr>
                </a:solidFill>
                <a:latin typeface="微软雅黑" pitchFamily="34" charset="-122"/>
                <a:ea typeface="微软雅黑" pitchFamily="34" charset="-122"/>
              </a:rPr>
              <a:t>K/3 ®</a:t>
            </a:r>
            <a:r>
              <a:rPr lang="zh-CN" altLang="en-US" sz="1050" dirty="0">
                <a:solidFill>
                  <a:schemeClr val="tx1">
                    <a:lumMod val="65000"/>
                    <a:lumOff val="35000"/>
                  </a:schemeClr>
                </a:solidFill>
                <a:latin typeface="微软雅黑" pitchFamily="34" charset="-122"/>
                <a:ea typeface="微软雅黑" pitchFamily="34" charset="-122"/>
              </a:rPr>
              <a:t>、金蝶</a:t>
            </a:r>
            <a:r>
              <a:rPr lang="en-US" altLang="zh-CN" sz="1050" dirty="0">
                <a:solidFill>
                  <a:schemeClr val="tx1">
                    <a:lumMod val="65000"/>
                    <a:lumOff val="35000"/>
                  </a:schemeClr>
                </a:solidFill>
                <a:latin typeface="微软雅黑" pitchFamily="34" charset="-122"/>
                <a:ea typeface="微软雅黑" pitchFamily="34" charset="-122"/>
              </a:rPr>
              <a:t>EAS ® </a:t>
            </a:r>
            <a:r>
              <a:rPr lang="zh-CN" altLang="en-US" sz="1050" dirty="0">
                <a:solidFill>
                  <a:schemeClr val="tx1">
                    <a:lumMod val="65000"/>
                    <a:lumOff val="35000"/>
                  </a:schemeClr>
                </a:solidFill>
                <a:latin typeface="微软雅黑" pitchFamily="34" charset="-122"/>
                <a:ea typeface="微软雅黑" pitchFamily="34" charset="-122"/>
              </a:rPr>
              <a:t>、友商网 </a:t>
            </a:r>
            <a:r>
              <a:rPr lang="en-US" altLang="zh-CN" sz="1050" dirty="0">
                <a:solidFill>
                  <a:schemeClr val="tx1">
                    <a:lumMod val="65000"/>
                    <a:lumOff val="35000"/>
                  </a:schemeClr>
                </a:solidFill>
                <a:latin typeface="微软雅黑" pitchFamily="34" charset="-122"/>
                <a:ea typeface="微软雅黑" pitchFamily="34" charset="-122"/>
              </a:rPr>
              <a:t>®</a:t>
            </a:r>
            <a:r>
              <a:rPr lang="zh-CN" altLang="en-US" sz="1050" dirty="0">
                <a:solidFill>
                  <a:schemeClr val="tx1">
                    <a:lumMod val="65000"/>
                    <a:lumOff val="35000"/>
                  </a:schemeClr>
                </a:solidFill>
                <a:latin typeface="微软雅黑" pitchFamily="34" charset="-122"/>
                <a:ea typeface="微软雅黑" pitchFamily="34" charset="-122"/>
              </a:rPr>
              <a:t>和其它金蝶 产品和服务以及它们各自的徽标是金蝶软件（中国）有限公司在中国和世界其它一些国家的商标或注册商标。本文档提到的所有其它产品和服务名称是它们各自公司的商标。</a:t>
            </a:r>
          </a:p>
        </p:txBody>
      </p:sp>
      <p:sp>
        <p:nvSpPr>
          <p:cNvPr id="20" name="Title 1"/>
          <p:cNvSpPr>
            <a:spLocks noGrp="1"/>
          </p:cNvSpPr>
          <p:nvPr>
            <p:ph type="title" hasCustomPrompt="1"/>
          </p:nvPr>
        </p:nvSpPr>
        <p:spPr>
          <a:xfrm>
            <a:off x="443869" y="222590"/>
            <a:ext cx="8403269" cy="525528"/>
          </a:xfrm>
        </p:spPr>
        <p:txBody>
          <a:bodyPr/>
          <a:lstStyle>
            <a:lvl1pPr>
              <a:defRPr baseline="0">
                <a:solidFill>
                  <a:srgbClr val="1771EA"/>
                </a:solidFill>
                <a:latin typeface="Microsoft YaHei" charset="-122"/>
                <a:ea typeface="Microsoft YaHei" charset="-122"/>
                <a:cs typeface="Microsoft YaHei" charset="-122"/>
              </a:defRPr>
            </a:lvl1pPr>
          </a:lstStyle>
          <a:p>
            <a:r>
              <a:rPr lang="zh-CN" altLang="en-US" dirty="0"/>
              <a:t>特别声明</a:t>
            </a:r>
            <a:endParaRPr lang="en-US" dirty="0"/>
          </a:p>
        </p:txBody>
      </p:sp>
      <p:pic>
        <p:nvPicPr>
          <p:cNvPr id="21" name="图片 20"/>
          <p:cNvPicPr>
            <a:picLocks noChangeAspect="1"/>
          </p:cNvPicPr>
          <p:nvPr userDrawn="1"/>
        </p:nvPicPr>
        <p:blipFill rotWithShape="1">
          <a:blip r:embed="rId2">
            <a:extLst>
              <a:ext uri="{28A0092B-C50C-407E-A947-70E740481C1C}">
                <a14:useLocalDpi xmlns:a14="http://schemas.microsoft.com/office/drawing/2010/main" val="0"/>
              </a:ext>
            </a:extLst>
          </a:blip>
          <a:srcRect r="38287"/>
          <a:stretch/>
        </p:blipFill>
        <p:spPr>
          <a:xfrm>
            <a:off x="7811386" y="192776"/>
            <a:ext cx="1035751" cy="349091"/>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Vertical Title and Text">
    <p:bg>
      <p:bgPr>
        <a:solidFill>
          <a:srgbClr val="24215F"/>
        </a:solidFill>
        <a:effectLst/>
      </p:bgPr>
    </p:bg>
    <p:spTree>
      <p:nvGrpSpPr>
        <p:cNvPr id="1" name=""/>
        <p:cNvGrpSpPr/>
        <p:nvPr/>
      </p:nvGrpSpPr>
      <p:grpSpPr>
        <a:xfrm>
          <a:off x="0" y="0"/>
          <a:ext cx="0" cy="0"/>
          <a:chOff x="0" y="0"/>
          <a:chExt cx="0" cy="0"/>
        </a:xfrm>
      </p:grpSpPr>
      <p:pic>
        <p:nvPicPr>
          <p:cNvPr id="18"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715" y="0"/>
            <a:ext cx="9169715" cy="5162550"/>
          </a:xfrm>
          <a:prstGeom prst="rect">
            <a:avLst/>
          </a:prstGeom>
        </p:spPr>
      </p:pic>
      <p:sp>
        <p:nvSpPr>
          <p:cNvPr id="22" name="Rectangle 21"/>
          <p:cNvSpPr/>
          <p:nvPr userDrawn="1"/>
        </p:nvSpPr>
        <p:spPr>
          <a:xfrm>
            <a:off x="126533" y="4397010"/>
            <a:ext cx="1500909" cy="746490"/>
          </a:xfrm>
          <a:prstGeom prst="rect">
            <a:avLst/>
          </a:prstGeom>
          <a:solidFill>
            <a:srgbClr val="2421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组合 12"/>
          <p:cNvGrpSpPr>
            <a:grpSpLocks/>
          </p:cNvGrpSpPr>
          <p:nvPr userDrawn="1"/>
        </p:nvGrpSpPr>
        <p:grpSpPr bwMode="auto">
          <a:xfrm>
            <a:off x="856193" y="2146142"/>
            <a:ext cx="3015231" cy="1432972"/>
            <a:chOff x="3490332" y="1315926"/>
            <a:chExt cx="3017607" cy="1437748"/>
          </a:xfrm>
        </p:grpSpPr>
        <p:sp>
          <p:nvSpPr>
            <p:cNvPr id="9" name="Rectangle 4"/>
            <p:cNvSpPr>
              <a:spLocks/>
            </p:cNvSpPr>
            <p:nvPr/>
          </p:nvSpPr>
          <p:spPr bwMode="auto">
            <a:xfrm>
              <a:off x="4718426" y="1519345"/>
              <a:ext cx="1401734" cy="573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defTabSz="457200" fontAlgn="base">
                <a:spcBef>
                  <a:spcPct val="0"/>
                </a:spcBef>
                <a:spcAft>
                  <a:spcPct val="0"/>
                </a:spcAft>
                <a:defRPr>
                  <a:solidFill>
                    <a:schemeClr val="tx1"/>
                  </a:solidFill>
                  <a:latin typeface="Calibri" charset="0"/>
                </a:defRPr>
              </a:lvl6pPr>
              <a:lvl7pPr marL="2971800" indent="-228600" defTabSz="457200" fontAlgn="base">
                <a:spcBef>
                  <a:spcPct val="0"/>
                </a:spcBef>
                <a:spcAft>
                  <a:spcPct val="0"/>
                </a:spcAft>
                <a:defRPr>
                  <a:solidFill>
                    <a:schemeClr val="tx1"/>
                  </a:solidFill>
                  <a:latin typeface="Calibri" charset="0"/>
                </a:defRPr>
              </a:lvl7pPr>
              <a:lvl8pPr marL="3429000" indent="-228600" defTabSz="457200" fontAlgn="base">
                <a:spcBef>
                  <a:spcPct val="0"/>
                </a:spcBef>
                <a:spcAft>
                  <a:spcPct val="0"/>
                </a:spcAft>
                <a:defRPr>
                  <a:solidFill>
                    <a:schemeClr val="tx1"/>
                  </a:solidFill>
                  <a:latin typeface="Calibri" charset="0"/>
                </a:defRPr>
              </a:lvl8pPr>
              <a:lvl9pPr marL="3886200" indent="-228600" defTabSz="457200" fontAlgn="base">
                <a:spcBef>
                  <a:spcPct val="0"/>
                </a:spcBef>
                <a:spcAft>
                  <a:spcPct val="0"/>
                </a:spcAft>
                <a:defRPr>
                  <a:solidFill>
                    <a:schemeClr val="tx1"/>
                  </a:solidFill>
                  <a:latin typeface="Calibri" charset="0"/>
                </a:defRPr>
              </a:lvl9pPr>
            </a:lstStyle>
            <a:p>
              <a:pPr algn="ctr" defTabSz="825512"/>
              <a:r>
                <a:rPr lang="en-US" altLang="zh-CN" sz="4800" b="0" kern="0" dirty="0">
                  <a:solidFill>
                    <a:srgbClr val="FFFFFF"/>
                  </a:solidFill>
                  <a:latin typeface="Goudy Old Style" charset="0"/>
                  <a:ea typeface="Helvetica Neue"/>
                  <a:cs typeface="宋体" charset="-122"/>
                  <a:sym typeface="Helvetica Neue UltraLight" charset="0"/>
                </a:rPr>
                <a:t>Thanks</a:t>
              </a:r>
            </a:p>
          </p:txBody>
        </p:sp>
        <p:sp>
          <p:nvSpPr>
            <p:cNvPr id="10" name="Rectangle 5"/>
            <p:cNvSpPr>
              <a:spLocks/>
            </p:cNvSpPr>
            <p:nvPr/>
          </p:nvSpPr>
          <p:spPr bwMode="auto">
            <a:xfrm>
              <a:off x="4242022" y="2245072"/>
              <a:ext cx="615274" cy="167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defTabSz="457200" fontAlgn="base">
                <a:spcBef>
                  <a:spcPct val="0"/>
                </a:spcBef>
                <a:spcAft>
                  <a:spcPct val="0"/>
                </a:spcAft>
                <a:defRPr>
                  <a:solidFill>
                    <a:schemeClr val="tx1"/>
                  </a:solidFill>
                  <a:latin typeface="Calibri" charset="0"/>
                </a:defRPr>
              </a:lvl6pPr>
              <a:lvl7pPr marL="2971800" indent="-228600" defTabSz="457200" fontAlgn="base">
                <a:spcBef>
                  <a:spcPct val="0"/>
                </a:spcBef>
                <a:spcAft>
                  <a:spcPct val="0"/>
                </a:spcAft>
                <a:defRPr>
                  <a:solidFill>
                    <a:schemeClr val="tx1"/>
                  </a:solidFill>
                  <a:latin typeface="Calibri" charset="0"/>
                </a:defRPr>
              </a:lvl7pPr>
              <a:lvl8pPr marL="3429000" indent="-228600" defTabSz="457200" fontAlgn="base">
                <a:spcBef>
                  <a:spcPct val="0"/>
                </a:spcBef>
                <a:spcAft>
                  <a:spcPct val="0"/>
                </a:spcAft>
                <a:defRPr>
                  <a:solidFill>
                    <a:schemeClr val="tx1"/>
                  </a:solidFill>
                  <a:latin typeface="Calibri" charset="0"/>
                </a:defRPr>
              </a:lvl8pPr>
              <a:lvl9pPr marL="3886200" indent="-228600" defTabSz="457200" fontAlgn="base">
                <a:spcBef>
                  <a:spcPct val="0"/>
                </a:spcBef>
                <a:spcAft>
                  <a:spcPct val="0"/>
                </a:spcAft>
                <a:defRPr>
                  <a:solidFill>
                    <a:schemeClr val="tx1"/>
                  </a:solidFill>
                  <a:latin typeface="Calibri" charset="0"/>
                </a:defRPr>
              </a:lvl9pPr>
            </a:lstStyle>
            <a:p>
              <a:pPr algn="ctr" defTabSz="825512"/>
              <a:r>
                <a:rPr lang="en-US" altLang="zh-CN" sz="1400" b="0" kern="0">
                  <a:solidFill>
                    <a:srgbClr val="FFFFFF"/>
                  </a:solidFill>
                  <a:latin typeface="Arial Narrow" charset="0"/>
                  <a:ea typeface="Helvetica Neue"/>
                  <a:cs typeface="宋体" charset="-122"/>
                  <a:sym typeface="Arial Narrow" charset="0"/>
                </a:rPr>
                <a:t>terima kasih</a:t>
              </a:r>
            </a:p>
          </p:txBody>
        </p:sp>
        <p:sp>
          <p:nvSpPr>
            <p:cNvPr id="11" name="Rectangle 6"/>
            <p:cNvSpPr>
              <a:spLocks/>
            </p:cNvSpPr>
            <p:nvPr/>
          </p:nvSpPr>
          <p:spPr bwMode="auto">
            <a:xfrm>
              <a:off x="3586309" y="1337705"/>
              <a:ext cx="714513" cy="429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defTabSz="457200" fontAlgn="base">
                <a:spcBef>
                  <a:spcPct val="0"/>
                </a:spcBef>
                <a:spcAft>
                  <a:spcPct val="0"/>
                </a:spcAft>
                <a:defRPr>
                  <a:solidFill>
                    <a:schemeClr val="tx1"/>
                  </a:solidFill>
                  <a:latin typeface="Calibri" charset="0"/>
                </a:defRPr>
              </a:lvl6pPr>
              <a:lvl7pPr marL="2971800" indent="-228600" defTabSz="457200" fontAlgn="base">
                <a:spcBef>
                  <a:spcPct val="0"/>
                </a:spcBef>
                <a:spcAft>
                  <a:spcPct val="0"/>
                </a:spcAft>
                <a:defRPr>
                  <a:solidFill>
                    <a:schemeClr val="tx1"/>
                  </a:solidFill>
                  <a:latin typeface="Calibri" charset="0"/>
                </a:defRPr>
              </a:lvl7pPr>
              <a:lvl8pPr marL="3429000" indent="-228600" defTabSz="457200" fontAlgn="base">
                <a:spcBef>
                  <a:spcPct val="0"/>
                </a:spcBef>
                <a:spcAft>
                  <a:spcPct val="0"/>
                </a:spcAft>
                <a:defRPr>
                  <a:solidFill>
                    <a:schemeClr val="tx1"/>
                  </a:solidFill>
                  <a:latin typeface="Calibri" charset="0"/>
                </a:defRPr>
              </a:lvl8pPr>
              <a:lvl9pPr marL="3886200" indent="-228600" defTabSz="457200" fontAlgn="base">
                <a:spcBef>
                  <a:spcPct val="0"/>
                </a:spcBef>
                <a:spcAft>
                  <a:spcPct val="0"/>
                </a:spcAft>
                <a:defRPr>
                  <a:solidFill>
                    <a:schemeClr val="tx1"/>
                  </a:solidFill>
                  <a:latin typeface="Calibri" charset="0"/>
                </a:defRPr>
              </a:lvl9pPr>
            </a:lstStyle>
            <a:p>
              <a:pPr algn="ctr" defTabSz="825512"/>
              <a:r>
                <a:rPr lang="zh-CN" altLang="en-US" sz="3600" b="0" kern="0" dirty="0">
                  <a:solidFill>
                    <a:srgbClr val="FFFFFF"/>
                  </a:solidFill>
                  <a:latin typeface="Arial" charset="0"/>
                  <a:ea typeface="Helvetica Neue"/>
                  <a:cs typeface="宋体" charset="-122"/>
                  <a:sym typeface="Arial" charset="0"/>
                </a:rPr>
                <a:t>感謝</a:t>
              </a:r>
            </a:p>
          </p:txBody>
        </p:sp>
        <p:sp>
          <p:nvSpPr>
            <p:cNvPr id="12" name="Rectangle 7"/>
            <p:cNvSpPr>
              <a:spLocks/>
            </p:cNvSpPr>
            <p:nvPr/>
          </p:nvSpPr>
          <p:spPr bwMode="auto">
            <a:xfrm>
              <a:off x="5332616" y="2180610"/>
              <a:ext cx="952683" cy="573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defTabSz="457200" fontAlgn="base">
                <a:spcBef>
                  <a:spcPct val="0"/>
                </a:spcBef>
                <a:spcAft>
                  <a:spcPct val="0"/>
                </a:spcAft>
                <a:defRPr>
                  <a:solidFill>
                    <a:schemeClr val="tx1"/>
                  </a:solidFill>
                  <a:latin typeface="Calibri" charset="0"/>
                </a:defRPr>
              </a:lvl6pPr>
              <a:lvl7pPr marL="2971800" indent="-228600" defTabSz="457200" fontAlgn="base">
                <a:spcBef>
                  <a:spcPct val="0"/>
                </a:spcBef>
                <a:spcAft>
                  <a:spcPct val="0"/>
                </a:spcAft>
                <a:defRPr>
                  <a:solidFill>
                    <a:schemeClr val="tx1"/>
                  </a:solidFill>
                  <a:latin typeface="Calibri" charset="0"/>
                </a:defRPr>
              </a:lvl7pPr>
              <a:lvl8pPr marL="3429000" indent="-228600" defTabSz="457200" fontAlgn="base">
                <a:spcBef>
                  <a:spcPct val="0"/>
                </a:spcBef>
                <a:spcAft>
                  <a:spcPct val="0"/>
                </a:spcAft>
                <a:defRPr>
                  <a:solidFill>
                    <a:schemeClr val="tx1"/>
                  </a:solidFill>
                  <a:latin typeface="Calibri" charset="0"/>
                </a:defRPr>
              </a:lvl8pPr>
              <a:lvl9pPr marL="3886200" indent="-228600" defTabSz="457200" fontAlgn="base">
                <a:spcBef>
                  <a:spcPct val="0"/>
                </a:spcBef>
                <a:spcAft>
                  <a:spcPct val="0"/>
                </a:spcAft>
                <a:defRPr>
                  <a:solidFill>
                    <a:schemeClr val="tx1"/>
                  </a:solidFill>
                  <a:latin typeface="Calibri" charset="0"/>
                </a:defRPr>
              </a:lvl9pPr>
            </a:lstStyle>
            <a:p>
              <a:pPr algn="ctr" defTabSz="825512"/>
              <a:r>
                <a:rPr lang="zh-CN" altLang="en-US" sz="4800" b="0" kern="0" dirty="0">
                  <a:solidFill>
                    <a:srgbClr val="FFFFFF"/>
                  </a:solidFill>
                  <a:latin typeface="微软雅黑" charset="-122"/>
                  <a:ea typeface="微软雅黑" charset="-122"/>
                  <a:cs typeface="微软雅黑" charset="-122"/>
                  <a:sym typeface="Microsoft YaHei Bold" charset="-122"/>
                </a:rPr>
                <a:t>谢谢</a:t>
              </a:r>
            </a:p>
          </p:txBody>
        </p:sp>
        <p:sp>
          <p:nvSpPr>
            <p:cNvPr id="13" name="Rectangle 8"/>
            <p:cNvSpPr>
              <a:spLocks/>
            </p:cNvSpPr>
            <p:nvPr/>
          </p:nvSpPr>
          <p:spPr bwMode="auto">
            <a:xfrm>
              <a:off x="5317085" y="1315926"/>
              <a:ext cx="1190854" cy="286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defTabSz="457200" fontAlgn="base">
                <a:spcBef>
                  <a:spcPct val="0"/>
                </a:spcBef>
                <a:spcAft>
                  <a:spcPct val="0"/>
                </a:spcAft>
                <a:defRPr>
                  <a:solidFill>
                    <a:schemeClr val="tx1"/>
                  </a:solidFill>
                  <a:latin typeface="Calibri" charset="0"/>
                </a:defRPr>
              </a:lvl6pPr>
              <a:lvl7pPr marL="2971800" indent="-228600" defTabSz="457200" fontAlgn="base">
                <a:spcBef>
                  <a:spcPct val="0"/>
                </a:spcBef>
                <a:spcAft>
                  <a:spcPct val="0"/>
                </a:spcAft>
                <a:defRPr>
                  <a:solidFill>
                    <a:schemeClr val="tx1"/>
                  </a:solidFill>
                  <a:latin typeface="Calibri" charset="0"/>
                </a:defRPr>
              </a:lvl7pPr>
              <a:lvl8pPr marL="3429000" indent="-228600" defTabSz="457200" fontAlgn="base">
                <a:spcBef>
                  <a:spcPct val="0"/>
                </a:spcBef>
                <a:spcAft>
                  <a:spcPct val="0"/>
                </a:spcAft>
                <a:defRPr>
                  <a:solidFill>
                    <a:schemeClr val="tx1"/>
                  </a:solidFill>
                  <a:latin typeface="Calibri" charset="0"/>
                </a:defRPr>
              </a:lvl8pPr>
              <a:lvl9pPr marL="3886200" indent="-228600" defTabSz="457200" fontAlgn="base">
                <a:spcBef>
                  <a:spcPct val="0"/>
                </a:spcBef>
                <a:spcAft>
                  <a:spcPct val="0"/>
                </a:spcAft>
                <a:defRPr>
                  <a:solidFill>
                    <a:schemeClr val="tx1"/>
                  </a:solidFill>
                  <a:latin typeface="Calibri" charset="0"/>
                </a:defRPr>
              </a:lvl9pPr>
            </a:lstStyle>
            <a:p>
              <a:pPr algn="ctr" defTabSz="825512"/>
              <a:r>
                <a:rPr lang="zh-CN" altLang="en-US" sz="2400" b="0" kern="0">
                  <a:solidFill>
                    <a:srgbClr val="FFFFFF"/>
                  </a:solidFill>
                  <a:latin typeface="Arial" charset="0"/>
                  <a:ea typeface="Helvetica Neue"/>
                  <a:cs typeface="宋体" charset="-122"/>
                  <a:sym typeface="Arial" charset="0"/>
                </a:rPr>
                <a:t>ありがとう</a:t>
              </a:r>
            </a:p>
          </p:txBody>
        </p:sp>
        <p:sp>
          <p:nvSpPr>
            <p:cNvPr id="14" name="Rectangle 9"/>
            <p:cNvSpPr>
              <a:spLocks/>
            </p:cNvSpPr>
            <p:nvPr/>
          </p:nvSpPr>
          <p:spPr bwMode="auto">
            <a:xfrm>
              <a:off x="3490332" y="1921827"/>
              <a:ext cx="591706" cy="214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defTabSz="457200" fontAlgn="base">
                <a:spcBef>
                  <a:spcPct val="0"/>
                </a:spcBef>
                <a:spcAft>
                  <a:spcPct val="0"/>
                </a:spcAft>
                <a:defRPr>
                  <a:solidFill>
                    <a:schemeClr val="tx1"/>
                  </a:solidFill>
                  <a:latin typeface="Calibri" charset="0"/>
                </a:defRPr>
              </a:lvl6pPr>
              <a:lvl7pPr marL="2971800" indent="-228600" defTabSz="457200" fontAlgn="base">
                <a:spcBef>
                  <a:spcPct val="0"/>
                </a:spcBef>
                <a:spcAft>
                  <a:spcPct val="0"/>
                </a:spcAft>
                <a:defRPr>
                  <a:solidFill>
                    <a:schemeClr val="tx1"/>
                  </a:solidFill>
                  <a:latin typeface="Calibri" charset="0"/>
                </a:defRPr>
              </a:lvl7pPr>
              <a:lvl8pPr marL="3429000" indent="-228600" defTabSz="457200" fontAlgn="base">
                <a:spcBef>
                  <a:spcPct val="0"/>
                </a:spcBef>
                <a:spcAft>
                  <a:spcPct val="0"/>
                </a:spcAft>
                <a:defRPr>
                  <a:solidFill>
                    <a:schemeClr val="tx1"/>
                  </a:solidFill>
                  <a:latin typeface="Calibri" charset="0"/>
                </a:defRPr>
              </a:lvl8pPr>
              <a:lvl9pPr marL="3886200" indent="-228600" defTabSz="457200" fontAlgn="base">
                <a:spcBef>
                  <a:spcPct val="0"/>
                </a:spcBef>
                <a:spcAft>
                  <a:spcPct val="0"/>
                </a:spcAft>
                <a:defRPr>
                  <a:solidFill>
                    <a:schemeClr val="tx1"/>
                  </a:solidFill>
                  <a:latin typeface="Calibri" charset="0"/>
                </a:defRPr>
              </a:lvl9pPr>
            </a:lstStyle>
            <a:p>
              <a:pPr algn="ctr" defTabSz="825512"/>
              <a:r>
                <a:rPr lang="en-US" altLang="zh-CN" sz="1800" b="0" kern="0">
                  <a:solidFill>
                    <a:srgbClr val="FFFFFF"/>
                  </a:solidFill>
                  <a:latin typeface="Arial" charset="0"/>
                  <a:ea typeface="Helvetica Neue"/>
                  <a:cs typeface="宋体" charset="-122"/>
                  <a:sym typeface="Arial" charset="0"/>
                </a:rPr>
                <a:t>ขอบคุณ</a:t>
              </a:r>
            </a:p>
          </p:txBody>
        </p:sp>
      </p:grpSp>
      <p:sp>
        <p:nvSpPr>
          <p:cNvPr id="15" name="Rectangle 37"/>
          <p:cNvSpPr/>
          <p:nvPr userDrawn="1"/>
        </p:nvSpPr>
        <p:spPr bwMode="auto">
          <a:xfrm>
            <a:off x="856193" y="4741878"/>
            <a:ext cx="2875380" cy="304800"/>
          </a:xfrm>
          <a:prstGeom prst="rect">
            <a:avLst/>
          </a:prstGeom>
          <a:noFill/>
          <a:ln>
            <a:noFill/>
          </a:ln>
        </p:spPr>
        <p:txBody>
          <a:bodyPr lIns="0" tIns="0" rIns="0" bIns="0" anchor="ctr"/>
          <a:lstStyle/>
          <a:p>
            <a:pPr algn="l"/>
            <a:r>
              <a:rPr lang="zh-CN" altLang="en-US" sz="700" b="0" i="0" spc="0" baseline="0" dirty="0">
                <a:solidFill>
                  <a:schemeClr val="bg1">
                    <a:alpha val="50000"/>
                  </a:schemeClr>
                </a:solidFill>
                <a:latin typeface="微软雅黑" pitchFamily="34" charset="-122"/>
                <a:ea typeface="微软雅黑" pitchFamily="34" charset="-122"/>
                <a:cs typeface="微软雅黑"/>
                <a:sym typeface="Microsoft YaHei Bold" charset="0"/>
              </a:rPr>
              <a:t>版权所有</a:t>
            </a:r>
            <a:r>
              <a:rPr lang="en-US" altLang="zh-CN" sz="700" b="0" i="0" spc="0" baseline="0" dirty="0">
                <a:solidFill>
                  <a:schemeClr val="bg1">
                    <a:alpha val="50000"/>
                  </a:schemeClr>
                </a:solidFill>
                <a:latin typeface="微软雅黑" pitchFamily="34" charset="-122"/>
                <a:ea typeface="微软雅黑" pitchFamily="34" charset="-122"/>
                <a:cs typeface="微软雅黑"/>
                <a:sym typeface="Helvetica Neue" charset="0"/>
              </a:rPr>
              <a:t>©1993-2018 </a:t>
            </a:r>
            <a:r>
              <a:rPr lang="zh-CN" altLang="en-US" sz="700" b="0" i="0" spc="0" baseline="0" dirty="0">
                <a:solidFill>
                  <a:schemeClr val="bg1">
                    <a:alpha val="50000"/>
                  </a:schemeClr>
                </a:solidFill>
                <a:latin typeface="微软雅黑" pitchFamily="34" charset="-122"/>
                <a:ea typeface="微软雅黑" pitchFamily="34" charset="-122"/>
                <a:cs typeface="微软雅黑"/>
                <a:sym typeface="Microsoft YaHei Bold" charset="0"/>
              </a:rPr>
              <a:t>金蝶国际软件集团有限公司</a:t>
            </a:r>
          </a:p>
        </p:txBody>
      </p:sp>
      <p:pic>
        <p:nvPicPr>
          <p:cNvPr id="19" name="【最终版本】11S定版本.gif" descr="【最终版本】11S定版本.gif">
            <a:extLst>
              <a:ext uri="{FF2B5EF4-FFF2-40B4-BE49-F238E27FC236}">
                <a16:creationId xmlns:a16="http://schemas.microsoft.com/office/drawing/2014/main" id="{F1E7A80A-9C38-8B40-B0E3-061B22869495}"/>
              </a:ext>
            </a:extLst>
          </p:cNvPr>
          <p:cNvPicPr>
            <a:picLocks/>
          </p:cNvPicPr>
          <p:nvPr userDrawn="1"/>
        </p:nvPicPr>
        <p:blipFill>
          <a:blip r:embed="rId3"/>
          <a:stretch>
            <a:fillRect/>
          </a:stretch>
        </p:blipFill>
        <p:spPr>
          <a:xfrm>
            <a:off x="253596" y="183383"/>
            <a:ext cx="1695125" cy="866633"/>
          </a:xfrm>
          <a:prstGeom prst="rect">
            <a:avLst/>
          </a:prstGeom>
          <a:ln w="12700">
            <a:miter lim="400000"/>
          </a:ln>
        </p:spPr>
      </p:pic>
    </p:spTree>
    <p:extLst>
      <p:ext uri="{BB962C8B-B14F-4D97-AF65-F5344CB8AC3E}">
        <p14:creationId xmlns:p14="http://schemas.microsoft.com/office/powerpoint/2010/main" val="22328284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常规文本">
    <p:spTree>
      <p:nvGrpSpPr>
        <p:cNvPr id="1" name=""/>
        <p:cNvGrpSpPr/>
        <p:nvPr/>
      </p:nvGrpSpPr>
      <p:grpSpPr>
        <a:xfrm>
          <a:off x="0" y="0"/>
          <a:ext cx="0" cy="0"/>
          <a:chOff x="0" y="0"/>
          <a:chExt cx="0" cy="0"/>
        </a:xfrm>
      </p:grpSpPr>
      <p:sp>
        <p:nvSpPr>
          <p:cNvPr id="4" name="文本框 16"/>
          <p:cNvSpPr txBox="1"/>
          <p:nvPr userDrawn="1"/>
        </p:nvSpPr>
        <p:spPr>
          <a:xfrm>
            <a:off x="7772400" y="4947852"/>
            <a:ext cx="914400"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defPPr>
              <a:defRPr lang="en-US"/>
            </a:defPPr>
            <a:lvl1pPr algn="r" eaLnBrk="0" hangingPunct="0">
              <a:spcBef>
                <a:spcPct val="50000"/>
              </a:spcBef>
              <a:defRPr kumimoji="0" sz="800">
                <a:solidFill>
                  <a:srgbClr val="837A80"/>
                </a:solidFill>
                <a:latin typeface="Verdana" charset="0"/>
                <a:ea typeface="宋体" charset="0"/>
                <a:cs typeface="MS PGothic" charset="0"/>
              </a:defRPr>
            </a:lvl1pPr>
            <a:lvl2pPr marL="742950" indent="-285750" eaLnBrk="0" hangingPunct="0">
              <a:defRPr kumimoji="1" sz="2400">
                <a:latin typeface="宋体" charset="0"/>
                <a:ea typeface="宋体" charset="0"/>
              </a:defRPr>
            </a:lvl2pPr>
            <a:lvl3pPr marL="1143000" indent="-228600" eaLnBrk="0" hangingPunct="0">
              <a:defRPr kumimoji="1" sz="2400">
                <a:latin typeface="宋体" charset="0"/>
                <a:ea typeface="宋体" charset="0"/>
              </a:defRPr>
            </a:lvl3pPr>
            <a:lvl4pPr marL="1600200" indent="-228600" eaLnBrk="0" hangingPunct="0">
              <a:defRPr kumimoji="1" sz="2400">
                <a:latin typeface="宋体" charset="0"/>
                <a:ea typeface="宋体" charset="0"/>
              </a:defRPr>
            </a:lvl4pPr>
            <a:lvl5pPr marL="2057400" indent="-228600" eaLnBrk="0" hangingPunct="0">
              <a:defRPr kumimoji="1" sz="2400">
                <a:latin typeface="宋体" charset="0"/>
                <a:ea typeface="宋体" charset="0"/>
              </a:defRPr>
            </a:lvl5pPr>
            <a:lvl6pPr marL="2514600" indent="-228600" eaLnBrk="0" fontAlgn="base" hangingPunct="0">
              <a:spcBef>
                <a:spcPct val="0"/>
              </a:spcBef>
              <a:spcAft>
                <a:spcPct val="0"/>
              </a:spcAft>
              <a:defRPr kumimoji="1" sz="2400">
                <a:latin typeface="宋体" charset="0"/>
                <a:ea typeface="宋体" charset="0"/>
              </a:defRPr>
            </a:lvl6pPr>
            <a:lvl7pPr marL="2971800" indent="-228600" eaLnBrk="0" fontAlgn="base" hangingPunct="0">
              <a:spcBef>
                <a:spcPct val="0"/>
              </a:spcBef>
              <a:spcAft>
                <a:spcPct val="0"/>
              </a:spcAft>
              <a:defRPr kumimoji="1" sz="2400">
                <a:latin typeface="宋体" charset="0"/>
                <a:ea typeface="宋体" charset="0"/>
              </a:defRPr>
            </a:lvl7pPr>
            <a:lvl8pPr marL="3429000" indent="-228600" eaLnBrk="0" fontAlgn="base" hangingPunct="0">
              <a:spcBef>
                <a:spcPct val="0"/>
              </a:spcBef>
              <a:spcAft>
                <a:spcPct val="0"/>
              </a:spcAft>
              <a:defRPr kumimoji="1" sz="2400">
                <a:latin typeface="宋体" charset="0"/>
                <a:ea typeface="宋体" charset="0"/>
              </a:defRPr>
            </a:lvl8pPr>
            <a:lvl9pPr marL="3886200" indent="-228600" eaLnBrk="0" fontAlgn="base" hangingPunct="0">
              <a:spcBef>
                <a:spcPct val="0"/>
              </a:spcBef>
              <a:spcAft>
                <a:spcPct val="0"/>
              </a:spcAft>
              <a:defRPr kumimoji="1" sz="2400">
                <a:latin typeface="宋体" charset="0"/>
                <a:ea typeface="宋体" charset="0"/>
              </a:defRPr>
            </a:lvl9pPr>
          </a:lstStyle>
          <a:p>
            <a:pPr defTabSz="457189"/>
            <a:r>
              <a:rPr lang="zh-CN" altLang="en-US" sz="600" dirty="0">
                <a:latin typeface="微软雅黑" panose="020B0503020204020204" pitchFamily="34" charset="-122"/>
                <a:ea typeface="微软雅黑" panose="020B0503020204020204" pitchFamily="34" charset="-122"/>
              </a:rPr>
              <a:t>③秘密信息 严禁泄露</a:t>
            </a:r>
          </a:p>
        </p:txBody>
      </p:sp>
      <p:sp>
        <p:nvSpPr>
          <p:cNvPr id="5" name="标题 1"/>
          <p:cNvSpPr>
            <a:spLocks noGrp="1"/>
          </p:cNvSpPr>
          <p:nvPr>
            <p:ph type="title"/>
          </p:nvPr>
        </p:nvSpPr>
        <p:spPr>
          <a:xfrm>
            <a:off x="457200" y="206375"/>
            <a:ext cx="8229600" cy="857250"/>
          </a:xfrm>
        </p:spPr>
        <p:txBody>
          <a:bodyPr anchor="t">
            <a:normAutofit/>
          </a:bodyPr>
          <a:lstStyle>
            <a:lvl1pPr algn="l">
              <a:defRPr sz="2400">
                <a:solidFill>
                  <a:srgbClr val="1771EA"/>
                </a:solidFill>
              </a:defRPr>
            </a:lvl1pPr>
          </a:lstStyle>
          <a:p>
            <a:r>
              <a:rPr lang="zh-CN" altLang="en-US"/>
              <a:t>单击此处编辑母版标题样式</a:t>
            </a:r>
            <a:endParaRPr lang="zh-CN" altLang="en-US" dirty="0"/>
          </a:p>
        </p:txBody>
      </p:sp>
      <p:sp>
        <p:nvSpPr>
          <p:cNvPr id="6" name="文本占位符 3"/>
          <p:cNvSpPr>
            <a:spLocks noGrp="1"/>
          </p:cNvSpPr>
          <p:nvPr>
            <p:ph type="body" sz="quarter" idx="11"/>
          </p:nvPr>
        </p:nvSpPr>
        <p:spPr>
          <a:xfrm>
            <a:off x="457201" y="1411290"/>
            <a:ext cx="8228013" cy="3065462"/>
          </a:xfrm>
        </p:spPr>
        <p:txBody>
          <a:bodyPr>
            <a:normAutofit/>
          </a:bodyPr>
          <a:lstStyle>
            <a:lvl1pPr>
              <a:defRPr sz="2400">
                <a:solidFill>
                  <a:schemeClr val="tx1">
                    <a:lumMod val="85000"/>
                    <a:lumOff val="15000"/>
                  </a:schemeClr>
                </a:solidFill>
              </a:defRPr>
            </a:lvl1pPr>
            <a:lvl2pPr>
              <a:defRPr sz="2000">
                <a:solidFill>
                  <a:schemeClr val="tx1">
                    <a:lumMod val="85000"/>
                    <a:lumOff val="15000"/>
                  </a:schemeClr>
                </a:solidFill>
              </a:defRPr>
            </a:lvl2pPr>
            <a:lvl3pPr>
              <a:defRPr sz="1800">
                <a:solidFill>
                  <a:schemeClr val="tx1">
                    <a:lumMod val="85000"/>
                    <a:lumOff val="15000"/>
                  </a:schemeClr>
                </a:solidFill>
              </a:defRPr>
            </a:lvl3pPr>
            <a:lvl4pPr>
              <a:defRPr sz="1600">
                <a:solidFill>
                  <a:schemeClr val="tx1">
                    <a:lumMod val="85000"/>
                    <a:lumOff val="15000"/>
                  </a:schemeClr>
                </a:solidFill>
              </a:defRPr>
            </a:lvl4pPr>
            <a:lvl5pPr>
              <a:defRPr sz="1600">
                <a:solidFill>
                  <a:schemeClr val="tx1">
                    <a:lumMod val="85000"/>
                    <a:lumOff val="15000"/>
                  </a:schemeClr>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4038330270"/>
      </p:ext>
    </p:extLst>
  </p:cSld>
  <p:clrMapOvr>
    <a:masterClrMapping/>
  </p:clrMapOvr>
  <p:extLst>
    <p:ext uri="{DCECCB84-F9BA-43D5-87BE-67443E8EF086}">
      <p15:sldGuideLst xmlns:p15="http://schemas.microsoft.com/office/powerpoint/2012/main">
        <p15:guide id="1" orient="horz" pos="690">
          <p15:clr>
            <a:srgbClr val="FBAE40"/>
          </p15:clr>
        </p15:guide>
        <p15:guide id="2" pos="547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chemeClr val="bg1"/>
        </a:solidFill>
        <a:effectLst/>
      </p:bgPr>
    </p:bg>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EF2C183C-0E4A-E142-A884-B672D9C7755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15850" b="27228"/>
          <a:stretch/>
        </p:blipFill>
        <p:spPr>
          <a:xfrm>
            <a:off x="1041401" y="714207"/>
            <a:ext cx="8102600" cy="4429294"/>
          </a:xfrm>
          <a:prstGeom prst="rect">
            <a:avLst/>
          </a:prstGeom>
        </p:spPr>
      </p:pic>
      <p:sp>
        <p:nvSpPr>
          <p:cNvPr id="11" name="Rectangle 37"/>
          <p:cNvSpPr/>
          <p:nvPr userDrawn="1"/>
        </p:nvSpPr>
        <p:spPr bwMode="auto">
          <a:xfrm>
            <a:off x="824710" y="4745568"/>
            <a:ext cx="2875380" cy="304800"/>
          </a:xfrm>
          <a:prstGeom prst="rect">
            <a:avLst/>
          </a:prstGeom>
          <a:noFill/>
          <a:ln>
            <a:noFill/>
          </a:ln>
        </p:spPr>
        <p:txBody>
          <a:bodyPr lIns="0" tIns="0" rIns="0" bIns="0" anchor="ctr"/>
          <a:lstStyle/>
          <a:p>
            <a:pPr algn="l"/>
            <a:r>
              <a:rPr lang="zh-CN" altLang="en-US" sz="700" b="0" i="0" spc="0" baseline="0" dirty="0">
                <a:solidFill>
                  <a:schemeClr val="tx1">
                    <a:lumMod val="50000"/>
                    <a:lumOff val="50000"/>
                    <a:alpha val="50000"/>
                  </a:schemeClr>
                </a:solidFill>
                <a:latin typeface="微软雅黑" pitchFamily="34" charset="-122"/>
                <a:ea typeface="微软雅黑" pitchFamily="34" charset="-122"/>
                <a:cs typeface="微软雅黑"/>
                <a:sym typeface="Microsoft YaHei Bold" charset="0"/>
              </a:rPr>
              <a:t>版权所有</a:t>
            </a:r>
            <a:r>
              <a:rPr lang="en-US" altLang="zh-CN" sz="700" b="0" i="0" spc="0" baseline="0" dirty="0">
                <a:solidFill>
                  <a:schemeClr val="tx1">
                    <a:lumMod val="50000"/>
                    <a:lumOff val="50000"/>
                    <a:alpha val="50000"/>
                  </a:schemeClr>
                </a:solidFill>
                <a:latin typeface="微软雅黑" pitchFamily="34" charset="-122"/>
                <a:ea typeface="微软雅黑" pitchFamily="34" charset="-122"/>
                <a:cs typeface="微软雅黑"/>
                <a:sym typeface="Helvetica Neue" charset="0"/>
              </a:rPr>
              <a:t>©1993-2018 </a:t>
            </a:r>
            <a:r>
              <a:rPr lang="zh-CN" altLang="en-US" sz="700" b="0" i="0" spc="0" baseline="0" dirty="0">
                <a:solidFill>
                  <a:schemeClr val="tx1">
                    <a:lumMod val="50000"/>
                    <a:lumOff val="50000"/>
                    <a:alpha val="50000"/>
                  </a:schemeClr>
                </a:solidFill>
                <a:latin typeface="微软雅黑" pitchFamily="34" charset="-122"/>
                <a:ea typeface="微软雅黑" pitchFamily="34" charset="-122"/>
                <a:cs typeface="微软雅黑"/>
                <a:sym typeface="Microsoft YaHei Bold" charset="0"/>
              </a:rPr>
              <a:t>金蝶国际软件集团有限公司</a:t>
            </a:r>
          </a:p>
        </p:txBody>
      </p:sp>
      <p:sp>
        <p:nvSpPr>
          <p:cNvPr id="12" name="矩形 11"/>
          <p:cNvSpPr/>
          <p:nvPr userDrawn="1"/>
        </p:nvSpPr>
        <p:spPr>
          <a:xfrm>
            <a:off x="0" y="4724401"/>
            <a:ext cx="702734" cy="347133"/>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a:p>
        </p:txBody>
      </p:sp>
      <p:pic>
        <p:nvPicPr>
          <p:cNvPr id="3" name="图片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30566" y="78454"/>
            <a:ext cx="1905885" cy="1073013"/>
          </a:xfrm>
          <a:prstGeom prst="rect">
            <a:avLst/>
          </a:prstGeom>
        </p:spPr>
      </p:pic>
      <p:sp>
        <p:nvSpPr>
          <p:cNvPr id="6" name="文本框 16"/>
          <p:cNvSpPr txBox="1"/>
          <p:nvPr userDrawn="1"/>
        </p:nvSpPr>
        <p:spPr>
          <a:xfrm>
            <a:off x="2522432" y="4844106"/>
            <a:ext cx="1219200"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defPPr>
              <a:defRPr lang="en-US"/>
            </a:defPPr>
            <a:lvl1pPr algn="r" eaLnBrk="0" hangingPunct="0">
              <a:spcBef>
                <a:spcPct val="50000"/>
              </a:spcBef>
              <a:defRPr kumimoji="0" sz="800">
                <a:solidFill>
                  <a:srgbClr val="837A80"/>
                </a:solidFill>
                <a:latin typeface="Verdana" charset="0"/>
                <a:ea typeface="宋体" charset="0"/>
                <a:cs typeface="MS PGothic" charset="0"/>
              </a:defRPr>
            </a:lvl1pPr>
            <a:lvl2pPr marL="742950" indent="-285750" eaLnBrk="0" hangingPunct="0">
              <a:defRPr kumimoji="1" sz="2400">
                <a:latin typeface="宋体" charset="0"/>
                <a:ea typeface="宋体" charset="0"/>
              </a:defRPr>
            </a:lvl2pPr>
            <a:lvl3pPr marL="1143000" indent="-228600" eaLnBrk="0" hangingPunct="0">
              <a:defRPr kumimoji="1" sz="2400">
                <a:latin typeface="宋体" charset="0"/>
                <a:ea typeface="宋体" charset="0"/>
              </a:defRPr>
            </a:lvl3pPr>
            <a:lvl4pPr marL="1600200" indent="-228600" eaLnBrk="0" hangingPunct="0">
              <a:defRPr kumimoji="1" sz="2400">
                <a:latin typeface="宋体" charset="0"/>
                <a:ea typeface="宋体" charset="0"/>
              </a:defRPr>
            </a:lvl4pPr>
            <a:lvl5pPr marL="2057400" indent="-228600" eaLnBrk="0" hangingPunct="0">
              <a:defRPr kumimoji="1" sz="2400">
                <a:latin typeface="宋体" charset="0"/>
                <a:ea typeface="宋体" charset="0"/>
              </a:defRPr>
            </a:lvl5pPr>
            <a:lvl6pPr marL="2514600" indent="-228600" eaLnBrk="0" fontAlgn="base" hangingPunct="0">
              <a:spcBef>
                <a:spcPct val="0"/>
              </a:spcBef>
              <a:spcAft>
                <a:spcPct val="0"/>
              </a:spcAft>
              <a:defRPr kumimoji="1" sz="2400">
                <a:latin typeface="宋体" charset="0"/>
                <a:ea typeface="宋体" charset="0"/>
              </a:defRPr>
            </a:lvl6pPr>
            <a:lvl7pPr marL="2971800" indent="-228600" eaLnBrk="0" fontAlgn="base" hangingPunct="0">
              <a:spcBef>
                <a:spcPct val="0"/>
              </a:spcBef>
              <a:spcAft>
                <a:spcPct val="0"/>
              </a:spcAft>
              <a:defRPr kumimoji="1" sz="2400">
                <a:latin typeface="宋体" charset="0"/>
                <a:ea typeface="宋体" charset="0"/>
              </a:defRPr>
            </a:lvl7pPr>
            <a:lvl8pPr marL="3429000" indent="-228600" eaLnBrk="0" fontAlgn="base" hangingPunct="0">
              <a:spcBef>
                <a:spcPct val="0"/>
              </a:spcBef>
              <a:spcAft>
                <a:spcPct val="0"/>
              </a:spcAft>
              <a:defRPr kumimoji="1" sz="2400">
                <a:latin typeface="宋体" charset="0"/>
                <a:ea typeface="宋体" charset="0"/>
              </a:defRPr>
            </a:lvl8pPr>
            <a:lvl9pPr marL="3886200" indent="-228600" eaLnBrk="0" fontAlgn="base" hangingPunct="0">
              <a:spcBef>
                <a:spcPct val="0"/>
              </a:spcBef>
              <a:spcAft>
                <a:spcPct val="0"/>
              </a:spcAft>
              <a:defRPr kumimoji="1" sz="2400">
                <a:latin typeface="宋体" charset="0"/>
                <a:ea typeface="宋体" charset="0"/>
              </a:defRPr>
            </a:lvl9pPr>
          </a:lstStyle>
          <a:p>
            <a:pPr defTabSz="609585"/>
            <a:r>
              <a:rPr lang="zh-CN" altLang="en-US" sz="700" b="0" i="0" kern="1200" spc="0" baseline="0" dirty="0">
                <a:solidFill>
                  <a:schemeClr val="tx1">
                    <a:lumMod val="50000"/>
                    <a:lumOff val="50000"/>
                    <a:alpha val="50000"/>
                  </a:schemeClr>
                </a:solidFill>
                <a:latin typeface="微软雅黑" pitchFamily="34" charset="-122"/>
                <a:ea typeface="微软雅黑" pitchFamily="34" charset="-122"/>
                <a:cs typeface="微软雅黑"/>
              </a:rPr>
              <a:t>④内部公开 请勿外传</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3" name="Picture 2" descr="171102_interbrand_kingdee_visual-0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527" y="0"/>
            <a:ext cx="9130473" cy="5143500"/>
          </a:xfrm>
          <a:prstGeom prst="rect">
            <a:avLst/>
          </a:prstGeom>
        </p:spPr>
      </p:pic>
      <p:grpSp>
        <p:nvGrpSpPr>
          <p:cNvPr id="11" name="Group 10"/>
          <p:cNvGrpSpPr/>
          <p:nvPr userDrawn="1"/>
        </p:nvGrpSpPr>
        <p:grpSpPr>
          <a:xfrm>
            <a:off x="-201085" y="208515"/>
            <a:ext cx="136829" cy="4388332"/>
            <a:chOff x="-279703" y="208515"/>
            <a:chExt cx="243417" cy="4388332"/>
          </a:xfrm>
        </p:grpSpPr>
        <p:cxnSp>
          <p:nvCxnSpPr>
            <p:cNvPr id="19" name="Straight Connector 18"/>
            <p:cNvCxnSpPr/>
            <p:nvPr userDrawn="1"/>
          </p:nvCxnSpPr>
          <p:spPr>
            <a:xfrm flipH="1">
              <a:off x="-279703" y="1414714"/>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13" name="Group 12"/>
            <p:cNvGrpSpPr/>
            <p:nvPr userDrawn="1"/>
          </p:nvGrpSpPr>
          <p:grpSpPr>
            <a:xfrm>
              <a:off x="-279703" y="4254803"/>
              <a:ext cx="243417" cy="342044"/>
              <a:chOff x="-243418" y="1063625"/>
              <a:chExt cx="243417" cy="342044"/>
            </a:xfrm>
          </p:grpSpPr>
          <p:cxnSp>
            <p:nvCxnSpPr>
              <p:cNvPr id="17" name="Straight Connector 16"/>
              <p:cNvCxnSpPr/>
              <p:nvPr userDrawn="1"/>
            </p:nvCxnSpPr>
            <p:spPr>
              <a:xfrm flipH="1">
                <a:off x="-243418" y="1405669"/>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flipH="1">
                <a:off x="-243418" y="1063625"/>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grpSp>
        <p:grpSp>
          <p:nvGrpSpPr>
            <p:cNvPr id="14" name="Group 13"/>
            <p:cNvGrpSpPr/>
            <p:nvPr userDrawn="1"/>
          </p:nvGrpSpPr>
          <p:grpSpPr>
            <a:xfrm>
              <a:off x="-279703" y="208515"/>
              <a:ext cx="243417" cy="864155"/>
              <a:chOff x="-243418" y="1063625"/>
              <a:chExt cx="243417" cy="864155"/>
            </a:xfrm>
          </p:grpSpPr>
          <p:cxnSp>
            <p:nvCxnSpPr>
              <p:cNvPr id="15" name="Straight Connector 14"/>
              <p:cNvCxnSpPr/>
              <p:nvPr userDrawn="1"/>
            </p:nvCxnSpPr>
            <p:spPr>
              <a:xfrm flipH="1">
                <a:off x="-243418" y="1927780"/>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flipH="1">
                <a:off x="-243418" y="1063625"/>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grpSp>
      </p:grpSp>
      <p:sp>
        <p:nvSpPr>
          <p:cNvPr id="25" name="Title 1"/>
          <p:cNvSpPr>
            <a:spLocks noGrp="1"/>
          </p:cNvSpPr>
          <p:nvPr>
            <p:ph type="title"/>
          </p:nvPr>
        </p:nvSpPr>
        <p:spPr>
          <a:xfrm>
            <a:off x="443869" y="222590"/>
            <a:ext cx="8403269" cy="525528"/>
          </a:xfrm>
        </p:spPr>
        <p:txBody>
          <a:bodyPr/>
          <a:lstStyle>
            <a:lvl1pPr>
              <a:defRPr baseline="0">
                <a:solidFill>
                  <a:srgbClr val="1771EA"/>
                </a:solidFill>
                <a:latin typeface="Microsoft YaHei" charset="-122"/>
                <a:ea typeface="Microsoft YaHei" charset="-122"/>
                <a:cs typeface="Microsoft YaHei" charset="-122"/>
              </a:defRPr>
            </a:lvl1pPr>
          </a:lstStyle>
          <a:p>
            <a:r>
              <a:rPr lang="zh-CN" altLang="en-US"/>
              <a:t>单击此处编辑母版标题样式</a:t>
            </a:r>
            <a:endParaRPr lang="en-US" dirty="0"/>
          </a:p>
        </p:txBody>
      </p:sp>
      <p:sp>
        <p:nvSpPr>
          <p:cNvPr id="26" name="Content Placeholder 5"/>
          <p:cNvSpPr>
            <a:spLocks noGrp="1"/>
          </p:cNvSpPr>
          <p:nvPr>
            <p:ph sz="quarter" idx="12"/>
          </p:nvPr>
        </p:nvSpPr>
        <p:spPr>
          <a:xfrm>
            <a:off x="443869" y="1079506"/>
            <a:ext cx="8404856" cy="3667649"/>
          </a:xfrm>
        </p:spPr>
        <p:txBody>
          <a:bodyPr/>
          <a:lstStyle>
            <a:lvl1pPr>
              <a:spcBef>
                <a:spcPts val="1000"/>
              </a:spcBef>
              <a:defRPr sz="1600" baseline="0">
                <a:solidFill>
                  <a:srgbClr val="646464"/>
                </a:solidFill>
                <a:latin typeface="Microsoft YaHei" charset="-122"/>
                <a:ea typeface="Microsoft YaHei" charset="-122"/>
                <a:cs typeface="Microsoft YaHei" charset="-122"/>
              </a:defRPr>
            </a:lvl1pPr>
            <a:lvl2pPr marL="173038" indent="-119063">
              <a:defRPr sz="1600">
                <a:solidFill>
                  <a:srgbClr val="646464"/>
                </a:solidFill>
                <a:latin typeface="Microsoft YaHei" charset="-122"/>
                <a:ea typeface="Microsoft YaHei" charset="-122"/>
                <a:cs typeface="Microsoft YaHei" charset="-122"/>
              </a:defRPr>
            </a:lvl2pPr>
            <a:lvl3pPr marL="368300" indent="-153988">
              <a:defRPr sz="1500">
                <a:solidFill>
                  <a:srgbClr val="646464"/>
                </a:solidFill>
                <a:latin typeface="Microsoft YaHei" charset="-122"/>
                <a:ea typeface="Microsoft YaHei" charset="-122"/>
                <a:cs typeface="Microsoft YaHei" charset="-122"/>
              </a:defRPr>
            </a:lvl3pPr>
            <a:lvl4pPr marL="533400" indent="-123825">
              <a:tabLst/>
              <a:defRPr sz="1400">
                <a:solidFill>
                  <a:srgbClr val="646464"/>
                </a:solidFill>
                <a:latin typeface="Microsoft YaHei" charset="-122"/>
                <a:ea typeface="Microsoft YaHei" charset="-122"/>
                <a:cs typeface="Microsoft YaHei" charset="-122"/>
              </a:defRPr>
            </a:lvl4pPr>
            <a:lvl5pPr marL="730250" indent="-160338">
              <a:defRPr sz="1300">
                <a:solidFill>
                  <a:srgbClr val="646464"/>
                </a:solidFill>
                <a:latin typeface="Microsoft YaHei" charset="-122"/>
                <a:ea typeface="Microsoft YaHei" charset="-122"/>
                <a:cs typeface="Microsoft YaHei"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pic>
        <p:nvPicPr>
          <p:cNvPr id="20" name="图片 19"/>
          <p:cNvPicPr>
            <a:picLocks noChangeAspect="1"/>
          </p:cNvPicPr>
          <p:nvPr userDrawn="1"/>
        </p:nvPicPr>
        <p:blipFill rotWithShape="1">
          <a:blip r:embed="rId3">
            <a:extLst>
              <a:ext uri="{28A0092B-C50C-407E-A947-70E740481C1C}">
                <a14:useLocalDpi xmlns:a14="http://schemas.microsoft.com/office/drawing/2010/main" val="0"/>
              </a:ext>
            </a:extLst>
          </a:blip>
          <a:srcRect r="38065"/>
          <a:stretch/>
        </p:blipFill>
        <p:spPr>
          <a:xfrm>
            <a:off x="20684879" y="463670"/>
            <a:ext cx="2911721" cy="977867"/>
          </a:xfrm>
          <a:prstGeom prst="rect">
            <a:avLst/>
          </a:prstGeom>
        </p:spPr>
      </p:pic>
      <p:pic>
        <p:nvPicPr>
          <p:cNvPr id="22" name="图片 21"/>
          <p:cNvPicPr>
            <a:picLocks noChangeAspect="1"/>
          </p:cNvPicPr>
          <p:nvPr userDrawn="1"/>
        </p:nvPicPr>
        <p:blipFill rotWithShape="1">
          <a:blip r:embed="rId3">
            <a:extLst>
              <a:ext uri="{28A0092B-C50C-407E-A947-70E740481C1C}">
                <a14:useLocalDpi xmlns:a14="http://schemas.microsoft.com/office/drawing/2010/main" val="0"/>
              </a:ext>
            </a:extLst>
          </a:blip>
          <a:srcRect r="38065"/>
          <a:stretch/>
        </p:blipFill>
        <p:spPr>
          <a:xfrm>
            <a:off x="20837279" y="616070"/>
            <a:ext cx="2911721" cy="977867"/>
          </a:xfrm>
          <a:prstGeom prst="rect">
            <a:avLst/>
          </a:prstGeom>
        </p:spPr>
      </p:pic>
      <p:pic>
        <p:nvPicPr>
          <p:cNvPr id="23" name="图片 22"/>
          <p:cNvPicPr>
            <a:picLocks noChangeAspect="1"/>
          </p:cNvPicPr>
          <p:nvPr userDrawn="1"/>
        </p:nvPicPr>
        <p:blipFill rotWithShape="1">
          <a:blip r:embed="rId3">
            <a:extLst>
              <a:ext uri="{28A0092B-C50C-407E-A947-70E740481C1C}">
                <a14:useLocalDpi xmlns:a14="http://schemas.microsoft.com/office/drawing/2010/main" val="0"/>
              </a:ext>
            </a:extLst>
          </a:blip>
          <a:srcRect r="38065"/>
          <a:stretch/>
        </p:blipFill>
        <p:spPr>
          <a:xfrm>
            <a:off x="20989679" y="768470"/>
            <a:ext cx="2911721" cy="977867"/>
          </a:xfrm>
          <a:prstGeom prst="rect">
            <a:avLst/>
          </a:prstGeom>
        </p:spPr>
      </p:pic>
      <p:pic>
        <p:nvPicPr>
          <p:cNvPr id="2" name="图片 1"/>
          <p:cNvPicPr>
            <a:picLocks noChangeAspect="1"/>
          </p:cNvPicPr>
          <p:nvPr userDrawn="1"/>
        </p:nvPicPr>
        <p:blipFill rotWithShape="1">
          <a:blip r:embed="rId3">
            <a:extLst>
              <a:ext uri="{28A0092B-C50C-407E-A947-70E740481C1C}">
                <a14:useLocalDpi xmlns:a14="http://schemas.microsoft.com/office/drawing/2010/main" val="0"/>
              </a:ext>
            </a:extLst>
          </a:blip>
          <a:srcRect r="38287"/>
          <a:stretch/>
        </p:blipFill>
        <p:spPr>
          <a:xfrm>
            <a:off x="7811386" y="192776"/>
            <a:ext cx="1035751" cy="349091"/>
          </a:xfrm>
          <a:prstGeom prst="rect">
            <a:avLst/>
          </a:prstGeom>
        </p:spPr>
      </p:pic>
    </p:spTree>
    <p:extLst>
      <p:ext uri="{BB962C8B-B14F-4D97-AF65-F5344CB8AC3E}">
        <p14:creationId xmlns:p14="http://schemas.microsoft.com/office/powerpoint/2010/main" val="1260594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wo Content">
    <p:bg>
      <p:bgPr>
        <a:solidFill>
          <a:srgbClr val="24215F"/>
        </a:solidFill>
        <a:effectLst/>
      </p:bgPr>
    </p:bg>
    <p:spTree>
      <p:nvGrpSpPr>
        <p:cNvPr id="1" name=""/>
        <p:cNvGrpSpPr/>
        <p:nvPr/>
      </p:nvGrpSpPr>
      <p:grpSpPr>
        <a:xfrm>
          <a:off x="0" y="0"/>
          <a:ext cx="0" cy="0"/>
          <a:chOff x="0" y="0"/>
          <a:chExt cx="0" cy="0"/>
        </a:xfrm>
      </p:grpSpPr>
      <p:grpSp>
        <p:nvGrpSpPr>
          <p:cNvPr id="11" name="Group 10"/>
          <p:cNvGrpSpPr/>
          <p:nvPr userDrawn="1"/>
        </p:nvGrpSpPr>
        <p:grpSpPr>
          <a:xfrm>
            <a:off x="-201085" y="208515"/>
            <a:ext cx="136829" cy="4388332"/>
            <a:chOff x="-279703" y="208515"/>
            <a:chExt cx="243417" cy="4388332"/>
          </a:xfrm>
        </p:grpSpPr>
        <p:cxnSp>
          <p:nvCxnSpPr>
            <p:cNvPr id="19" name="Straight Connector 18"/>
            <p:cNvCxnSpPr/>
            <p:nvPr userDrawn="1"/>
          </p:nvCxnSpPr>
          <p:spPr>
            <a:xfrm flipH="1">
              <a:off x="-279703" y="1414714"/>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13" name="Group 12"/>
            <p:cNvGrpSpPr/>
            <p:nvPr userDrawn="1"/>
          </p:nvGrpSpPr>
          <p:grpSpPr>
            <a:xfrm>
              <a:off x="-279703" y="4254803"/>
              <a:ext cx="243417" cy="342044"/>
              <a:chOff x="-243418" y="1063625"/>
              <a:chExt cx="243417" cy="342044"/>
            </a:xfrm>
          </p:grpSpPr>
          <p:cxnSp>
            <p:nvCxnSpPr>
              <p:cNvPr id="17" name="Straight Connector 16"/>
              <p:cNvCxnSpPr/>
              <p:nvPr userDrawn="1"/>
            </p:nvCxnSpPr>
            <p:spPr>
              <a:xfrm flipH="1">
                <a:off x="-243418" y="1405669"/>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flipH="1">
                <a:off x="-243418" y="1063625"/>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grpSp>
        <p:grpSp>
          <p:nvGrpSpPr>
            <p:cNvPr id="14" name="Group 13"/>
            <p:cNvGrpSpPr/>
            <p:nvPr userDrawn="1"/>
          </p:nvGrpSpPr>
          <p:grpSpPr>
            <a:xfrm>
              <a:off x="-279703" y="208515"/>
              <a:ext cx="243417" cy="864155"/>
              <a:chOff x="-243418" y="1063625"/>
              <a:chExt cx="243417" cy="864155"/>
            </a:xfrm>
          </p:grpSpPr>
          <p:cxnSp>
            <p:nvCxnSpPr>
              <p:cNvPr id="15" name="Straight Connector 14"/>
              <p:cNvCxnSpPr/>
              <p:nvPr userDrawn="1"/>
            </p:nvCxnSpPr>
            <p:spPr>
              <a:xfrm flipH="1">
                <a:off x="-243418" y="1927780"/>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flipH="1">
                <a:off x="-243418" y="1063625"/>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grpSp>
      </p:grpSp>
      <p:sp>
        <p:nvSpPr>
          <p:cNvPr id="25" name="Title 1"/>
          <p:cNvSpPr>
            <a:spLocks noGrp="1"/>
          </p:cNvSpPr>
          <p:nvPr>
            <p:ph type="title"/>
          </p:nvPr>
        </p:nvSpPr>
        <p:spPr>
          <a:xfrm>
            <a:off x="443869" y="222590"/>
            <a:ext cx="8403269" cy="525528"/>
          </a:xfrm>
        </p:spPr>
        <p:txBody>
          <a:bodyPr/>
          <a:lstStyle>
            <a:lvl1pPr>
              <a:defRPr baseline="0">
                <a:solidFill>
                  <a:schemeClr val="bg1"/>
                </a:solidFill>
                <a:latin typeface="Microsoft YaHei" charset="-122"/>
                <a:ea typeface="Microsoft YaHei" charset="-122"/>
                <a:cs typeface="Microsoft YaHei" charset="-122"/>
              </a:defRPr>
            </a:lvl1pPr>
          </a:lstStyle>
          <a:p>
            <a:r>
              <a:rPr lang="zh-CN" altLang="en-US"/>
              <a:t>单击此处编辑母版标题样式</a:t>
            </a:r>
            <a:endParaRPr lang="en-US" dirty="0"/>
          </a:p>
        </p:txBody>
      </p:sp>
      <p:pic>
        <p:nvPicPr>
          <p:cNvPr id="20" name="Picture 19" descr="171102_interbrand_kingdee_visual-09.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10259" y="1976009"/>
            <a:ext cx="3529584" cy="2164080"/>
          </a:xfrm>
          <a:prstGeom prst="rect">
            <a:avLst/>
          </a:prstGeom>
        </p:spPr>
      </p:pic>
      <p:sp>
        <p:nvSpPr>
          <p:cNvPr id="22" name="Rectangle 21"/>
          <p:cNvSpPr/>
          <p:nvPr userDrawn="1"/>
        </p:nvSpPr>
        <p:spPr>
          <a:xfrm>
            <a:off x="1" y="4735041"/>
            <a:ext cx="9143999" cy="408459"/>
          </a:xfrm>
          <a:prstGeom prst="rect">
            <a:avLst/>
          </a:prstGeom>
          <a:solidFill>
            <a:srgbClr val="2421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1771EA"/>
              </a:solidFill>
            </a:endParaRPr>
          </a:p>
        </p:txBody>
      </p:sp>
      <p:sp>
        <p:nvSpPr>
          <p:cNvPr id="23" name="Text Box 5"/>
          <p:cNvSpPr txBox="1">
            <a:spLocks noChangeArrowheads="1"/>
          </p:cNvSpPr>
          <p:nvPr userDrawn="1"/>
        </p:nvSpPr>
        <p:spPr bwMode="auto">
          <a:xfrm>
            <a:off x="443869" y="4926457"/>
            <a:ext cx="230187"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kumimoji="1" sz="2400">
                <a:solidFill>
                  <a:schemeClr val="tx1"/>
                </a:solidFill>
                <a:latin typeface="宋体" charset="0"/>
                <a:ea typeface="宋体" charset="0"/>
                <a:cs typeface="宋体" charset="0"/>
              </a:defRPr>
            </a:lvl1pPr>
            <a:lvl2pPr marL="742950" indent="-285750" eaLnBrk="0" hangingPunct="0">
              <a:defRPr kumimoji="1" sz="2400">
                <a:solidFill>
                  <a:schemeClr val="tx1"/>
                </a:solidFill>
                <a:latin typeface="宋体" charset="0"/>
                <a:ea typeface="宋体" charset="0"/>
              </a:defRPr>
            </a:lvl2pPr>
            <a:lvl3pPr marL="1143000" indent="-228600" eaLnBrk="0" hangingPunct="0">
              <a:defRPr kumimoji="1" sz="2400">
                <a:solidFill>
                  <a:schemeClr val="tx1"/>
                </a:solidFill>
                <a:latin typeface="宋体" charset="0"/>
                <a:ea typeface="宋体" charset="0"/>
              </a:defRPr>
            </a:lvl3pPr>
            <a:lvl4pPr marL="1600200" indent="-228600" eaLnBrk="0" hangingPunct="0">
              <a:defRPr kumimoji="1" sz="2400">
                <a:solidFill>
                  <a:schemeClr val="tx1"/>
                </a:solidFill>
                <a:latin typeface="宋体" charset="0"/>
                <a:ea typeface="宋体" charset="0"/>
              </a:defRPr>
            </a:lvl4pPr>
            <a:lvl5pPr marL="2057400" indent="-228600" eaLnBrk="0" hangingPunct="0">
              <a:defRPr kumimoji="1" sz="2400">
                <a:solidFill>
                  <a:schemeClr val="tx1"/>
                </a:solidFill>
                <a:latin typeface="宋体" charset="0"/>
                <a:ea typeface="宋体" charset="0"/>
              </a:defRPr>
            </a:lvl5pPr>
            <a:lvl6pPr marL="2514600" indent="-228600" eaLnBrk="0" fontAlgn="base" hangingPunct="0">
              <a:spcBef>
                <a:spcPct val="0"/>
              </a:spcBef>
              <a:spcAft>
                <a:spcPct val="0"/>
              </a:spcAft>
              <a:defRPr kumimoji="1" sz="2400">
                <a:solidFill>
                  <a:schemeClr val="tx1"/>
                </a:solidFill>
                <a:latin typeface="宋体" charset="0"/>
                <a:ea typeface="宋体" charset="0"/>
              </a:defRPr>
            </a:lvl6pPr>
            <a:lvl7pPr marL="2971800" indent="-228600" eaLnBrk="0" fontAlgn="base" hangingPunct="0">
              <a:spcBef>
                <a:spcPct val="0"/>
              </a:spcBef>
              <a:spcAft>
                <a:spcPct val="0"/>
              </a:spcAft>
              <a:defRPr kumimoji="1" sz="2400">
                <a:solidFill>
                  <a:schemeClr val="tx1"/>
                </a:solidFill>
                <a:latin typeface="宋体" charset="0"/>
                <a:ea typeface="宋体" charset="0"/>
              </a:defRPr>
            </a:lvl7pPr>
            <a:lvl8pPr marL="3429000" indent="-228600" eaLnBrk="0" fontAlgn="base" hangingPunct="0">
              <a:spcBef>
                <a:spcPct val="0"/>
              </a:spcBef>
              <a:spcAft>
                <a:spcPct val="0"/>
              </a:spcAft>
              <a:defRPr kumimoji="1" sz="2400">
                <a:solidFill>
                  <a:schemeClr val="tx1"/>
                </a:solidFill>
                <a:latin typeface="宋体" charset="0"/>
                <a:ea typeface="宋体" charset="0"/>
              </a:defRPr>
            </a:lvl8pPr>
            <a:lvl9pPr marL="3886200" indent="-228600" eaLnBrk="0" fontAlgn="base" hangingPunct="0">
              <a:spcBef>
                <a:spcPct val="0"/>
              </a:spcBef>
              <a:spcAft>
                <a:spcPct val="0"/>
              </a:spcAft>
              <a:defRPr kumimoji="1" sz="2400">
                <a:solidFill>
                  <a:schemeClr val="tx1"/>
                </a:solidFill>
                <a:latin typeface="宋体" charset="0"/>
                <a:ea typeface="宋体" charset="0"/>
              </a:defRPr>
            </a:lvl9pPr>
          </a:lstStyle>
          <a:p>
            <a:pPr algn="l">
              <a:spcBef>
                <a:spcPct val="50000"/>
              </a:spcBef>
              <a:defRPr/>
            </a:pPr>
            <a:fld id="{046AD7C7-DE3F-5E43-A3A8-CA80750AE375}" type="slidenum">
              <a:rPr kumimoji="0" lang="en-US" altLang="zh-CN" sz="800" smtClean="0">
                <a:solidFill>
                  <a:schemeClr val="bg1"/>
                </a:solidFill>
                <a:latin typeface="Arial"/>
                <a:cs typeface="Arial"/>
              </a:rPr>
              <a:pPr algn="l">
                <a:spcBef>
                  <a:spcPct val="50000"/>
                </a:spcBef>
                <a:defRPr/>
              </a:pPr>
              <a:t>‹#›</a:t>
            </a:fld>
            <a:endParaRPr kumimoji="0" lang="en-US" altLang="zh-CN" sz="800" dirty="0">
              <a:solidFill>
                <a:schemeClr val="bg1"/>
              </a:solidFill>
              <a:latin typeface="Arial"/>
              <a:cs typeface="Arial"/>
            </a:endParaRPr>
          </a:p>
        </p:txBody>
      </p:sp>
      <p:pic>
        <p:nvPicPr>
          <p:cNvPr id="2" name="图片 1"/>
          <p:cNvPicPr>
            <a:picLocks noChangeAspect="1"/>
          </p:cNvPicPr>
          <p:nvPr userDrawn="1"/>
        </p:nvPicPr>
        <p:blipFill rotWithShape="1">
          <a:blip r:embed="rId3">
            <a:extLst>
              <a:ext uri="{28A0092B-C50C-407E-A947-70E740481C1C}">
                <a14:useLocalDpi xmlns:a14="http://schemas.microsoft.com/office/drawing/2010/main" val="0"/>
              </a:ext>
            </a:extLst>
          </a:blip>
          <a:srcRect t="-12439" r="37297" b="-1"/>
          <a:stretch/>
        </p:blipFill>
        <p:spPr>
          <a:xfrm>
            <a:off x="7826835" y="143934"/>
            <a:ext cx="1020303" cy="380554"/>
          </a:xfrm>
          <a:prstGeom prst="rect">
            <a:avLst/>
          </a:prstGeom>
        </p:spPr>
      </p:pic>
    </p:spTree>
    <p:extLst>
      <p:ext uri="{BB962C8B-B14F-4D97-AF65-F5344CB8AC3E}">
        <p14:creationId xmlns:p14="http://schemas.microsoft.com/office/powerpoint/2010/main" val="709373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grpSp>
        <p:nvGrpSpPr>
          <p:cNvPr id="11" name="Group 10"/>
          <p:cNvGrpSpPr/>
          <p:nvPr userDrawn="1"/>
        </p:nvGrpSpPr>
        <p:grpSpPr>
          <a:xfrm>
            <a:off x="-201085" y="208515"/>
            <a:ext cx="136829" cy="4388332"/>
            <a:chOff x="-279703" y="208515"/>
            <a:chExt cx="243417" cy="4388332"/>
          </a:xfrm>
        </p:grpSpPr>
        <p:cxnSp>
          <p:nvCxnSpPr>
            <p:cNvPr id="19" name="Straight Connector 18"/>
            <p:cNvCxnSpPr/>
            <p:nvPr userDrawn="1"/>
          </p:nvCxnSpPr>
          <p:spPr>
            <a:xfrm flipH="1">
              <a:off x="-279703" y="1414714"/>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13" name="Group 12"/>
            <p:cNvGrpSpPr/>
            <p:nvPr userDrawn="1"/>
          </p:nvGrpSpPr>
          <p:grpSpPr>
            <a:xfrm>
              <a:off x="-279703" y="4254803"/>
              <a:ext cx="243417" cy="342044"/>
              <a:chOff x="-243418" y="1063625"/>
              <a:chExt cx="243417" cy="342044"/>
            </a:xfrm>
          </p:grpSpPr>
          <p:cxnSp>
            <p:nvCxnSpPr>
              <p:cNvPr id="17" name="Straight Connector 16"/>
              <p:cNvCxnSpPr/>
              <p:nvPr userDrawn="1"/>
            </p:nvCxnSpPr>
            <p:spPr>
              <a:xfrm flipH="1">
                <a:off x="-243418" y="1405669"/>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flipH="1">
                <a:off x="-243418" y="1063625"/>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grpSp>
        <p:grpSp>
          <p:nvGrpSpPr>
            <p:cNvPr id="14" name="Group 13"/>
            <p:cNvGrpSpPr/>
            <p:nvPr userDrawn="1"/>
          </p:nvGrpSpPr>
          <p:grpSpPr>
            <a:xfrm>
              <a:off x="-279703" y="208515"/>
              <a:ext cx="243417" cy="864155"/>
              <a:chOff x="-243418" y="1063625"/>
              <a:chExt cx="243417" cy="864155"/>
            </a:xfrm>
          </p:grpSpPr>
          <p:cxnSp>
            <p:nvCxnSpPr>
              <p:cNvPr id="15" name="Straight Connector 14"/>
              <p:cNvCxnSpPr/>
              <p:nvPr userDrawn="1"/>
            </p:nvCxnSpPr>
            <p:spPr>
              <a:xfrm flipH="1">
                <a:off x="-243418" y="1927780"/>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flipH="1">
                <a:off x="-243418" y="1063625"/>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grpSp>
      </p:grpSp>
      <p:sp>
        <p:nvSpPr>
          <p:cNvPr id="24" name="Content Placeholder 5"/>
          <p:cNvSpPr>
            <a:spLocks noGrp="1"/>
          </p:cNvSpPr>
          <p:nvPr>
            <p:ph sz="quarter" idx="12"/>
          </p:nvPr>
        </p:nvSpPr>
        <p:spPr>
          <a:xfrm>
            <a:off x="443869" y="1079506"/>
            <a:ext cx="8404856" cy="3667649"/>
          </a:xfrm>
        </p:spPr>
        <p:txBody>
          <a:bodyPr/>
          <a:lstStyle>
            <a:lvl1pPr>
              <a:spcBef>
                <a:spcPts val="1000"/>
              </a:spcBef>
              <a:defRPr sz="1200" baseline="0">
                <a:solidFill>
                  <a:srgbClr val="646464"/>
                </a:solidFill>
                <a:latin typeface="Microsoft YaHei" charset="-122"/>
                <a:ea typeface="Microsoft YaHei" charset="-122"/>
                <a:cs typeface="Microsoft YaHei" charset="-122"/>
              </a:defRPr>
            </a:lvl1pPr>
            <a:lvl2pPr marL="173038" indent="-119063">
              <a:defRPr sz="1200">
                <a:solidFill>
                  <a:srgbClr val="646464"/>
                </a:solidFill>
                <a:latin typeface="Microsoft YaHei" charset="-122"/>
                <a:ea typeface="Microsoft YaHei" charset="-122"/>
                <a:cs typeface="Microsoft YaHei" charset="-122"/>
              </a:defRPr>
            </a:lvl2pPr>
            <a:lvl3pPr marL="368300" indent="-153988">
              <a:defRPr sz="1200">
                <a:solidFill>
                  <a:srgbClr val="646464"/>
                </a:solidFill>
                <a:latin typeface="Microsoft YaHei" charset="-122"/>
                <a:ea typeface="Microsoft YaHei" charset="-122"/>
                <a:cs typeface="Microsoft YaHei" charset="-122"/>
              </a:defRPr>
            </a:lvl3pPr>
            <a:lvl4pPr marL="533400" indent="-123825">
              <a:tabLst/>
              <a:defRPr sz="1200">
                <a:solidFill>
                  <a:srgbClr val="646464"/>
                </a:solidFill>
                <a:latin typeface="Microsoft YaHei" charset="-122"/>
                <a:ea typeface="Microsoft YaHei" charset="-122"/>
                <a:cs typeface="Microsoft YaHei" charset="-122"/>
              </a:defRPr>
            </a:lvl4pPr>
            <a:lvl5pPr marL="730250" indent="-160338">
              <a:defRPr sz="1200">
                <a:solidFill>
                  <a:srgbClr val="646464"/>
                </a:solidFill>
                <a:latin typeface="Microsoft YaHei" charset="-122"/>
                <a:ea typeface="Microsoft YaHei" charset="-122"/>
                <a:cs typeface="Microsoft YaHei"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0" name="Title 1"/>
          <p:cNvSpPr>
            <a:spLocks noGrp="1"/>
          </p:cNvSpPr>
          <p:nvPr>
            <p:ph type="title"/>
          </p:nvPr>
        </p:nvSpPr>
        <p:spPr>
          <a:xfrm>
            <a:off x="443869" y="222590"/>
            <a:ext cx="8403269" cy="525528"/>
          </a:xfrm>
        </p:spPr>
        <p:txBody>
          <a:bodyPr/>
          <a:lstStyle>
            <a:lvl1pPr>
              <a:defRPr baseline="0">
                <a:solidFill>
                  <a:srgbClr val="1771EA"/>
                </a:solidFill>
                <a:latin typeface="Microsoft YaHei" charset="-122"/>
                <a:ea typeface="Microsoft YaHei" charset="-122"/>
                <a:cs typeface="Microsoft YaHei" charset="-122"/>
              </a:defRPr>
            </a:lvl1pPr>
          </a:lstStyle>
          <a:p>
            <a:r>
              <a:rPr lang="zh-CN" altLang="en-US"/>
              <a:t>单击此处编辑母版标题样式</a:t>
            </a:r>
            <a:endParaRPr lang="en-US" dirty="0"/>
          </a:p>
        </p:txBody>
      </p:sp>
      <p:pic>
        <p:nvPicPr>
          <p:cNvPr id="21" name="图片 20"/>
          <p:cNvPicPr>
            <a:picLocks noChangeAspect="1"/>
          </p:cNvPicPr>
          <p:nvPr userDrawn="1"/>
        </p:nvPicPr>
        <p:blipFill rotWithShape="1">
          <a:blip r:embed="rId2">
            <a:extLst>
              <a:ext uri="{28A0092B-C50C-407E-A947-70E740481C1C}">
                <a14:useLocalDpi xmlns:a14="http://schemas.microsoft.com/office/drawing/2010/main" val="0"/>
              </a:ext>
            </a:extLst>
          </a:blip>
          <a:srcRect r="38287"/>
          <a:stretch/>
        </p:blipFill>
        <p:spPr>
          <a:xfrm>
            <a:off x="7811386" y="192776"/>
            <a:ext cx="1035751" cy="349091"/>
          </a:xfrm>
          <a:prstGeom prst="rect">
            <a:avLst/>
          </a:prstGeom>
        </p:spPr>
      </p:pic>
    </p:spTree>
    <p:extLst>
      <p:ext uri="{BB962C8B-B14F-4D97-AF65-F5344CB8AC3E}">
        <p14:creationId xmlns:p14="http://schemas.microsoft.com/office/powerpoint/2010/main" val="3887402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比较">
    <p:bg>
      <p:bgPr>
        <a:solidFill>
          <a:srgbClr val="1771EA"/>
        </a:solidFill>
        <a:effectLst/>
      </p:bgPr>
    </p:bg>
    <p:spTree>
      <p:nvGrpSpPr>
        <p:cNvPr id="1" name=""/>
        <p:cNvGrpSpPr/>
        <p:nvPr/>
      </p:nvGrpSpPr>
      <p:grpSpPr>
        <a:xfrm>
          <a:off x="0" y="0"/>
          <a:ext cx="0" cy="0"/>
          <a:chOff x="0" y="0"/>
          <a:chExt cx="0" cy="0"/>
        </a:xfrm>
      </p:grpSpPr>
      <p:sp>
        <p:nvSpPr>
          <p:cNvPr id="7" name="Content Placeholder 5"/>
          <p:cNvSpPr>
            <a:spLocks noGrp="1"/>
          </p:cNvSpPr>
          <p:nvPr>
            <p:ph sz="quarter" idx="12"/>
          </p:nvPr>
        </p:nvSpPr>
        <p:spPr>
          <a:xfrm>
            <a:off x="443869" y="1079506"/>
            <a:ext cx="8404856" cy="3667649"/>
          </a:xfrm>
        </p:spPr>
        <p:txBody>
          <a:bodyPr/>
          <a:lstStyle>
            <a:lvl1pPr>
              <a:spcBef>
                <a:spcPts val="1000"/>
              </a:spcBef>
              <a:defRPr sz="1200" baseline="0">
                <a:solidFill>
                  <a:schemeClr val="bg1"/>
                </a:solidFill>
                <a:latin typeface="Microsoft YaHei" charset="-122"/>
                <a:ea typeface="Microsoft YaHei" charset="-122"/>
                <a:cs typeface="Microsoft YaHei" charset="-122"/>
              </a:defRPr>
            </a:lvl1pPr>
            <a:lvl2pPr marL="173038" indent="-119063">
              <a:defRPr sz="1200">
                <a:solidFill>
                  <a:schemeClr val="bg1"/>
                </a:solidFill>
                <a:latin typeface="Microsoft YaHei" charset="-122"/>
                <a:ea typeface="Microsoft YaHei" charset="-122"/>
                <a:cs typeface="Microsoft YaHei" charset="-122"/>
              </a:defRPr>
            </a:lvl2pPr>
            <a:lvl3pPr marL="368300" indent="-153988">
              <a:defRPr sz="1200">
                <a:solidFill>
                  <a:schemeClr val="bg1"/>
                </a:solidFill>
                <a:latin typeface="Microsoft YaHei" charset="-122"/>
                <a:ea typeface="Microsoft YaHei" charset="-122"/>
                <a:cs typeface="Microsoft YaHei" charset="-122"/>
              </a:defRPr>
            </a:lvl3pPr>
            <a:lvl4pPr marL="533400" indent="-123825">
              <a:tabLst/>
              <a:defRPr sz="1200">
                <a:solidFill>
                  <a:schemeClr val="bg1"/>
                </a:solidFill>
                <a:latin typeface="Microsoft YaHei" charset="-122"/>
                <a:ea typeface="Microsoft YaHei" charset="-122"/>
                <a:cs typeface="Microsoft YaHei" charset="-122"/>
              </a:defRPr>
            </a:lvl4pPr>
            <a:lvl5pPr marL="730250" indent="-160338">
              <a:defRPr sz="1200">
                <a:solidFill>
                  <a:schemeClr val="bg1"/>
                </a:solidFill>
                <a:latin typeface="Microsoft YaHei" charset="-122"/>
                <a:ea typeface="Microsoft YaHei" charset="-122"/>
                <a:cs typeface="Microsoft YaHei"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9" name="Title 1"/>
          <p:cNvSpPr>
            <a:spLocks noGrp="1"/>
          </p:cNvSpPr>
          <p:nvPr>
            <p:ph type="title"/>
          </p:nvPr>
        </p:nvSpPr>
        <p:spPr>
          <a:xfrm>
            <a:off x="443869" y="222590"/>
            <a:ext cx="8403269" cy="525528"/>
          </a:xfrm>
        </p:spPr>
        <p:txBody>
          <a:bodyPr/>
          <a:lstStyle>
            <a:lvl1pPr>
              <a:defRPr baseline="0">
                <a:solidFill>
                  <a:schemeClr val="bg1"/>
                </a:solidFill>
                <a:latin typeface="Microsoft YaHei" charset="-122"/>
                <a:ea typeface="Microsoft YaHei" charset="-122"/>
                <a:cs typeface="Microsoft YaHei" charset="-122"/>
              </a:defRPr>
            </a:lvl1pPr>
          </a:lstStyle>
          <a:p>
            <a:r>
              <a:rPr lang="zh-CN" altLang="en-US"/>
              <a:t>单击此处编辑母版标题样式</a:t>
            </a:r>
            <a:endParaRPr lang="en-US" dirty="0"/>
          </a:p>
        </p:txBody>
      </p:sp>
      <p:pic>
        <p:nvPicPr>
          <p:cNvPr id="5" name="图片 4"/>
          <p:cNvPicPr>
            <a:picLocks noChangeAspect="1"/>
          </p:cNvPicPr>
          <p:nvPr userDrawn="1"/>
        </p:nvPicPr>
        <p:blipFill rotWithShape="1">
          <a:blip r:embed="rId2">
            <a:extLst>
              <a:ext uri="{28A0092B-C50C-407E-A947-70E740481C1C}">
                <a14:useLocalDpi xmlns:a14="http://schemas.microsoft.com/office/drawing/2010/main" val="0"/>
              </a:ext>
            </a:extLst>
          </a:blip>
          <a:srcRect t="-12439" r="37297" b="-1"/>
          <a:stretch/>
        </p:blipFill>
        <p:spPr>
          <a:xfrm>
            <a:off x="7826835" y="143934"/>
            <a:ext cx="1020303" cy="380554"/>
          </a:xfrm>
          <a:prstGeom prst="rect">
            <a:avLst/>
          </a:prstGeom>
        </p:spPr>
      </p:pic>
    </p:spTree>
    <p:extLst>
      <p:ext uri="{BB962C8B-B14F-4D97-AF65-F5344CB8AC3E}">
        <p14:creationId xmlns:p14="http://schemas.microsoft.com/office/powerpoint/2010/main" val="2486824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mparison">
    <p:bg>
      <p:bgPr>
        <a:solidFill>
          <a:srgbClr val="9F55FB"/>
        </a:solidFill>
        <a:effectLst/>
      </p:bgPr>
    </p:bg>
    <p:spTree>
      <p:nvGrpSpPr>
        <p:cNvPr id="1" name=""/>
        <p:cNvGrpSpPr/>
        <p:nvPr/>
      </p:nvGrpSpPr>
      <p:grpSpPr>
        <a:xfrm>
          <a:off x="0" y="0"/>
          <a:ext cx="0" cy="0"/>
          <a:chOff x="0" y="0"/>
          <a:chExt cx="0" cy="0"/>
        </a:xfrm>
      </p:grpSpPr>
      <p:sp>
        <p:nvSpPr>
          <p:cNvPr id="7" name="Content Placeholder 5"/>
          <p:cNvSpPr>
            <a:spLocks noGrp="1"/>
          </p:cNvSpPr>
          <p:nvPr>
            <p:ph sz="quarter" idx="12"/>
          </p:nvPr>
        </p:nvSpPr>
        <p:spPr>
          <a:xfrm>
            <a:off x="443869" y="1079506"/>
            <a:ext cx="8404856" cy="3667649"/>
          </a:xfrm>
        </p:spPr>
        <p:txBody>
          <a:bodyPr/>
          <a:lstStyle>
            <a:lvl1pPr>
              <a:spcBef>
                <a:spcPts val="1000"/>
              </a:spcBef>
              <a:defRPr sz="1200" baseline="0">
                <a:solidFill>
                  <a:srgbClr val="FFFFFF"/>
                </a:solidFill>
                <a:latin typeface="Microsoft YaHei" charset="-122"/>
                <a:ea typeface="Microsoft YaHei" charset="-122"/>
                <a:cs typeface="Microsoft YaHei" charset="-122"/>
              </a:defRPr>
            </a:lvl1pPr>
            <a:lvl2pPr marL="173038" indent="-119063">
              <a:defRPr sz="1200">
                <a:solidFill>
                  <a:srgbClr val="FFFFFF"/>
                </a:solidFill>
                <a:latin typeface="Microsoft YaHei" charset="-122"/>
                <a:ea typeface="Microsoft YaHei" charset="-122"/>
                <a:cs typeface="Microsoft YaHei" charset="-122"/>
              </a:defRPr>
            </a:lvl2pPr>
            <a:lvl3pPr marL="368300" indent="-153988">
              <a:defRPr sz="1200">
                <a:solidFill>
                  <a:srgbClr val="FFFFFF"/>
                </a:solidFill>
                <a:latin typeface="Microsoft YaHei" charset="-122"/>
                <a:ea typeface="Microsoft YaHei" charset="-122"/>
                <a:cs typeface="Microsoft YaHei" charset="-122"/>
              </a:defRPr>
            </a:lvl3pPr>
            <a:lvl4pPr marL="533400" indent="-123825">
              <a:tabLst/>
              <a:defRPr sz="1200">
                <a:solidFill>
                  <a:srgbClr val="FFFFFF"/>
                </a:solidFill>
                <a:latin typeface="Microsoft YaHei" charset="-122"/>
                <a:ea typeface="Microsoft YaHei" charset="-122"/>
                <a:cs typeface="Microsoft YaHei" charset="-122"/>
              </a:defRPr>
            </a:lvl4pPr>
            <a:lvl5pPr marL="730250" indent="-160338">
              <a:defRPr sz="1200">
                <a:solidFill>
                  <a:srgbClr val="FFFFFF"/>
                </a:solidFill>
                <a:latin typeface="Microsoft YaHei" charset="-122"/>
                <a:ea typeface="Microsoft YaHei" charset="-122"/>
                <a:cs typeface="Microsoft YaHei"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9" name="Title 1"/>
          <p:cNvSpPr>
            <a:spLocks noGrp="1"/>
          </p:cNvSpPr>
          <p:nvPr>
            <p:ph type="title"/>
          </p:nvPr>
        </p:nvSpPr>
        <p:spPr>
          <a:xfrm>
            <a:off x="443869" y="222590"/>
            <a:ext cx="8403269" cy="525528"/>
          </a:xfrm>
        </p:spPr>
        <p:txBody>
          <a:bodyPr/>
          <a:lstStyle>
            <a:lvl1pPr>
              <a:defRPr baseline="0">
                <a:solidFill>
                  <a:srgbClr val="FFFFFF"/>
                </a:solidFill>
                <a:latin typeface="Microsoft YaHei" charset="-122"/>
                <a:ea typeface="Microsoft YaHei" charset="-122"/>
                <a:cs typeface="Microsoft YaHei" charset="-122"/>
              </a:defRPr>
            </a:lvl1pPr>
          </a:lstStyle>
          <a:p>
            <a:r>
              <a:rPr lang="zh-CN" altLang="en-US"/>
              <a:t>单击此处编辑母版标题样式</a:t>
            </a:r>
            <a:endParaRPr lang="en-US" dirty="0"/>
          </a:p>
        </p:txBody>
      </p:sp>
      <p:pic>
        <p:nvPicPr>
          <p:cNvPr id="5" name="图片 4"/>
          <p:cNvPicPr>
            <a:picLocks noChangeAspect="1"/>
          </p:cNvPicPr>
          <p:nvPr userDrawn="1"/>
        </p:nvPicPr>
        <p:blipFill rotWithShape="1">
          <a:blip r:embed="rId2">
            <a:extLst>
              <a:ext uri="{28A0092B-C50C-407E-A947-70E740481C1C}">
                <a14:useLocalDpi xmlns:a14="http://schemas.microsoft.com/office/drawing/2010/main" val="0"/>
              </a:ext>
            </a:extLst>
          </a:blip>
          <a:srcRect t="-12439" r="37297" b="-1"/>
          <a:stretch/>
        </p:blipFill>
        <p:spPr>
          <a:xfrm>
            <a:off x="7826835" y="143934"/>
            <a:ext cx="1020303" cy="380554"/>
          </a:xfrm>
          <a:prstGeom prst="rect">
            <a:avLst/>
          </a:prstGeom>
        </p:spPr>
      </p:pic>
    </p:spTree>
    <p:extLst>
      <p:ext uri="{BB962C8B-B14F-4D97-AF65-F5344CB8AC3E}">
        <p14:creationId xmlns:p14="http://schemas.microsoft.com/office/powerpoint/2010/main" val="4172152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omparison">
    <p:bg>
      <p:bgPr>
        <a:solidFill>
          <a:srgbClr val="24BEBC"/>
        </a:solidFill>
        <a:effectLst/>
      </p:bgPr>
    </p:bg>
    <p:spTree>
      <p:nvGrpSpPr>
        <p:cNvPr id="1" name=""/>
        <p:cNvGrpSpPr/>
        <p:nvPr/>
      </p:nvGrpSpPr>
      <p:grpSpPr>
        <a:xfrm>
          <a:off x="0" y="0"/>
          <a:ext cx="0" cy="0"/>
          <a:chOff x="0" y="0"/>
          <a:chExt cx="0" cy="0"/>
        </a:xfrm>
      </p:grpSpPr>
      <p:sp>
        <p:nvSpPr>
          <p:cNvPr id="7" name="Content Placeholder 5"/>
          <p:cNvSpPr>
            <a:spLocks noGrp="1"/>
          </p:cNvSpPr>
          <p:nvPr>
            <p:ph sz="quarter" idx="12"/>
          </p:nvPr>
        </p:nvSpPr>
        <p:spPr>
          <a:xfrm>
            <a:off x="443869" y="1079506"/>
            <a:ext cx="8404856" cy="3667649"/>
          </a:xfrm>
        </p:spPr>
        <p:txBody>
          <a:bodyPr/>
          <a:lstStyle>
            <a:lvl1pPr>
              <a:spcBef>
                <a:spcPts val="1000"/>
              </a:spcBef>
              <a:defRPr sz="1200" baseline="0">
                <a:solidFill>
                  <a:srgbClr val="FFFFFF"/>
                </a:solidFill>
                <a:latin typeface="Microsoft YaHei" charset="-122"/>
                <a:ea typeface="Microsoft YaHei" charset="-122"/>
                <a:cs typeface="Microsoft YaHei" charset="-122"/>
              </a:defRPr>
            </a:lvl1pPr>
            <a:lvl2pPr marL="173038" indent="-119063">
              <a:defRPr sz="1200">
                <a:solidFill>
                  <a:srgbClr val="FFFFFF"/>
                </a:solidFill>
                <a:latin typeface="Microsoft YaHei" charset="-122"/>
                <a:ea typeface="Microsoft YaHei" charset="-122"/>
                <a:cs typeface="Microsoft YaHei" charset="-122"/>
              </a:defRPr>
            </a:lvl2pPr>
            <a:lvl3pPr marL="368300" indent="-153988">
              <a:defRPr sz="1200">
                <a:solidFill>
                  <a:srgbClr val="FFFFFF"/>
                </a:solidFill>
                <a:latin typeface="Microsoft YaHei" charset="-122"/>
                <a:ea typeface="Microsoft YaHei" charset="-122"/>
                <a:cs typeface="Microsoft YaHei" charset="-122"/>
              </a:defRPr>
            </a:lvl3pPr>
            <a:lvl4pPr marL="533400" indent="-123825">
              <a:tabLst/>
              <a:defRPr sz="1200">
                <a:solidFill>
                  <a:srgbClr val="FFFFFF"/>
                </a:solidFill>
                <a:latin typeface="Microsoft YaHei" charset="-122"/>
                <a:ea typeface="Microsoft YaHei" charset="-122"/>
                <a:cs typeface="Microsoft YaHei" charset="-122"/>
              </a:defRPr>
            </a:lvl4pPr>
            <a:lvl5pPr marL="730250" indent="-160338">
              <a:defRPr sz="1200">
                <a:solidFill>
                  <a:srgbClr val="FFFFFF"/>
                </a:solidFill>
                <a:latin typeface="Microsoft YaHei" charset="-122"/>
                <a:ea typeface="Microsoft YaHei" charset="-122"/>
                <a:cs typeface="Microsoft YaHei"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9" name="Title 1"/>
          <p:cNvSpPr>
            <a:spLocks noGrp="1"/>
          </p:cNvSpPr>
          <p:nvPr>
            <p:ph type="title"/>
          </p:nvPr>
        </p:nvSpPr>
        <p:spPr>
          <a:xfrm>
            <a:off x="443869" y="222590"/>
            <a:ext cx="8403269" cy="525528"/>
          </a:xfrm>
        </p:spPr>
        <p:txBody>
          <a:bodyPr/>
          <a:lstStyle>
            <a:lvl1pPr>
              <a:defRPr baseline="0">
                <a:solidFill>
                  <a:srgbClr val="FFFFFF"/>
                </a:solidFill>
                <a:latin typeface="Microsoft YaHei" charset="-122"/>
                <a:ea typeface="Microsoft YaHei" charset="-122"/>
                <a:cs typeface="Microsoft YaHei" charset="-122"/>
              </a:defRPr>
            </a:lvl1pPr>
          </a:lstStyle>
          <a:p>
            <a:r>
              <a:rPr lang="zh-CN" altLang="en-US"/>
              <a:t>单击此处编辑母版标题样式</a:t>
            </a:r>
            <a:endParaRPr lang="en-US" dirty="0"/>
          </a:p>
        </p:txBody>
      </p:sp>
      <p:pic>
        <p:nvPicPr>
          <p:cNvPr id="5" name="图片 4"/>
          <p:cNvPicPr>
            <a:picLocks noChangeAspect="1"/>
          </p:cNvPicPr>
          <p:nvPr userDrawn="1"/>
        </p:nvPicPr>
        <p:blipFill rotWithShape="1">
          <a:blip r:embed="rId2">
            <a:extLst>
              <a:ext uri="{28A0092B-C50C-407E-A947-70E740481C1C}">
                <a14:useLocalDpi xmlns:a14="http://schemas.microsoft.com/office/drawing/2010/main" val="0"/>
              </a:ext>
            </a:extLst>
          </a:blip>
          <a:srcRect t="-12439" r="37297" b="-1"/>
          <a:stretch/>
        </p:blipFill>
        <p:spPr>
          <a:xfrm>
            <a:off x="7826835" y="143934"/>
            <a:ext cx="1020303" cy="380554"/>
          </a:xfrm>
          <a:prstGeom prst="rect">
            <a:avLst/>
          </a:prstGeom>
        </p:spPr>
      </p:pic>
    </p:spTree>
    <p:extLst>
      <p:ext uri="{BB962C8B-B14F-4D97-AF65-F5344CB8AC3E}">
        <p14:creationId xmlns:p14="http://schemas.microsoft.com/office/powerpoint/2010/main" val="2926204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Comparison">
    <p:bg>
      <p:bgPr>
        <a:solidFill>
          <a:srgbClr val="24215F"/>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443869" y="222590"/>
            <a:ext cx="8403269" cy="525528"/>
          </a:xfrm>
        </p:spPr>
        <p:txBody>
          <a:bodyPr/>
          <a:lstStyle>
            <a:lvl1pPr>
              <a:defRPr baseline="0">
                <a:solidFill>
                  <a:srgbClr val="FFFFFF"/>
                </a:solidFill>
                <a:latin typeface="Microsoft YaHei" charset="-122"/>
                <a:ea typeface="Microsoft YaHei" charset="-122"/>
                <a:cs typeface="Microsoft YaHei" charset="-122"/>
              </a:defRPr>
            </a:lvl1pPr>
          </a:lstStyle>
          <a:p>
            <a:r>
              <a:rPr lang="zh-CN" altLang="en-US"/>
              <a:t>单击此处编辑母版标题样式</a:t>
            </a:r>
            <a:endParaRPr lang="en-US" dirty="0"/>
          </a:p>
        </p:txBody>
      </p:sp>
      <p:sp>
        <p:nvSpPr>
          <p:cNvPr id="10" name="Rectangle 9"/>
          <p:cNvSpPr/>
          <p:nvPr userDrawn="1"/>
        </p:nvSpPr>
        <p:spPr>
          <a:xfrm>
            <a:off x="1" y="4735041"/>
            <a:ext cx="9143999" cy="408459"/>
          </a:xfrm>
          <a:prstGeom prst="rect">
            <a:avLst/>
          </a:prstGeom>
          <a:solidFill>
            <a:srgbClr val="2421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1771EA"/>
              </a:solidFill>
            </a:endParaRPr>
          </a:p>
        </p:txBody>
      </p:sp>
      <p:sp>
        <p:nvSpPr>
          <p:cNvPr id="11" name="Text Box 5"/>
          <p:cNvSpPr txBox="1">
            <a:spLocks noChangeArrowheads="1"/>
          </p:cNvSpPr>
          <p:nvPr userDrawn="1"/>
        </p:nvSpPr>
        <p:spPr bwMode="auto">
          <a:xfrm>
            <a:off x="443869" y="4926457"/>
            <a:ext cx="230187"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kumimoji="1" sz="2400">
                <a:solidFill>
                  <a:schemeClr val="tx1"/>
                </a:solidFill>
                <a:latin typeface="宋体" charset="0"/>
                <a:ea typeface="宋体" charset="0"/>
                <a:cs typeface="宋体" charset="0"/>
              </a:defRPr>
            </a:lvl1pPr>
            <a:lvl2pPr marL="742950" indent="-285750" eaLnBrk="0" hangingPunct="0">
              <a:defRPr kumimoji="1" sz="2400">
                <a:solidFill>
                  <a:schemeClr val="tx1"/>
                </a:solidFill>
                <a:latin typeface="宋体" charset="0"/>
                <a:ea typeface="宋体" charset="0"/>
              </a:defRPr>
            </a:lvl2pPr>
            <a:lvl3pPr marL="1143000" indent="-228600" eaLnBrk="0" hangingPunct="0">
              <a:defRPr kumimoji="1" sz="2400">
                <a:solidFill>
                  <a:schemeClr val="tx1"/>
                </a:solidFill>
                <a:latin typeface="宋体" charset="0"/>
                <a:ea typeface="宋体" charset="0"/>
              </a:defRPr>
            </a:lvl3pPr>
            <a:lvl4pPr marL="1600200" indent="-228600" eaLnBrk="0" hangingPunct="0">
              <a:defRPr kumimoji="1" sz="2400">
                <a:solidFill>
                  <a:schemeClr val="tx1"/>
                </a:solidFill>
                <a:latin typeface="宋体" charset="0"/>
                <a:ea typeface="宋体" charset="0"/>
              </a:defRPr>
            </a:lvl4pPr>
            <a:lvl5pPr marL="2057400" indent="-228600" eaLnBrk="0" hangingPunct="0">
              <a:defRPr kumimoji="1" sz="2400">
                <a:solidFill>
                  <a:schemeClr val="tx1"/>
                </a:solidFill>
                <a:latin typeface="宋体" charset="0"/>
                <a:ea typeface="宋体" charset="0"/>
              </a:defRPr>
            </a:lvl5pPr>
            <a:lvl6pPr marL="2514600" indent="-228600" eaLnBrk="0" fontAlgn="base" hangingPunct="0">
              <a:spcBef>
                <a:spcPct val="0"/>
              </a:spcBef>
              <a:spcAft>
                <a:spcPct val="0"/>
              </a:spcAft>
              <a:defRPr kumimoji="1" sz="2400">
                <a:solidFill>
                  <a:schemeClr val="tx1"/>
                </a:solidFill>
                <a:latin typeface="宋体" charset="0"/>
                <a:ea typeface="宋体" charset="0"/>
              </a:defRPr>
            </a:lvl6pPr>
            <a:lvl7pPr marL="2971800" indent="-228600" eaLnBrk="0" fontAlgn="base" hangingPunct="0">
              <a:spcBef>
                <a:spcPct val="0"/>
              </a:spcBef>
              <a:spcAft>
                <a:spcPct val="0"/>
              </a:spcAft>
              <a:defRPr kumimoji="1" sz="2400">
                <a:solidFill>
                  <a:schemeClr val="tx1"/>
                </a:solidFill>
                <a:latin typeface="宋体" charset="0"/>
                <a:ea typeface="宋体" charset="0"/>
              </a:defRPr>
            </a:lvl7pPr>
            <a:lvl8pPr marL="3429000" indent="-228600" eaLnBrk="0" fontAlgn="base" hangingPunct="0">
              <a:spcBef>
                <a:spcPct val="0"/>
              </a:spcBef>
              <a:spcAft>
                <a:spcPct val="0"/>
              </a:spcAft>
              <a:defRPr kumimoji="1" sz="2400">
                <a:solidFill>
                  <a:schemeClr val="tx1"/>
                </a:solidFill>
                <a:latin typeface="宋体" charset="0"/>
                <a:ea typeface="宋体" charset="0"/>
              </a:defRPr>
            </a:lvl8pPr>
            <a:lvl9pPr marL="3886200" indent="-228600" eaLnBrk="0" fontAlgn="base" hangingPunct="0">
              <a:spcBef>
                <a:spcPct val="0"/>
              </a:spcBef>
              <a:spcAft>
                <a:spcPct val="0"/>
              </a:spcAft>
              <a:defRPr kumimoji="1" sz="2400">
                <a:solidFill>
                  <a:schemeClr val="tx1"/>
                </a:solidFill>
                <a:latin typeface="宋体" charset="0"/>
                <a:ea typeface="宋体" charset="0"/>
              </a:defRPr>
            </a:lvl9pPr>
          </a:lstStyle>
          <a:p>
            <a:pPr algn="l">
              <a:spcBef>
                <a:spcPct val="50000"/>
              </a:spcBef>
              <a:defRPr/>
            </a:pPr>
            <a:fld id="{046AD7C7-DE3F-5E43-A3A8-CA80750AE375}" type="slidenum">
              <a:rPr kumimoji="0" lang="en-US" altLang="zh-CN" sz="800" smtClean="0">
                <a:solidFill>
                  <a:schemeClr val="bg1"/>
                </a:solidFill>
                <a:latin typeface="Arial"/>
                <a:cs typeface="Arial"/>
              </a:rPr>
              <a:pPr algn="l">
                <a:spcBef>
                  <a:spcPct val="50000"/>
                </a:spcBef>
                <a:defRPr/>
              </a:pPr>
              <a:t>‹#›</a:t>
            </a:fld>
            <a:endParaRPr kumimoji="0" lang="en-US" altLang="zh-CN" sz="800" dirty="0">
              <a:solidFill>
                <a:schemeClr val="bg1"/>
              </a:solidFill>
              <a:latin typeface="Arial"/>
              <a:cs typeface="Arial"/>
            </a:endParaRPr>
          </a:p>
        </p:txBody>
      </p:sp>
      <p:sp>
        <p:nvSpPr>
          <p:cNvPr id="7" name="Content Placeholder 5"/>
          <p:cNvSpPr>
            <a:spLocks noGrp="1"/>
          </p:cNvSpPr>
          <p:nvPr>
            <p:ph sz="quarter" idx="12"/>
          </p:nvPr>
        </p:nvSpPr>
        <p:spPr>
          <a:xfrm>
            <a:off x="443869" y="1079506"/>
            <a:ext cx="8404856" cy="3667649"/>
          </a:xfrm>
        </p:spPr>
        <p:txBody>
          <a:bodyPr/>
          <a:lstStyle>
            <a:lvl1pPr>
              <a:spcBef>
                <a:spcPts val="1000"/>
              </a:spcBef>
              <a:defRPr sz="1200" baseline="0">
                <a:solidFill>
                  <a:srgbClr val="FFFFFF"/>
                </a:solidFill>
                <a:latin typeface="Microsoft YaHei" charset="-122"/>
                <a:ea typeface="Microsoft YaHei" charset="-122"/>
                <a:cs typeface="Microsoft YaHei" charset="-122"/>
              </a:defRPr>
            </a:lvl1pPr>
            <a:lvl2pPr marL="173038" indent="-119063">
              <a:defRPr sz="1200">
                <a:solidFill>
                  <a:srgbClr val="FFFFFF"/>
                </a:solidFill>
                <a:latin typeface="Microsoft YaHei" charset="-122"/>
                <a:ea typeface="Microsoft YaHei" charset="-122"/>
                <a:cs typeface="Microsoft YaHei" charset="-122"/>
              </a:defRPr>
            </a:lvl2pPr>
            <a:lvl3pPr marL="368300" indent="-153988">
              <a:defRPr sz="1200">
                <a:solidFill>
                  <a:srgbClr val="FFFFFF"/>
                </a:solidFill>
                <a:latin typeface="Microsoft YaHei" charset="-122"/>
                <a:ea typeface="Microsoft YaHei" charset="-122"/>
                <a:cs typeface="Microsoft YaHei" charset="-122"/>
              </a:defRPr>
            </a:lvl3pPr>
            <a:lvl4pPr marL="533400" indent="-123825">
              <a:tabLst/>
              <a:defRPr sz="1200">
                <a:solidFill>
                  <a:srgbClr val="FFFFFF"/>
                </a:solidFill>
                <a:latin typeface="Microsoft YaHei" charset="-122"/>
                <a:ea typeface="Microsoft YaHei" charset="-122"/>
                <a:cs typeface="Microsoft YaHei" charset="-122"/>
              </a:defRPr>
            </a:lvl4pPr>
            <a:lvl5pPr marL="730250" indent="-160338">
              <a:defRPr sz="1200">
                <a:solidFill>
                  <a:srgbClr val="FFFFFF"/>
                </a:solidFill>
                <a:latin typeface="Microsoft YaHei" charset="-122"/>
                <a:ea typeface="Microsoft YaHei" charset="-122"/>
                <a:cs typeface="Microsoft YaHei"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pic>
        <p:nvPicPr>
          <p:cNvPr id="8" name="图片 7"/>
          <p:cNvPicPr>
            <a:picLocks noChangeAspect="1"/>
          </p:cNvPicPr>
          <p:nvPr userDrawn="1"/>
        </p:nvPicPr>
        <p:blipFill rotWithShape="1">
          <a:blip r:embed="rId2">
            <a:extLst>
              <a:ext uri="{28A0092B-C50C-407E-A947-70E740481C1C}">
                <a14:useLocalDpi xmlns:a14="http://schemas.microsoft.com/office/drawing/2010/main" val="0"/>
              </a:ext>
            </a:extLst>
          </a:blip>
          <a:srcRect t="-12439" r="37297" b="-1"/>
          <a:stretch/>
        </p:blipFill>
        <p:spPr>
          <a:xfrm>
            <a:off x="7826835" y="143934"/>
            <a:ext cx="1020303" cy="380554"/>
          </a:xfrm>
          <a:prstGeom prst="rect">
            <a:avLst/>
          </a:prstGeom>
        </p:spPr>
      </p:pic>
    </p:spTree>
    <p:extLst>
      <p:ext uri="{BB962C8B-B14F-4D97-AF65-F5344CB8AC3E}">
        <p14:creationId xmlns:p14="http://schemas.microsoft.com/office/powerpoint/2010/main" val="3324480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2" name="Group 41"/>
          <p:cNvGrpSpPr/>
          <p:nvPr/>
        </p:nvGrpSpPr>
        <p:grpSpPr>
          <a:xfrm>
            <a:off x="-1081337" y="-53219"/>
            <a:ext cx="646288" cy="646288"/>
            <a:chOff x="-1138755" y="0"/>
            <a:chExt cx="646288" cy="646288"/>
          </a:xfrm>
          <a:solidFill>
            <a:srgbClr val="24215F"/>
          </a:solidFill>
        </p:grpSpPr>
        <p:sp>
          <p:nvSpPr>
            <p:cNvPr id="43" name="Rectangle 42"/>
            <p:cNvSpPr/>
            <p:nvPr userDrawn="1"/>
          </p:nvSpPr>
          <p:spPr>
            <a:xfrm>
              <a:off x="-1138755" y="0"/>
              <a:ext cx="646288" cy="64628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44" name="TextBox 43"/>
            <p:cNvSpPr txBox="1"/>
            <p:nvPr userDrawn="1"/>
          </p:nvSpPr>
          <p:spPr>
            <a:xfrm>
              <a:off x="-1138755" y="0"/>
              <a:ext cx="407083" cy="461665"/>
            </a:xfrm>
            <a:prstGeom prst="rect">
              <a:avLst/>
            </a:prstGeom>
            <a:grpFill/>
          </p:spPr>
          <p:txBody>
            <a:bodyPr wrap="none" rtlCol="0">
              <a:spAutoFit/>
            </a:bodyPr>
            <a:lstStyle/>
            <a:p>
              <a:r>
                <a:rPr lang="en-US" sz="800" dirty="0">
                  <a:solidFill>
                    <a:schemeClr val="bg1"/>
                  </a:solidFill>
                </a:rPr>
                <a:t>R:</a:t>
              </a:r>
              <a:r>
                <a:rPr lang="en-US" altLang="zh-CN" sz="800" dirty="0">
                  <a:solidFill>
                    <a:schemeClr val="bg1"/>
                  </a:solidFill>
                </a:rPr>
                <a:t>36</a:t>
              </a:r>
              <a:endParaRPr lang="en-US" sz="800" dirty="0">
                <a:solidFill>
                  <a:schemeClr val="bg1"/>
                </a:solidFill>
              </a:endParaRPr>
            </a:p>
            <a:p>
              <a:r>
                <a:rPr lang="en-US" sz="800" dirty="0">
                  <a:solidFill>
                    <a:schemeClr val="bg1"/>
                  </a:solidFill>
                </a:rPr>
                <a:t>G:</a:t>
              </a:r>
              <a:r>
                <a:rPr lang="en-US" altLang="zh-CN" sz="800" dirty="0">
                  <a:solidFill>
                    <a:schemeClr val="bg1"/>
                  </a:solidFill>
                </a:rPr>
                <a:t>33</a:t>
              </a:r>
              <a:endParaRPr lang="en-US" sz="800" dirty="0">
                <a:solidFill>
                  <a:schemeClr val="bg1"/>
                </a:solidFill>
              </a:endParaRPr>
            </a:p>
            <a:p>
              <a:r>
                <a:rPr lang="en-US" sz="800" dirty="0">
                  <a:solidFill>
                    <a:schemeClr val="bg1"/>
                  </a:solidFill>
                </a:rPr>
                <a:t>B:</a:t>
              </a:r>
              <a:r>
                <a:rPr lang="en-US" altLang="zh-CN" sz="800" dirty="0">
                  <a:solidFill>
                    <a:schemeClr val="bg1"/>
                  </a:solidFill>
                </a:rPr>
                <a:t>9</a:t>
              </a:r>
              <a:r>
                <a:rPr lang="en-US" sz="800" dirty="0">
                  <a:solidFill>
                    <a:schemeClr val="bg1"/>
                  </a:solidFill>
                </a:rPr>
                <a:t>5</a:t>
              </a:r>
            </a:p>
          </p:txBody>
        </p:sp>
      </p:grpSp>
      <p:grpSp>
        <p:nvGrpSpPr>
          <p:cNvPr id="45" name="Group 44"/>
          <p:cNvGrpSpPr/>
          <p:nvPr/>
        </p:nvGrpSpPr>
        <p:grpSpPr>
          <a:xfrm>
            <a:off x="-1081337" y="659218"/>
            <a:ext cx="646288" cy="646288"/>
            <a:chOff x="-1138755" y="0"/>
            <a:chExt cx="646288" cy="646288"/>
          </a:xfrm>
        </p:grpSpPr>
        <p:sp>
          <p:nvSpPr>
            <p:cNvPr id="46" name="Rectangle 45"/>
            <p:cNvSpPr/>
            <p:nvPr userDrawn="1"/>
          </p:nvSpPr>
          <p:spPr>
            <a:xfrm>
              <a:off x="-1138755" y="0"/>
              <a:ext cx="646288" cy="646288"/>
            </a:xfrm>
            <a:prstGeom prst="rect">
              <a:avLst/>
            </a:prstGeom>
            <a:solidFill>
              <a:srgbClr val="1771E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47" name="TextBox 46"/>
            <p:cNvSpPr txBox="1"/>
            <p:nvPr userDrawn="1"/>
          </p:nvSpPr>
          <p:spPr>
            <a:xfrm>
              <a:off x="-1138755" y="0"/>
              <a:ext cx="466794" cy="461665"/>
            </a:xfrm>
            <a:prstGeom prst="rect">
              <a:avLst/>
            </a:prstGeom>
            <a:noFill/>
          </p:spPr>
          <p:txBody>
            <a:bodyPr wrap="none" rtlCol="0">
              <a:spAutoFit/>
            </a:bodyPr>
            <a:lstStyle/>
            <a:p>
              <a:r>
                <a:rPr lang="en-US" sz="800" dirty="0">
                  <a:solidFill>
                    <a:schemeClr val="bg1"/>
                  </a:solidFill>
                </a:rPr>
                <a:t>R:</a:t>
              </a:r>
              <a:r>
                <a:rPr lang="en-US" altLang="zh-CN" sz="800" dirty="0">
                  <a:solidFill>
                    <a:schemeClr val="bg1"/>
                  </a:solidFill>
                </a:rPr>
                <a:t>23</a:t>
              </a:r>
              <a:endParaRPr lang="en-US" sz="800" dirty="0">
                <a:solidFill>
                  <a:schemeClr val="bg1"/>
                </a:solidFill>
              </a:endParaRPr>
            </a:p>
            <a:p>
              <a:r>
                <a:rPr lang="en-US" sz="800" dirty="0">
                  <a:solidFill>
                    <a:schemeClr val="bg1"/>
                  </a:solidFill>
                </a:rPr>
                <a:t>G:1</a:t>
              </a:r>
              <a:r>
                <a:rPr lang="en-US" altLang="zh-CN" sz="800" dirty="0">
                  <a:solidFill>
                    <a:schemeClr val="bg1"/>
                  </a:solidFill>
                </a:rPr>
                <a:t>36</a:t>
              </a:r>
              <a:endParaRPr lang="en-US" sz="800" dirty="0">
                <a:solidFill>
                  <a:schemeClr val="bg1"/>
                </a:solidFill>
              </a:endParaRPr>
            </a:p>
            <a:p>
              <a:r>
                <a:rPr lang="en-US" sz="800" dirty="0">
                  <a:solidFill>
                    <a:schemeClr val="bg1"/>
                  </a:solidFill>
                </a:rPr>
                <a:t>B:</a:t>
              </a:r>
              <a:r>
                <a:rPr lang="en-US" altLang="zh-CN" sz="800" dirty="0">
                  <a:solidFill>
                    <a:schemeClr val="bg1"/>
                  </a:solidFill>
                </a:rPr>
                <a:t>238</a:t>
              </a:r>
              <a:endParaRPr lang="en-US" sz="800" dirty="0">
                <a:solidFill>
                  <a:schemeClr val="bg1"/>
                </a:solidFill>
              </a:endParaRPr>
            </a:p>
          </p:txBody>
        </p:sp>
      </p:grpSp>
      <p:grpSp>
        <p:nvGrpSpPr>
          <p:cNvPr id="48" name="Group 47"/>
          <p:cNvGrpSpPr/>
          <p:nvPr/>
        </p:nvGrpSpPr>
        <p:grpSpPr>
          <a:xfrm>
            <a:off x="-1081337" y="1371655"/>
            <a:ext cx="646288" cy="646288"/>
            <a:chOff x="-1138755" y="0"/>
            <a:chExt cx="646288" cy="646288"/>
          </a:xfrm>
        </p:grpSpPr>
        <p:sp>
          <p:nvSpPr>
            <p:cNvPr id="49" name="Rectangle 48"/>
            <p:cNvSpPr/>
            <p:nvPr userDrawn="1"/>
          </p:nvSpPr>
          <p:spPr>
            <a:xfrm>
              <a:off x="-1138755" y="0"/>
              <a:ext cx="646288" cy="646288"/>
            </a:xfrm>
            <a:prstGeom prst="rect">
              <a:avLst/>
            </a:prstGeom>
            <a:solidFill>
              <a:srgbClr val="25C1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50" name="TextBox 49"/>
            <p:cNvSpPr txBox="1"/>
            <p:nvPr userDrawn="1"/>
          </p:nvSpPr>
          <p:spPr>
            <a:xfrm>
              <a:off x="-1138755" y="0"/>
              <a:ext cx="466794" cy="461665"/>
            </a:xfrm>
            <a:prstGeom prst="rect">
              <a:avLst/>
            </a:prstGeom>
            <a:noFill/>
          </p:spPr>
          <p:txBody>
            <a:bodyPr wrap="none" rtlCol="0">
              <a:spAutoFit/>
            </a:bodyPr>
            <a:lstStyle/>
            <a:p>
              <a:r>
                <a:rPr lang="en-US" sz="800" dirty="0">
                  <a:solidFill>
                    <a:schemeClr val="tx1"/>
                  </a:solidFill>
                </a:rPr>
                <a:t>R:</a:t>
              </a:r>
              <a:r>
                <a:rPr lang="en-US" altLang="zh-CN" sz="800" dirty="0">
                  <a:solidFill>
                    <a:schemeClr val="tx1"/>
                  </a:solidFill>
                </a:rPr>
                <a:t>35</a:t>
              </a:r>
              <a:endParaRPr lang="en-US" sz="800" dirty="0">
                <a:solidFill>
                  <a:schemeClr val="tx1"/>
                </a:solidFill>
              </a:endParaRPr>
            </a:p>
            <a:p>
              <a:r>
                <a:rPr lang="en-US" sz="800" dirty="0">
                  <a:solidFill>
                    <a:schemeClr val="tx1"/>
                  </a:solidFill>
                </a:rPr>
                <a:t>G:2</a:t>
              </a:r>
              <a:r>
                <a:rPr lang="en-US" altLang="zh-CN" sz="800" dirty="0">
                  <a:solidFill>
                    <a:schemeClr val="tx1"/>
                  </a:solidFill>
                </a:rPr>
                <a:t>04</a:t>
              </a:r>
              <a:endParaRPr lang="en-US" sz="800" dirty="0">
                <a:solidFill>
                  <a:schemeClr val="tx1"/>
                </a:solidFill>
              </a:endParaRPr>
            </a:p>
            <a:p>
              <a:r>
                <a:rPr lang="en-US" sz="800" dirty="0">
                  <a:solidFill>
                    <a:schemeClr val="tx1"/>
                  </a:solidFill>
                </a:rPr>
                <a:t>B:2</a:t>
              </a:r>
              <a:r>
                <a:rPr lang="en-US" altLang="zh-CN" sz="800" dirty="0">
                  <a:solidFill>
                    <a:schemeClr val="tx1"/>
                  </a:solidFill>
                </a:rPr>
                <a:t>52</a:t>
              </a:r>
              <a:endParaRPr lang="en-US" sz="800" dirty="0">
                <a:solidFill>
                  <a:schemeClr val="tx1"/>
                </a:solidFill>
              </a:endParaRPr>
            </a:p>
          </p:txBody>
        </p:sp>
      </p:grpSp>
      <p:grpSp>
        <p:nvGrpSpPr>
          <p:cNvPr id="51" name="Group 50"/>
          <p:cNvGrpSpPr/>
          <p:nvPr/>
        </p:nvGrpSpPr>
        <p:grpSpPr>
          <a:xfrm>
            <a:off x="-1081337" y="2084092"/>
            <a:ext cx="646288" cy="646288"/>
            <a:chOff x="-1138755" y="0"/>
            <a:chExt cx="646288" cy="646288"/>
          </a:xfrm>
        </p:grpSpPr>
        <p:sp>
          <p:nvSpPr>
            <p:cNvPr id="52" name="Rectangle 51"/>
            <p:cNvSpPr/>
            <p:nvPr userDrawn="1"/>
          </p:nvSpPr>
          <p:spPr>
            <a:xfrm>
              <a:off x="-1138755" y="0"/>
              <a:ext cx="646288" cy="646288"/>
            </a:xfrm>
            <a:prstGeom prst="rect">
              <a:avLst/>
            </a:prstGeom>
            <a:solidFill>
              <a:srgbClr val="24BEB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53" name="TextBox 52"/>
            <p:cNvSpPr txBox="1"/>
            <p:nvPr userDrawn="1"/>
          </p:nvSpPr>
          <p:spPr>
            <a:xfrm>
              <a:off x="-1138755" y="0"/>
              <a:ext cx="466794" cy="461665"/>
            </a:xfrm>
            <a:prstGeom prst="rect">
              <a:avLst/>
            </a:prstGeom>
            <a:noFill/>
          </p:spPr>
          <p:txBody>
            <a:bodyPr wrap="none" rtlCol="0">
              <a:spAutoFit/>
            </a:bodyPr>
            <a:lstStyle/>
            <a:p>
              <a:r>
                <a:rPr lang="en-US" sz="800" dirty="0">
                  <a:solidFill>
                    <a:schemeClr val="bg1"/>
                  </a:solidFill>
                </a:rPr>
                <a:t>R:</a:t>
              </a:r>
              <a:r>
                <a:rPr lang="en-US" altLang="zh-CN" sz="800" dirty="0">
                  <a:solidFill>
                    <a:schemeClr val="bg1"/>
                  </a:solidFill>
                </a:rPr>
                <a:t>33</a:t>
              </a:r>
              <a:endParaRPr lang="en-US" sz="800" dirty="0">
                <a:solidFill>
                  <a:schemeClr val="bg1"/>
                </a:solidFill>
              </a:endParaRPr>
            </a:p>
            <a:p>
              <a:r>
                <a:rPr lang="en-US" sz="800" dirty="0">
                  <a:solidFill>
                    <a:schemeClr val="bg1"/>
                  </a:solidFill>
                </a:rPr>
                <a:t>G:</a:t>
              </a:r>
              <a:r>
                <a:rPr lang="en-US" altLang="zh-CN" sz="800" dirty="0">
                  <a:solidFill>
                    <a:schemeClr val="bg1"/>
                  </a:solidFill>
                </a:rPr>
                <a:t>200</a:t>
              </a:r>
              <a:endParaRPr lang="en-US" sz="800" dirty="0">
                <a:solidFill>
                  <a:schemeClr val="bg1"/>
                </a:solidFill>
              </a:endParaRPr>
            </a:p>
            <a:p>
              <a:r>
                <a:rPr lang="en-US" sz="800" dirty="0">
                  <a:solidFill>
                    <a:schemeClr val="bg1"/>
                  </a:solidFill>
                </a:rPr>
                <a:t>B:</a:t>
              </a:r>
              <a:r>
                <a:rPr lang="en-US" altLang="zh-CN" sz="800" dirty="0">
                  <a:solidFill>
                    <a:schemeClr val="bg1"/>
                  </a:solidFill>
                </a:rPr>
                <a:t>200</a:t>
              </a:r>
              <a:endParaRPr lang="en-US" sz="800" dirty="0">
                <a:solidFill>
                  <a:schemeClr val="bg1"/>
                </a:solidFill>
              </a:endParaRPr>
            </a:p>
          </p:txBody>
        </p:sp>
      </p:grpSp>
      <p:sp>
        <p:nvSpPr>
          <p:cNvPr id="59" name="TextBox 58"/>
          <p:cNvSpPr txBox="1"/>
          <p:nvPr/>
        </p:nvSpPr>
        <p:spPr>
          <a:xfrm>
            <a:off x="-1095448" y="3710098"/>
            <a:ext cx="646288" cy="415498"/>
          </a:xfrm>
          <a:prstGeom prst="rect">
            <a:avLst/>
          </a:prstGeom>
          <a:noFill/>
        </p:spPr>
        <p:txBody>
          <a:bodyPr wrap="square" rtlCol="0">
            <a:spAutoFit/>
          </a:bodyPr>
          <a:lstStyle/>
          <a:p>
            <a:r>
              <a:rPr lang="zh-CN" altLang="en-US" sz="700" dirty="0">
                <a:solidFill>
                  <a:schemeClr val="bg1"/>
                </a:solidFill>
              </a:rPr>
              <a:t>中文字体：</a:t>
            </a:r>
            <a:endParaRPr lang="en-US" altLang="zh-CN" sz="700" dirty="0">
              <a:solidFill>
                <a:srgbClr val="1EA19F"/>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1400" b="0" i="0" dirty="0">
                <a:solidFill>
                  <a:srgbClr val="FFFFFF"/>
                </a:solidFill>
                <a:latin typeface="Heiti SC Medium"/>
                <a:ea typeface="Heiti SC Medium"/>
                <a:cs typeface="Heiti SC Medium"/>
              </a:rPr>
              <a:t>黑体</a:t>
            </a:r>
            <a:endParaRPr lang="en-US" altLang="zh-CN" sz="1400" b="0" i="0" dirty="0">
              <a:solidFill>
                <a:srgbClr val="FFFFFF"/>
              </a:solidFill>
              <a:latin typeface="Heiti SC Medium"/>
              <a:ea typeface="Heiti SC Medium"/>
              <a:cs typeface="Heiti SC Medium"/>
            </a:endParaRPr>
          </a:p>
        </p:txBody>
      </p:sp>
      <p:grpSp>
        <p:nvGrpSpPr>
          <p:cNvPr id="60" name="Group 59"/>
          <p:cNvGrpSpPr/>
          <p:nvPr/>
        </p:nvGrpSpPr>
        <p:grpSpPr>
          <a:xfrm>
            <a:off x="-1081337" y="2796527"/>
            <a:ext cx="646288" cy="646288"/>
            <a:chOff x="-1138755" y="0"/>
            <a:chExt cx="646288" cy="646288"/>
          </a:xfrm>
        </p:grpSpPr>
        <p:sp>
          <p:nvSpPr>
            <p:cNvPr id="61" name="Rectangle 60"/>
            <p:cNvSpPr/>
            <p:nvPr userDrawn="1"/>
          </p:nvSpPr>
          <p:spPr>
            <a:xfrm>
              <a:off x="-1138755" y="0"/>
              <a:ext cx="646288" cy="646288"/>
            </a:xfrm>
            <a:prstGeom prst="rect">
              <a:avLst/>
            </a:prstGeom>
            <a:solidFill>
              <a:srgbClr val="9F55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62" name="TextBox 61"/>
            <p:cNvSpPr txBox="1"/>
            <p:nvPr userDrawn="1"/>
          </p:nvSpPr>
          <p:spPr>
            <a:xfrm>
              <a:off x="-1138755" y="0"/>
              <a:ext cx="466794" cy="461665"/>
            </a:xfrm>
            <a:prstGeom prst="rect">
              <a:avLst/>
            </a:prstGeom>
            <a:noFill/>
          </p:spPr>
          <p:txBody>
            <a:bodyPr wrap="none" rtlCol="0">
              <a:spAutoFit/>
            </a:bodyPr>
            <a:lstStyle/>
            <a:p>
              <a:r>
                <a:rPr lang="en-US" sz="800" dirty="0">
                  <a:solidFill>
                    <a:schemeClr val="bg1"/>
                  </a:solidFill>
                </a:rPr>
                <a:t>R:</a:t>
              </a:r>
              <a:r>
                <a:rPr lang="zh-CN" altLang="zh-CN" sz="800" dirty="0">
                  <a:solidFill>
                    <a:schemeClr val="bg1"/>
                  </a:solidFill>
                </a:rPr>
                <a:t>1</a:t>
              </a:r>
              <a:r>
                <a:rPr lang="en-US" altLang="zh-CN" sz="800" dirty="0">
                  <a:solidFill>
                    <a:schemeClr val="bg1"/>
                  </a:solidFill>
                </a:rPr>
                <a:t>76</a:t>
              </a:r>
              <a:endParaRPr lang="en-US" sz="800" dirty="0">
                <a:solidFill>
                  <a:schemeClr val="bg1"/>
                </a:solidFill>
              </a:endParaRPr>
            </a:p>
            <a:p>
              <a:r>
                <a:rPr lang="en-US" sz="800" dirty="0">
                  <a:solidFill>
                    <a:schemeClr val="bg1"/>
                  </a:solidFill>
                </a:rPr>
                <a:t>G:</a:t>
              </a:r>
              <a:r>
                <a:rPr lang="zh-CN" altLang="zh-CN" sz="800" dirty="0">
                  <a:solidFill>
                    <a:schemeClr val="bg1"/>
                  </a:solidFill>
                </a:rPr>
                <a:t>1</a:t>
              </a:r>
              <a:r>
                <a:rPr lang="en-US" altLang="zh-CN" sz="800" dirty="0">
                  <a:solidFill>
                    <a:schemeClr val="bg1"/>
                  </a:solidFill>
                </a:rPr>
                <a:t>15</a:t>
              </a:r>
              <a:endParaRPr lang="en-US" sz="800" dirty="0">
                <a:solidFill>
                  <a:schemeClr val="bg1"/>
                </a:solidFill>
              </a:endParaRPr>
            </a:p>
            <a:p>
              <a:r>
                <a:rPr lang="en-US" sz="800" dirty="0">
                  <a:solidFill>
                    <a:schemeClr val="bg1"/>
                  </a:solidFill>
                </a:rPr>
                <a:t>B:</a:t>
              </a:r>
              <a:r>
                <a:rPr lang="zh-CN" altLang="zh-CN" sz="800" dirty="0">
                  <a:solidFill>
                    <a:schemeClr val="bg1"/>
                  </a:solidFill>
                </a:rPr>
                <a:t>2</a:t>
              </a:r>
              <a:r>
                <a:rPr lang="en-US" altLang="zh-CN" sz="800" dirty="0">
                  <a:solidFill>
                    <a:schemeClr val="bg1"/>
                  </a:solidFill>
                </a:rPr>
                <a:t>52</a:t>
              </a:r>
              <a:endParaRPr lang="en-US" sz="800" dirty="0">
                <a:solidFill>
                  <a:schemeClr val="bg1"/>
                </a:solidFill>
              </a:endParaRPr>
            </a:p>
          </p:txBody>
        </p:sp>
      </p:grpSp>
      <p:sp>
        <p:nvSpPr>
          <p:cNvPr id="63" name="Rectangle 62"/>
          <p:cNvSpPr/>
          <p:nvPr/>
        </p:nvSpPr>
        <p:spPr>
          <a:xfrm>
            <a:off x="-1095448" y="4158940"/>
            <a:ext cx="770893" cy="446276"/>
          </a:xfrm>
          <a:prstGeom prst="rect">
            <a:avLst/>
          </a:prstGeom>
        </p:spPr>
        <p:txBody>
          <a:bodyPr wrap="square">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700" dirty="0">
                <a:solidFill>
                  <a:schemeClr val="bg1"/>
                </a:solidFill>
              </a:rPr>
              <a:t>英文字体：</a:t>
            </a:r>
            <a:endParaRPr lang="en-US" altLang="zh-CN" sz="700" b="1" i="0" dirty="0">
              <a:solidFill>
                <a:srgbClr val="FFFFFF"/>
              </a:solidFill>
              <a:latin typeface="Arial"/>
              <a:cs typeface="Arial"/>
            </a:endParaRPr>
          </a:p>
          <a:p>
            <a:r>
              <a:rPr lang="en-US" altLang="zh-CN" sz="1600" b="1" i="0" dirty="0">
                <a:solidFill>
                  <a:srgbClr val="FFFFFF"/>
                </a:solidFill>
                <a:latin typeface="Arial"/>
                <a:cs typeface="Arial"/>
              </a:rPr>
              <a:t>Arial</a:t>
            </a:r>
          </a:p>
        </p:txBody>
      </p:sp>
      <p:grpSp>
        <p:nvGrpSpPr>
          <p:cNvPr id="76" name="Group 75"/>
          <p:cNvGrpSpPr/>
          <p:nvPr/>
        </p:nvGrpSpPr>
        <p:grpSpPr>
          <a:xfrm>
            <a:off x="-201085" y="208515"/>
            <a:ext cx="136829" cy="4388332"/>
            <a:chOff x="-279703" y="208515"/>
            <a:chExt cx="243417" cy="4388332"/>
          </a:xfrm>
        </p:grpSpPr>
        <p:cxnSp>
          <p:nvCxnSpPr>
            <p:cNvPr id="77" name="Straight Connector 76"/>
            <p:cNvCxnSpPr/>
            <p:nvPr userDrawn="1"/>
          </p:nvCxnSpPr>
          <p:spPr>
            <a:xfrm flipH="1">
              <a:off x="-279703" y="1414714"/>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78" name="Group 77"/>
            <p:cNvGrpSpPr/>
            <p:nvPr userDrawn="1"/>
          </p:nvGrpSpPr>
          <p:grpSpPr>
            <a:xfrm>
              <a:off x="-279703" y="4254803"/>
              <a:ext cx="243417" cy="342044"/>
              <a:chOff x="-243418" y="1063625"/>
              <a:chExt cx="243417" cy="342044"/>
            </a:xfrm>
          </p:grpSpPr>
          <p:cxnSp>
            <p:nvCxnSpPr>
              <p:cNvPr id="82" name="Straight Connector 81"/>
              <p:cNvCxnSpPr/>
              <p:nvPr userDrawn="1"/>
            </p:nvCxnSpPr>
            <p:spPr>
              <a:xfrm flipH="1">
                <a:off x="-243418" y="1405669"/>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userDrawn="1"/>
            </p:nvCxnSpPr>
            <p:spPr>
              <a:xfrm flipH="1">
                <a:off x="-243418" y="1063625"/>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grpSp>
        <p:grpSp>
          <p:nvGrpSpPr>
            <p:cNvPr id="79" name="Group 78"/>
            <p:cNvGrpSpPr/>
            <p:nvPr userDrawn="1"/>
          </p:nvGrpSpPr>
          <p:grpSpPr>
            <a:xfrm>
              <a:off x="-279703" y="208515"/>
              <a:ext cx="243417" cy="864155"/>
              <a:chOff x="-243418" y="1063625"/>
              <a:chExt cx="243417" cy="864155"/>
            </a:xfrm>
          </p:grpSpPr>
          <p:cxnSp>
            <p:nvCxnSpPr>
              <p:cNvPr id="80" name="Straight Connector 79"/>
              <p:cNvCxnSpPr/>
              <p:nvPr userDrawn="1"/>
            </p:nvCxnSpPr>
            <p:spPr>
              <a:xfrm flipH="1">
                <a:off x="-243418" y="1927780"/>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userDrawn="1"/>
            </p:nvCxnSpPr>
            <p:spPr>
              <a:xfrm flipH="1">
                <a:off x="-243418" y="1063625"/>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grpSp>
        <p:cxnSp>
          <p:nvCxnSpPr>
            <p:cNvPr id="94" name="Straight Connector 93"/>
            <p:cNvCxnSpPr/>
            <p:nvPr userDrawn="1"/>
          </p:nvCxnSpPr>
          <p:spPr>
            <a:xfrm flipH="1">
              <a:off x="-279703" y="550559"/>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grpSp>
      <p:grpSp>
        <p:nvGrpSpPr>
          <p:cNvPr id="96" name="Group 95"/>
          <p:cNvGrpSpPr/>
          <p:nvPr/>
        </p:nvGrpSpPr>
        <p:grpSpPr>
          <a:xfrm>
            <a:off x="9196915" y="208515"/>
            <a:ext cx="136829" cy="4388332"/>
            <a:chOff x="-279703" y="208515"/>
            <a:chExt cx="243417" cy="4388332"/>
          </a:xfrm>
        </p:grpSpPr>
        <p:cxnSp>
          <p:nvCxnSpPr>
            <p:cNvPr id="97" name="Straight Connector 96"/>
            <p:cNvCxnSpPr/>
            <p:nvPr userDrawn="1"/>
          </p:nvCxnSpPr>
          <p:spPr>
            <a:xfrm flipH="1">
              <a:off x="-279703" y="1414714"/>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98" name="Group 97"/>
            <p:cNvGrpSpPr/>
            <p:nvPr userDrawn="1"/>
          </p:nvGrpSpPr>
          <p:grpSpPr>
            <a:xfrm>
              <a:off x="-279703" y="4254803"/>
              <a:ext cx="243417" cy="342044"/>
              <a:chOff x="-243418" y="1063625"/>
              <a:chExt cx="243417" cy="342044"/>
            </a:xfrm>
          </p:grpSpPr>
          <p:cxnSp>
            <p:nvCxnSpPr>
              <p:cNvPr id="103" name="Straight Connector 102"/>
              <p:cNvCxnSpPr/>
              <p:nvPr userDrawn="1"/>
            </p:nvCxnSpPr>
            <p:spPr>
              <a:xfrm flipH="1">
                <a:off x="-243418" y="1405669"/>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userDrawn="1"/>
            </p:nvCxnSpPr>
            <p:spPr>
              <a:xfrm flipH="1">
                <a:off x="-243418" y="1063625"/>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grpSp>
        <p:grpSp>
          <p:nvGrpSpPr>
            <p:cNvPr id="99" name="Group 98"/>
            <p:cNvGrpSpPr/>
            <p:nvPr userDrawn="1"/>
          </p:nvGrpSpPr>
          <p:grpSpPr>
            <a:xfrm>
              <a:off x="-279703" y="208515"/>
              <a:ext cx="243417" cy="864155"/>
              <a:chOff x="-243418" y="1063625"/>
              <a:chExt cx="243417" cy="864155"/>
            </a:xfrm>
          </p:grpSpPr>
          <p:cxnSp>
            <p:nvCxnSpPr>
              <p:cNvPr id="101" name="Straight Connector 100"/>
              <p:cNvCxnSpPr/>
              <p:nvPr userDrawn="1"/>
            </p:nvCxnSpPr>
            <p:spPr>
              <a:xfrm flipH="1">
                <a:off x="-243418" y="1927780"/>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userDrawn="1"/>
            </p:nvCxnSpPr>
            <p:spPr>
              <a:xfrm flipH="1">
                <a:off x="-243418" y="1063625"/>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grpSp>
        <p:cxnSp>
          <p:nvCxnSpPr>
            <p:cNvPr id="100" name="Straight Connector 99"/>
            <p:cNvCxnSpPr/>
            <p:nvPr userDrawn="1"/>
          </p:nvCxnSpPr>
          <p:spPr>
            <a:xfrm flipH="1">
              <a:off x="-279703" y="550559"/>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grpSp>
      <p:sp>
        <p:nvSpPr>
          <p:cNvPr id="54" name="Rectangle 2"/>
          <p:cNvSpPr>
            <a:spLocks noGrp="1" noChangeArrowheads="1"/>
          </p:cNvSpPr>
          <p:nvPr>
            <p:ph type="title"/>
          </p:nvPr>
        </p:nvSpPr>
        <p:spPr bwMode="auto">
          <a:xfrm>
            <a:off x="453872" y="222365"/>
            <a:ext cx="8396441" cy="52571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zh-CN" altLang="en-US" dirty="0"/>
              <a:t>单击此处编辑母版标题样式</a:t>
            </a:r>
            <a:endParaRPr lang="en-US" dirty="0"/>
          </a:p>
        </p:txBody>
      </p:sp>
      <p:sp>
        <p:nvSpPr>
          <p:cNvPr id="56" name="Rectangle 3"/>
          <p:cNvSpPr>
            <a:spLocks noGrp="1" noChangeArrowheads="1"/>
          </p:cNvSpPr>
          <p:nvPr>
            <p:ph type="body" idx="1"/>
          </p:nvPr>
        </p:nvSpPr>
        <p:spPr bwMode="auto">
          <a:xfrm>
            <a:off x="453872" y="1082837"/>
            <a:ext cx="8396441" cy="36685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6" name="Text Box 5"/>
          <p:cNvSpPr txBox="1">
            <a:spLocks noChangeArrowheads="1"/>
          </p:cNvSpPr>
          <p:nvPr/>
        </p:nvSpPr>
        <p:spPr bwMode="auto">
          <a:xfrm>
            <a:off x="453872" y="4926457"/>
            <a:ext cx="230187"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kumimoji="1" sz="2400">
                <a:solidFill>
                  <a:schemeClr val="tx1"/>
                </a:solidFill>
                <a:latin typeface="宋体" charset="0"/>
                <a:ea typeface="宋体" charset="0"/>
                <a:cs typeface="宋体" charset="0"/>
              </a:defRPr>
            </a:lvl1pPr>
            <a:lvl2pPr marL="742950" indent="-285750" eaLnBrk="0" hangingPunct="0">
              <a:defRPr kumimoji="1" sz="2400">
                <a:solidFill>
                  <a:schemeClr val="tx1"/>
                </a:solidFill>
                <a:latin typeface="宋体" charset="0"/>
                <a:ea typeface="宋体" charset="0"/>
              </a:defRPr>
            </a:lvl2pPr>
            <a:lvl3pPr marL="1143000" indent="-228600" eaLnBrk="0" hangingPunct="0">
              <a:defRPr kumimoji="1" sz="2400">
                <a:solidFill>
                  <a:schemeClr val="tx1"/>
                </a:solidFill>
                <a:latin typeface="宋体" charset="0"/>
                <a:ea typeface="宋体" charset="0"/>
              </a:defRPr>
            </a:lvl3pPr>
            <a:lvl4pPr marL="1600200" indent="-228600" eaLnBrk="0" hangingPunct="0">
              <a:defRPr kumimoji="1" sz="2400">
                <a:solidFill>
                  <a:schemeClr val="tx1"/>
                </a:solidFill>
                <a:latin typeface="宋体" charset="0"/>
                <a:ea typeface="宋体" charset="0"/>
              </a:defRPr>
            </a:lvl4pPr>
            <a:lvl5pPr marL="2057400" indent="-228600" eaLnBrk="0" hangingPunct="0">
              <a:defRPr kumimoji="1" sz="2400">
                <a:solidFill>
                  <a:schemeClr val="tx1"/>
                </a:solidFill>
                <a:latin typeface="宋体" charset="0"/>
                <a:ea typeface="宋体" charset="0"/>
              </a:defRPr>
            </a:lvl5pPr>
            <a:lvl6pPr marL="2514600" indent="-228600" eaLnBrk="0" fontAlgn="base" hangingPunct="0">
              <a:spcBef>
                <a:spcPct val="0"/>
              </a:spcBef>
              <a:spcAft>
                <a:spcPct val="0"/>
              </a:spcAft>
              <a:defRPr kumimoji="1" sz="2400">
                <a:solidFill>
                  <a:schemeClr val="tx1"/>
                </a:solidFill>
                <a:latin typeface="宋体" charset="0"/>
                <a:ea typeface="宋体" charset="0"/>
              </a:defRPr>
            </a:lvl6pPr>
            <a:lvl7pPr marL="2971800" indent="-228600" eaLnBrk="0" fontAlgn="base" hangingPunct="0">
              <a:spcBef>
                <a:spcPct val="0"/>
              </a:spcBef>
              <a:spcAft>
                <a:spcPct val="0"/>
              </a:spcAft>
              <a:defRPr kumimoji="1" sz="2400">
                <a:solidFill>
                  <a:schemeClr val="tx1"/>
                </a:solidFill>
                <a:latin typeface="宋体" charset="0"/>
                <a:ea typeface="宋体" charset="0"/>
              </a:defRPr>
            </a:lvl7pPr>
            <a:lvl8pPr marL="3429000" indent="-228600" eaLnBrk="0" fontAlgn="base" hangingPunct="0">
              <a:spcBef>
                <a:spcPct val="0"/>
              </a:spcBef>
              <a:spcAft>
                <a:spcPct val="0"/>
              </a:spcAft>
              <a:defRPr kumimoji="1" sz="2400">
                <a:solidFill>
                  <a:schemeClr val="tx1"/>
                </a:solidFill>
                <a:latin typeface="宋体" charset="0"/>
                <a:ea typeface="宋体" charset="0"/>
              </a:defRPr>
            </a:lvl8pPr>
            <a:lvl9pPr marL="3886200" indent="-228600" eaLnBrk="0" fontAlgn="base" hangingPunct="0">
              <a:spcBef>
                <a:spcPct val="0"/>
              </a:spcBef>
              <a:spcAft>
                <a:spcPct val="0"/>
              </a:spcAft>
              <a:defRPr kumimoji="1" sz="2400">
                <a:solidFill>
                  <a:schemeClr val="tx1"/>
                </a:solidFill>
                <a:latin typeface="宋体" charset="0"/>
                <a:ea typeface="宋体" charset="0"/>
              </a:defRPr>
            </a:lvl9pPr>
          </a:lstStyle>
          <a:p>
            <a:pPr algn="l">
              <a:spcBef>
                <a:spcPct val="50000"/>
              </a:spcBef>
              <a:defRPr/>
            </a:pPr>
            <a:fld id="{046AD7C7-DE3F-5E43-A3A8-CA80750AE375}" type="slidenum">
              <a:rPr kumimoji="0" lang="en-US" altLang="zh-CN" sz="800" smtClean="0">
                <a:solidFill>
                  <a:srgbClr val="1A154C"/>
                </a:solidFill>
                <a:latin typeface="Arial"/>
                <a:cs typeface="Arial"/>
              </a:rPr>
              <a:pPr algn="l">
                <a:spcBef>
                  <a:spcPct val="50000"/>
                </a:spcBef>
                <a:defRPr/>
              </a:pPr>
              <a:t>‹#›</a:t>
            </a:fld>
            <a:endParaRPr kumimoji="0" lang="en-US" altLang="zh-CN" sz="800" dirty="0">
              <a:solidFill>
                <a:srgbClr val="1A154C"/>
              </a:solidFill>
              <a:latin typeface="Arial"/>
              <a:cs typeface="Arial"/>
            </a:endParaRPr>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79" r:id="rId1"/>
    <p:sldLayoutId id="2147493480" r:id="rId2"/>
    <p:sldLayoutId id="2147493459" r:id="rId3"/>
    <p:sldLayoutId id="2147493476" r:id="rId4"/>
    <p:sldLayoutId id="2147493475" r:id="rId5"/>
    <p:sldLayoutId id="2147493460" r:id="rId6"/>
    <p:sldLayoutId id="2147493468" r:id="rId7"/>
    <p:sldLayoutId id="2147493469" r:id="rId8"/>
    <p:sldLayoutId id="2147493472" r:id="rId9"/>
    <p:sldLayoutId id="2147493477" r:id="rId10"/>
    <p:sldLayoutId id="2147493481" r:id="rId11"/>
    <p:sldLayoutId id="2147493471" r:id="rId12"/>
    <p:sldLayoutId id="2147493482" r:id="rId13"/>
  </p:sldLayoutIdLst>
  <p:txStyles>
    <p:titleStyle>
      <a:lvl1pPr algn="l" defTabSz="457200" rtl="0" eaLnBrk="1" latinLnBrk="0" hangingPunct="1">
        <a:spcBef>
          <a:spcPct val="0"/>
        </a:spcBef>
        <a:buNone/>
        <a:defRPr sz="1600" b="1" i="0" kern="1200">
          <a:solidFill>
            <a:schemeClr val="tx1"/>
          </a:solidFill>
          <a:latin typeface="Microsoft YaHei" charset="-122"/>
          <a:ea typeface="Microsoft YaHei" charset="-122"/>
          <a:cs typeface="Microsoft YaHei" charset="-122"/>
        </a:defRPr>
      </a:lvl1pPr>
    </p:titleStyle>
    <p:bodyStyle>
      <a:lvl1pPr marL="0" indent="0" algn="l" defTabSz="457200" rtl="0" eaLnBrk="1" latinLnBrk="0" hangingPunct="1">
        <a:spcBef>
          <a:spcPct val="20000"/>
        </a:spcBef>
        <a:buFont typeface="Arial"/>
        <a:buNone/>
        <a:defRPr sz="1600" b="0" i="0" kern="1200">
          <a:solidFill>
            <a:schemeClr val="tx1"/>
          </a:solidFill>
          <a:latin typeface="Microsoft YaHei" charset="-122"/>
          <a:ea typeface="Microsoft YaHei" charset="-122"/>
          <a:cs typeface="Microsoft YaHei" charset="-122"/>
        </a:defRPr>
      </a:lvl1pPr>
      <a:lvl2pPr marL="457200" indent="0" algn="l" defTabSz="457200" rtl="0" eaLnBrk="1" latinLnBrk="0" hangingPunct="1">
        <a:spcBef>
          <a:spcPct val="20000"/>
        </a:spcBef>
        <a:buFont typeface="Arial"/>
        <a:buNone/>
        <a:defRPr sz="1600" b="0" i="0" kern="1200">
          <a:solidFill>
            <a:schemeClr val="tx1"/>
          </a:solidFill>
          <a:latin typeface="Microsoft YaHei" charset="-122"/>
          <a:ea typeface="Microsoft YaHei" charset="-122"/>
          <a:cs typeface="Microsoft YaHei" charset="-122"/>
        </a:defRPr>
      </a:lvl2pPr>
      <a:lvl3pPr marL="914400" indent="0" algn="l" defTabSz="457200" rtl="0" eaLnBrk="1" latinLnBrk="0" hangingPunct="1">
        <a:spcBef>
          <a:spcPct val="20000"/>
        </a:spcBef>
        <a:buFont typeface="Arial"/>
        <a:buNone/>
        <a:defRPr sz="1600" b="0" i="0" kern="1200">
          <a:solidFill>
            <a:schemeClr val="tx1"/>
          </a:solidFill>
          <a:latin typeface="Microsoft YaHei" charset="-122"/>
          <a:ea typeface="Microsoft YaHei" charset="-122"/>
          <a:cs typeface="Microsoft YaHei" charset="-122"/>
        </a:defRPr>
      </a:lvl3pPr>
      <a:lvl4pPr marL="1371600" indent="0" algn="l" defTabSz="457200" rtl="0" eaLnBrk="1" latinLnBrk="0" hangingPunct="1">
        <a:spcBef>
          <a:spcPct val="20000"/>
        </a:spcBef>
        <a:buFont typeface="Arial"/>
        <a:buNone/>
        <a:defRPr sz="1600" b="0" i="0" kern="1200">
          <a:solidFill>
            <a:schemeClr val="tx1"/>
          </a:solidFill>
          <a:latin typeface="Microsoft YaHei" charset="-122"/>
          <a:ea typeface="Microsoft YaHei" charset="-122"/>
          <a:cs typeface="Microsoft YaHei" charset="-122"/>
        </a:defRPr>
      </a:lvl4pPr>
      <a:lvl5pPr marL="1828800" indent="0" algn="l" defTabSz="457200" rtl="0" eaLnBrk="1" latinLnBrk="0" hangingPunct="1">
        <a:spcBef>
          <a:spcPct val="20000"/>
        </a:spcBef>
        <a:buFont typeface="Arial"/>
        <a:buNone/>
        <a:defRPr sz="1600" b="0" i="0" kern="1200">
          <a:solidFill>
            <a:schemeClr val="tx1"/>
          </a:solidFill>
          <a:latin typeface="Microsoft YaHei" charset="-122"/>
          <a:ea typeface="Microsoft YaHei" charset="-122"/>
          <a:cs typeface="Microsoft YaHei" charset="-122"/>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2"/>
          <p:cNvSpPr txBox="1"/>
          <p:nvPr/>
        </p:nvSpPr>
        <p:spPr>
          <a:xfrm>
            <a:off x="766173" y="3510118"/>
            <a:ext cx="3672408" cy="384065"/>
          </a:xfrm>
          <a:prstGeom prst="rect">
            <a:avLst/>
          </a:prstGeom>
        </p:spPr>
        <p:txBody>
          <a:bodyPr lIns="91438" tIns="45719" rIns="91438" bIns="45719">
            <a:noAutofit/>
          </a:bodyPr>
          <a:lstStyle>
            <a:lvl1pPr marL="0" indent="0" algn="l" defTabSz="457200" rtl="0" eaLnBrk="1" latinLnBrk="0" hangingPunct="1">
              <a:spcBef>
                <a:spcPct val="20000"/>
              </a:spcBef>
              <a:buFont typeface="Arial" panose="020B0604020202020204"/>
              <a:buNone/>
              <a:defRPr sz="1600" b="0" i="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457200" indent="0" algn="l" defTabSz="457200" rtl="0" eaLnBrk="1" latinLnBrk="0" hangingPunct="1">
              <a:spcBef>
                <a:spcPct val="20000"/>
              </a:spcBef>
              <a:buFont typeface="Arial" panose="020B0604020202020204"/>
              <a:buNone/>
              <a:defRPr sz="1600" b="0" i="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914400" indent="0" algn="l" defTabSz="457200" rtl="0" eaLnBrk="1" latinLnBrk="0" hangingPunct="1">
              <a:spcBef>
                <a:spcPct val="20000"/>
              </a:spcBef>
              <a:buFont typeface="Arial" panose="020B0604020202020204"/>
              <a:buNone/>
              <a:defRPr sz="1600" b="0" i="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371600" indent="0" algn="l" defTabSz="457200" rtl="0" eaLnBrk="1" latinLnBrk="0" hangingPunct="1">
              <a:spcBef>
                <a:spcPct val="20000"/>
              </a:spcBef>
              <a:buFont typeface="Arial" panose="020B0604020202020204"/>
              <a:buNone/>
              <a:defRPr sz="1600" b="0" i="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1828800" indent="0" algn="l" defTabSz="457200" rtl="0" eaLnBrk="1" latinLnBrk="0" hangingPunct="1">
              <a:spcBef>
                <a:spcPct val="20000"/>
              </a:spcBef>
              <a:buFont typeface="Arial" panose="020B0604020202020204"/>
              <a:buNone/>
              <a:defRPr sz="1600" b="0" i="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spcBef>
                <a:spcPts val="300"/>
              </a:spcBef>
              <a:spcAft>
                <a:spcPts val="300"/>
              </a:spcAft>
            </a:pPr>
            <a:r>
              <a:rPr lang="en-US" altLang="zh-CN" sz="1000" dirty="0">
                <a:solidFill>
                  <a:schemeClr val="bg1"/>
                </a:solidFill>
                <a:cs typeface="Microsoft YaHei Light" charset="-122"/>
              </a:rPr>
              <a:t>2022-03</a:t>
            </a:r>
            <a:endParaRPr kumimoji="1" lang="zh-CN" altLang="en-US" sz="1400" dirty="0">
              <a:solidFill>
                <a:schemeClr val="bg1"/>
              </a:solidFill>
            </a:endParaRPr>
          </a:p>
        </p:txBody>
      </p:sp>
      <p:cxnSp>
        <p:nvCxnSpPr>
          <p:cNvPr id="17" name="直线连接符 19"/>
          <p:cNvCxnSpPr/>
          <p:nvPr/>
        </p:nvCxnSpPr>
        <p:spPr>
          <a:xfrm>
            <a:off x="-248631" y="2302317"/>
            <a:ext cx="8116724" cy="0"/>
          </a:xfrm>
          <a:prstGeom prst="line">
            <a:avLst/>
          </a:prstGeom>
          <a:ln>
            <a:gradFill flip="none" rotWithShape="1">
              <a:gsLst>
                <a:gs pos="10000">
                  <a:schemeClr val="bg1">
                    <a:alpha val="0"/>
                  </a:schemeClr>
                </a:gs>
                <a:gs pos="90000">
                  <a:prstClr val="white">
                    <a:alpha val="0"/>
                  </a:prstClr>
                </a:gs>
                <a:gs pos="50000">
                  <a:schemeClr val="bg1"/>
                </a:gs>
              </a:gsLst>
              <a:lin ang="0" scaled="1"/>
              <a:tileRect/>
            </a:gradFill>
          </a:ln>
        </p:spPr>
        <p:style>
          <a:lnRef idx="1">
            <a:schemeClr val="dk1"/>
          </a:lnRef>
          <a:fillRef idx="0">
            <a:schemeClr val="dk1"/>
          </a:fillRef>
          <a:effectRef idx="0">
            <a:schemeClr val="dk1"/>
          </a:effectRef>
          <a:fontRef idx="minor">
            <a:schemeClr val="tx1"/>
          </a:fontRef>
        </p:style>
      </p:cxnSp>
      <p:sp>
        <p:nvSpPr>
          <p:cNvPr id="8" name="Title 1"/>
          <p:cNvSpPr txBox="1"/>
          <p:nvPr/>
        </p:nvSpPr>
        <p:spPr bwMode="auto">
          <a:xfrm>
            <a:off x="856192" y="1637195"/>
            <a:ext cx="6951989" cy="665122"/>
          </a:xfrm>
          <a:prstGeom prst="rect">
            <a:avLst/>
          </a:prstGeom>
          <a:noFill/>
          <a:ln w="9525">
            <a:noFill/>
            <a:miter lim="800000"/>
          </a:ln>
        </p:spPr>
        <p:txBody>
          <a:bodyPr vert="horz" wrap="square" lIns="0" tIns="0" rIns="0" bIns="0" numCol="1" anchor="t" anchorCtr="0" compatLnSpc="1">
            <a:noAutofit/>
          </a:bodyPr>
          <a:lstStyle>
            <a:lvl1pPr algn="l" defTabSz="457200" rtl="0" eaLnBrk="1" latinLnBrk="0" hangingPunct="1">
              <a:lnSpc>
                <a:spcPct val="100000"/>
              </a:lnSpc>
              <a:spcBef>
                <a:spcPct val="0"/>
              </a:spcBef>
              <a:buNone/>
              <a:defRPr sz="3200" b="1" i="0" kern="1200" baseline="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stStyle>
          <a:p>
            <a:r>
              <a:rPr lang="en-US" altLang="zh-CN" dirty="0"/>
              <a:t>AWS</a:t>
            </a:r>
            <a:r>
              <a:rPr lang="zh-CN" altLang="en-US" dirty="0"/>
              <a:t>发票云</a:t>
            </a:r>
            <a:r>
              <a:rPr lang="en-US" altLang="zh-CN" dirty="0" err="1"/>
              <a:t>Git</a:t>
            </a:r>
            <a:r>
              <a:rPr lang="zh-CN" altLang="en-US" dirty="0"/>
              <a:t>工作流及新发版流程</a:t>
            </a:r>
            <a:endParaRPr lang="en-US" dirty="0"/>
          </a:p>
        </p:txBody>
      </p:sp>
      <p:sp>
        <p:nvSpPr>
          <p:cNvPr id="6" name="Title 1"/>
          <p:cNvSpPr txBox="1"/>
          <p:nvPr/>
        </p:nvSpPr>
        <p:spPr bwMode="auto">
          <a:xfrm>
            <a:off x="856193" y="2449142"/>
            <a:ext cx="4828170" cy="358981"/>
          </a:xfrm>
          <a:prstGeom prst="rect">
            <a:avLst/>
          </a:prstGeom>
          <a:noFill/>
          <a:ln w="9525">
            <a:noFill/>
            <a:miter lim="800000"/>
          </a:ln>
        </p:spPr>
        <p:txBody>
          <a:bodyPr vert="horz" wrap="square" lIns="0" tIns="0" rIns="0" bIns="0" numCol="1" anchor="t" anchorCtr="0" compatLnSpc="1">
            <a:noAutofit/>
          </a:bodyPr>
          <a:lstStyle>
            <a:lvl1pPr algn="l" defTabSz="457200" rtl="0" eaLnBrk="1" latinLnBrk="0" hangingPunct="1">
              <a:lnSpc>
                <a:spcPct val="100000"/>
              </a:lnSpc>
              <a:spcBef>
                <a:spcPct val="0"/>
              </a:spcBef>
              <a:buNone/>
              <a:defRPr sz="3200" b="1" i="0" kern="1200" baseline="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stStyle>
          <a:p>
            <a:r>
              <a:rPr lang="zh-CN" altLang="en-US" sz="1800" dirty="0"/>
              <a:t>发票云基础平台部</a:t>
            </a:r>
            <a:endParaRPr lang="en-US" altLang="zh-CN" sz="1800" dirty="0"/>
          </a:p>
          <a:p>
            <a:r>
              <a:rPr lang="zh-CN" altLang="en-US" sz="1400" dirty="0"/>
              <a:t>杨文威</a:t>
            </a:r>
            <a:endParaRPr lang="en-US" altLang="zh-CN" sz="1800" dirty="0"/>
          </a:p>
        </p:txBody>
      </p:sp>
    </p:spTree>
    <p:extLst>
      <p:ext uri="{BB962C8B-B14F-4D97-AF65-F5344CB8AC3E}">
        <p14:creationId xmlns:p14="http://schemas.microsoft.com/office/powerpoint/2010/main" val="60958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outVertical)">
                                      <p:cBhvr>
                                        <p:cTn id="7" dur="12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BE372B7-A409-4CA5-9003-AF00531901DE}"/>
              </a:ext>
            </a:extLst>
          </p:cNvPr>
          <p:cNvSpPr>
            <a:spLocks noGrp="1"/>
          </p:cNvSpPr>
          <p:nvPr>
            <p:ph type="title"/>
          </p:nvPr>
        </p:nvSpPr>
        <p:spPr/>
        <p:txBody>
          <a:bodyPr/>
          <a:lstStyle/>
          <a:p>
            <a:r>
              <a:rPr lang="zh-CN" altLang="en-US" sz="2400" dirty="0"/>
              <a:t>提测</a:t>
            </a:r>
          </a:p>
        </p:txBody>
      </p:sp>
      <p:sp>
        <p:nvSpPr>
          <p:cNvPr id="4" name="文本框 3">
            <a:extLst>
              <a:ext uri="{FF2B5EF4-FFF2-40B4-BE49-F238E27FC236}">
                <a16:creationId xmlns:a16="http://schemas.microsoft.com/office/drawing/2014/main" id="{87D224D5-DF9E-4B7F-9BE7-859A42057051}"/>
              </a:ext>
            </a:extLst>
          </p:cNvPr>
          <p:cNvSpPr txBox="1"/>
          <p:nvPr/>
        </p:nvSpPr>
        <p:spPr>
          <a:xfrm>
            <a:off x="443869" y="1152843"/>
            <a:ext cx="8229882" cy="646331"/>
          </a:xfrm>
          <a:prstGeom prst="rect">
            <a:avLst/>
          </a:prstGeom>
          <a:noFill/>
        </p:spPr>
        <p:txBody>
          <a:bodyPr wrap="none" rtlCol="0">
            <a:spAutoFit/>
          </a:bodyPr>
          <a:lstStyle/>
          <a:p>
            <a:r>
              <a:rPr lang="zh-CN" altLang="en-US" dirty="0"/>
              <a:t>在特性分支代码合并至</a:t>
            </a:r>
            <a:r>
              <a:rPr lang="en-US" altLang="zh-CN" dirty="0"/>
              <a:t>test</a:t>
            </a:r>
            <a:r>
              <a:rPr lang="zh-CN" altLang="en-US" dirty="0"/>
              <a:t>分支后，告知测试直接在</a:t>
            </a:r>
            <a:r>
              <a:rPr lang="en-US" altLang="zh-CN" dirty="0" err="1"/>
              <a:t>jenkins</a:t>
            </a:r>
            <a:r>
              <a:rPr lang="zh-CN" altLang="en-US" dirty="0"/>
              <a:t>构建即可。</a:t>
            </a:r>
            <a:endParaRPr lang="en-US" altLang="zh-CN" dirty="0"/>
          </a:p>
          <a:p>
            <a:r>
              <a:rPr lang="zh-CN" altLang="en-US" dirty="0"/>
              <a:t>每次构建都会在当前时刻</a:t>
            </a:r>
            <a:r>
              <a:rPr lang="en-US" altLang="zh-CN" dirty="0"/>
              <a:t>test</a:t>
            </a:r>
            <a:r>
              <a:rPr lang="zh-CN" altLang="en-US" dirty="0"/>
              <a:t>分支的</a:t>
            </a:r>
            <a:r>
              <a:rPr lang="en-US" altLang="zh-CN" dirty="0"/>
              <a:t>HEAD</a:t>
            </a:r>
            <a:r>
              <a:rPr lang="zh-CN" altLang="en-US" dirty="0"/>
              <a:t>，自动打</a:t>
            </a:r>
            <a:r>
              <a:rPr lang="en-US" altLang="zh-CN" dirty="0"/>
              <a:t>TAG</a:t>
            </a:r>
            <a:r>
              <a:rPr lang="zh-CN" altLang="en-US" dirty="0"/>
              <a:t>（例如</a:t>
            </a:r>
            <a:r>
              <a:rPr lang="en-US" altLang="zh-CN" dirty="0"/>
              <a:t>test-20220315001</a:t>
            </a:r>
            <a:r>
              <a:rPr lang="zh-CN" altLang="en-US" dirty="0"/>
              <a:t>）</a:t>
            </a:r>
            <a:endParaRPr lang="en-US" altLang="zh-CN" dirty="0"/>
          </a:p>
        </p:txBody>
      </p:sp>
      <p:sp>
        <p:nvSpPr>
          <p:cNvPr id="5" name="标题 2">
            <a:extLst>
              <a:ext uri="{FF2B5EF4-FFF2-40B4-BE49-F238E27FC236}">
                <a16:creationId xmlns:a16="http://schemas.microsoft.com/office/drawing/2014/main" id="{F9578339-E717-4A60-A0AB-7CC1462586CC}"/>
              </a:ext>
            </a:extLst>
          </p:cNvPr>
          <p:cNvSpPr txBox="1">
            <a:spLocks/>
          </p:cNvSpPr>
          <p:nvPr/>
        </p:nvSpPr>
        <p:spPr bwMode="auto">
          <a:xfrm>
            <a:off x="380875" y="748118"/>
            <a:ext cx="8403269" cy="5255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defTabSz="457200" rtl="0" eaLnBrk="1" latinLnBrk="0" hangingPunct="1">
              <a:spcBef>
                <a:spcPct val="0"/>
              </a:spcBef>
              <a:buNone/>
              <a:defRPr sz="1600" b="1" i="0" kern="1200" baseline="0">
                <a:solidFill>
                  <a:srgbClr val="1771EA"/>
                </a:solidFill>
                <a:latin typeface="Microsoft YaHei" charset="-122"/>
                <a:ea typeface="Microsoft YaHei" charset="-122"/>
                <a:cs typeface="Microsoft YaHei" charset="-122"/>
              </a:defRPr>
            </a:lvl1pPr>
          </a:lstStyle>
          <a:p>
            <a:r>
              <a:rPr lang="zh-CN" altLang="en-US" sz="1800" dirty="0"/>
              <a:t>一般研发任务并行开发</a:t>
            </a:r>
          </a:p>
        </p:txBody>
      </p:sp>
      <p:sp>
        <p:nvSpPr>
          <p:cNvPr id="10" name="标题 2">
            <a:extLst>
              <a:ext uri="{FF2B5EF4-FFF2-40B4-BE49-F238E27FC236}">
                <a16:creationId xmlns:a16="http://schemas.microsoft.com/office/drawing/2014/main" id="{E0764056-AF5D-492A-9747-56026CF276BE}"/>
              </a:ext>
            </a:extLst>
          </p:cNvPr>
          <p:cNvSpPr txBox="1">
            <a:spLocks/>
          </p:cNvSpPr>
          <p:nvPr/>
        </p:nvSpPr>
        <p:spPr bwMode="auto">
          <a:xfrm>
            <a:off x="380875" y="1941135"/>
            <a:ext cx="8403269" cy="5255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defTabSz="457200" rtl="0" eaLnBrk="1" latinLnBrk="0" hangingPunct="1">
              <a:spcBef>
                <a:spcPct val="0"/>
              </a:spcBef>
              <a:buNone/>
              <a:defRPr sz="1600" b="1" i="0" kern="1200" baseline="0">
                <a:solidFill>
                  <a:srgbClr val="1771EA"/>
                </a:solidFill>
                <a:latin typeface="Microsoft YaHei" charset="-122"/>
                <a:ea typeface="Microsoft YaHei" charset="-122"/>
                <a:cs typeface="Microsoft YaHei" charset="-122"/>
              </a:defRPr>
            </a:lvl1pPr>
          </a:lstStyle>
          <a:p>
            <a:r>
              <a:rPr lang="zh-CN" altLang="en-US" sz="1800" dirty="0"/>
              <a:t>临时测试</a:t>
            </a:r>
          </a:p>
        </p:txBody>
      </p:sp>
      <p:sp>
        <p:nvSpPr>
          <p:cNvPr id="13" name="文本框 12">
            <a:extLst>
              <a:ext uri="{FF2B5EF4-FFF2-40B4-BE49-F238E27FC236}">
                <a16:creationId xmlns:a16="http://schemas.microsoft.com/office/drawing/2014/main" id="{669E97A8-7626-489F-9607-4FFDCA1BC7C0}"/>
              </a:ext>
            </a:extLst>
          </p:cNvPr>
          <p:cNvSpPr txBox="1"/>
          <p:nvPr/>
        </p:nvSpPr>
        <p:spPr>
          <a:xfrm>
            <a:off x="457060" y="2353672"/>
            <a:ext cx="8568408" cy="646331"/>
          </a:xfrm>
          <a:prstGeom prst="rect">
            <a:avLst/>
          </a:prstGeom>
          <a:noFill/>
        </p:spPr>
        <p:txBody>
          <a:bodyPr wrap="square" rtlCol="0">
            <a:spAutoFit/>
          </a:bodyPr>
          <a:lstStyle/>
          <a:p>
            <a:r>
              <a:rPr lang="zh-CN" altLang="en-US" dirty="0"/>
              <a:t>在</a:t>
            </a:r>
            <a:r>
              <a:rPr lang="en-US" altLang="zh-CN" dirty="0" err="1"/>
              <a:t>jenkins</a:t>
            </a:r>
            <a:r>
              <a:rPr lang="zh-CN" altLang="en-US" dirty="0"/>
              <a:t>构建时给参数</a:t>
            </a:r>
            <a:r>
              <a:rPr lang="en-US" altLang="zh-CN" dirty="0"/>
              <a:t>BRANCH</a:t>
            </a:r>
            <a:r>
              <a:rPr lang="zh-CN" altLang="en-US" dirty="0"/>
              <a:t>传递指定临时测试分支即可，会在当前分支当前时刻的</a:t>
            </a:r>
            <a:r>
              <a:rPr lang="en-US" altLang="zh-CN" dirty="0"/>
              <a:t>HEAD</a:t>
            </a:r>
            <a:r>
              <a:rPr lang="zh-CN" altLang="en-US" dirty="0"/>
              <a:t>，自动打</a:t>
            </a:r>
            <a:r>
              <a:rPr lang="en-US" altLang="zh-CN" dirty="0"/>
              <a:t>TAG</a:t>
            </a:r>
            <a:r>
              <a:rPr lang="zh-CN" altLang="en-US" dirty="0"/>
              <a:t>（例如</a:t>
            </a:r>
            <a:r>
              <a:rPr lang="en-US" altLang="zh-CN" dirty="0"/>
              <a:t>temp-20220315001</a:t>
            </a:r>
            <a:r>
              <a:rPr lang="zh-CN" altLang="en-US" dirty="0"/>
              <a:t>）</a:t>
            </a:r>
            <a:endParaRPr lang="en-US" altLang="zh-CN" dirty="0"/>
          </a:p>
        </p:txBody>
      </p:sp>
      <p:sp>
        <p:nvSpPr>
          <p:cNvPr id="14" name="标题 2">
            <a:extLst>
              <a:ext uri="{FF2B5EF4-FFF2-40B4-BE49-F238E27FC236}">
                <a16:creationId xmlns:a16="http://schemas.microsoft.com/office/drawing/2014/main" id="{E3E27162-9D21-49BE-9030-5984B2CCEA8D}"/>
              </a:ext>
            </a:extLst>
          </p:cNvPr>
          <p:cNvSpPr txBox="1">
            <a:spLocks/>
          </p:cNvSpPr>
          <p:nvPr/>
        </p:nvSpPr>
        <p:spPr bwMode="auto">
          <a:xfrm>
            <a:off x="380875" y="3134152"/>
            <a:ext cx="8403269" cy="5255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defTabSz="457200" rtl="0" eaLnBrk="1" latinLnBrk="0" hangingPunct="1">
              <a:spcBef>
                <a:spcPct val="0"/>
              </a:spcBef>
              <a:buNone/>
              <a:defRPr sz="1600" b="1" i="0" kern="1200" baseline="0">
                <a:solidFill>
                  <a:srgbClr val="1771EA"/>
                </a:solidFill>
                <a:latin typeface="Microsoft YaHei" charset="-122"/>
                <a:ea typeface="Microsoft YaHei" charset="-122"/>
                <a:cs typeface="Microsoft YaHei" charset="-122"/>
              </a:defRPr>
            </a:lvl1pPr>
          </a:lstStyle>
          <a:p>
            <a:r>
              <a:rPr lang="zh-CN" altLang="en-US" sz="1800" dirty="0"/>
              <a:t>紧急任务</a:t>
            </a:r>
            <a:r>
              <a:rPr lang="en-US" altLang="zh-CN" sz="1800" dirty="0"/>
              <a:t>/</a:t>
            </a:r>
            <a:r>
              <a:rPr lang="zh-CN" altLang="en-US" sz="1800" dirty="0"/>
              <a:t>发版</a:t>
            </a:r>
          </a:p>
        </p:txBody>
      </p:sp>
      <p:sp>
        <p:nvSpPr>
          <p:cNvPr id="15" name="文本框 14">
            <a:extLst>
              <a:ext uri="{FF2B5EF4-FFF2-40B4-BE49-F238E27FC236}">
                <a16:creationId xmlns:a16="http://schemas.microsoft.com/office/drawing/2014/main" id="{1236BDD3-5312-471F-B62D-7ADC6A789D7C}"/>
              </a:ext>
            </a:extLst>
          </p:cNvPr>
          <p:cNvSpPr txBox="1"/>
          <p:nvPr/>
        </p:nvSpPr>
        <p:spPr>
          <a:xfrm>
            <a:off x="443869" y="3529694"/>
            <a:ext cx="8568408" cy="646331"/>
          </a:xfrm>
          <a:prstGeom prst="rect">
            <a:avLst/>
          </a:prstGeom>
          <a:noFill/>
        </p:spPr>
        <p:txBody>
          <a:bodyPr wrap="square" rtlCol="0">
            <a:spAutoFit/>
          </a:bodyPr>
          <a:lstStyle/>
          <a:p>
            <a:r>
              <a:rPr lang="zh-CN" altLang="en-US" dirty="0"/>
              <a:t>在</a:t>
            </a:r>
            <a:r>
              <a:rPr lang="en-US" altLang="zh-CN" dirty="0" err="1"/>
              <a:t>jenkins</a:t>
            </a:r>
            <a:r>
              <a:rPr lang="zh-CN" altLang="en-US" dirty="0"/>
              <a:t>构建时给参数</a:t>
            </a:r>
            <a:r>
              <a:rPr lang="en-US" altLang="zh-CN" dirty="0"/>
              <a:t>BRANCH</a:t>
            </a:r>
            <a:r>
              <a:rPr lang="zh-CN" altLang="en-US" dirty="0"/>
              <a:t>传递</a:t>
            </a:r>
            <a:r>
              <a:rPr lang="en-US" altLang="zh-CN" dirty="0"/>
              <a:t>hotfix_</a:t>
            </a:r>
            <a:r>
              <a:rPr lang="zh-CN" altLang="en-US" dirty="0"/>
              <a:t>开头分支即可，会在给定</a:t>
            </a:r>
            <a:r>
              <a:rPr lang="en-US" altLang="zh-CN" dirty="0"/>
              <a:t>hotfix_</a:t>
            </a:r>
            <a:r>
              <a:rPr lang="zh-CN" altLang="en-US" dirty="0"/>
              <a:t>开头的分支当前时刻的</a:t>
            </a:r>
            <a:r>
              <a:rPr lang="en-US" altLang="zh-CN" dirty="0"/>
              <a:t>HEAD</a:t>
            </a:r>
            <a:r>
              <a:rPr lang="zh-CN" altLang="en-US" dirty="0"/>
              <a:t>，自动打</a:t>
            </a:r>
            <a:r>
              <a:rPr lang="en-US" altLang="zh-CN" dirty="0"/>
              <a:t>TAG</a:t>
            </a:r>
            <a:r>
              <a:rPr lang="zh-CN" altLang="en-US" dirty="0"/>
              <a:t>（例如</a:t>
            </a:r>
            <a:r>
              <a:rPr lang="en-US" altLang="zh-CN" dirty="0"/>
              <a:t>hf-20220315001</a:t>
            </a:r>
            <a:r>
              <a:rPr lang="zh-CN" altLang="en-US" dirty="0"/>
              <a:t>）</a:t>
            </a:r>
            <a:endParaRPr lang="en-US" altLang="zh-CN" dirty="0"/>
          </a:p>
        </p:txBody>
      </p:sp>
      <p:pic>
        <p:nvPicPr>
          <p:cNvPr id="17" name="图片 16">
            <a:extLst>
              <a:ext uri="{FF2B5EF4-FFF2-40B4-BE49-F238E27FC236}">
                <a16:creationId xmlns:a16="http://schemas.microsoft.com/office/drawing/2014/main" id="{EFF1936E-50E9-4910-A3FE-FBB2AD0CE285}"/>
              </a:ext>
            </a:extLst>
          </p:cNvPr>
          <p:cNvPicPr>
            <a:picLocks noChangeAspect="1"/>
          </p:cNvPicPr>
          <p:nvPr/>
        </p:nvPicPr>
        <p:blipFill>
          <a:blip r:embed="rId2"/>
          <a:stretch>
            <a:fillRect/>
          </a:stretch>
        </p:blipFill>
        <p:spPr>
          <a:xfrm>
            <a:off x="2577986" y="0"/>
            <a:ext cx="3988028" cy="5143500"/>
          </a:xfrm>
          <a:prstGeom prst="rect">
            <a:avLst/>
          </a:prstGeom>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8455" y="0"/>
            <a:ext cx="6196895" cy="5109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56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964" y="825875"/>
            <a:ext cx="8433078" cy="1477328"/>
          </a:xfrm>
          <a:prstGeom prst="rect">
            <a:avLst/>
          </a:prstGeom>
          <a:noFill/>
        </p:spPr>
        <p:txBody>
          <a:bodyPr wrap="none" rtlCol="0">
            <a:spAutoFit/>
          </a:bodyPr>
          <a:lstStyle/>
          <a:p>
            <a:r>
              <a:rPr lang="zh-CN" altLang="en-US" dirty="0"/>
              <a:t>正式发版只需将</a:t>
            </a:r>
            <a:r>
              <a:rPr lang="zh-CN" altLang="en-US" b="1" dirty="0">
                <a:solidFill>
                  <a:srgbClr val="FF0000"/>
                </a:solidFill>
              </a:rPr>
              <a:t>已测试通过且构建过</a:t>
            </a:r>
            <a:r>
              <a:rPr lang="zh-CN" altLang="en-US" dirty="0"/>
              <a:t>的</a:t>
            </a:r>
            <a:r>
              <a:rPr lang="en-US" altLang="zh-CN" dirty="0"/>
              <a:t>TAG</a:t>
            </a:r>
            <a:r>
              <a:rPr lang="zh-CN" altLang="en-US" dirty="0"/>
              <a:t>用于提发版审批，</a:t>
            </a:r>
            <a:r>
              <a:rPr lang="zh-CN" altLang="en-US" b="1" dirty="0">
                <a:solidFill>
                  <a:srgbClr val="FF0000"/>
                </a:solidFill>
              </a:rPr>
              <a:t>必须</a:t>
            </a:r>
            <a:r>
              <a:rPr lang="en-US" altLang="zh-CN" b="1" dirty="0">
                <a:solidFill>
                  <a:srgbClr val="FF0000"/>
                </a:solidFill>
              </a:rPr>
              <a:t>test-</a:t>
            </a:r>
            <a:r>
              <a:rPr lang="zh-CN" altLang="en-US" b="1" dirty="0">
                <a:solidFill>
                  <a:srgbClr val="FF0000"/>
                </a:solidFill>
              </a:rPr>
              <a:t>或</a:t>
            </a:r>
            <a:r>
              <a:rPr lang="en-US" altLang="zh-CN" b="1" dirty="0" err="1">
                <a:solidFill>
                  <a:srgbClr val="FF0000"/>
                </a:solidFill>
              </a:rPr>
              <a:t>hf</a:t>
            </a:r>
            <a:r>
              <a:rPr lang="en-US" altLang="zh-CN" b="1" dirty="0">
                <a:solidFill>
                  <a:srgbClr val="FF0000"/>
                </a:solidFill>
              </a:rPr>
              <a:t>-</a:t>
            </a:r>
            <a:r>
              <a:rPr lang="zh-CN" altLang="en-US" b="1" dirty="0">
                <a:solidFill>
                  <a:srgbClr val="FF0000"/>
                </a:solidFill>
              </a:rPr>
              <a:t>开头</a:t>
            </a:r>
            <a:r>
              <a:rPr lang="zh-CN" altLang="en-US" dirty="0"/>
              <a:t>。</a:t>
            </a:r>
            <a:endParaRPr lang="en-US" altLang="zh-CN" dirty="0"/>
          </a:p>
          <a:p>
            <a:endParaRPr lang="en-US" altLang="zh-CN" dirty="0"/>
          </a:p>
          <a:p>
            <a:r>
              <a:rPr lang="zh-CN" altLang="en-US" b="1" dirty="0">
                <a:solidFill>
                  <a:srgbClr val="FF0000"/>
                </a:solidFill>
              </a:rPr>
              <a:t>这个</a:t>
            </a:r>
            <a:r>
              <a:rPr lang="en-US" altLang="zh-CN" b="1" dirty="0">
                <a:solidFill>
                  <a:srgbClr val="FF0000"/>
                </a:solidFill>
              </a:rPr>
              <a:t>TAG</a:t>
            </a:r>
            <a:r>
              <a:rPr lang="zh-CN" altLang="en-US" b="1" dirty="0">
                <a:solidFill>
                  <a:srgbClr val="FF0000"/>
                </a:solidFill>
              </a:rPr>
              <a:t>，由测试人员确定。</a:t>
            </a:r>
            <a:endParaRPr lang="en-US" altLang="zh-CN" b="1" dirty="0">
              <a:solidFill>
                <a:srgbClr val="FF0000"/>
              </a:solidFill>
            </a:endParaRPr>
          </a:p>
          <a:p>
            <a:endParaRPr lang="en-US" altLang="zh-CN" dirty="0"/>
          </a:p>
          <a:p>
            <a:r>
              <a:rPr lang="zh-CN" altLang="en-US" dirty="0"/>
              <a:t>发版后会在</a:t>
            </a:r>
            <a:r>
              <a:rPr lang="en-US" altLang="zh-CN" dirty="0"/>
              <a:t>master</a:t>
            </a:r>
            <a:r>
              <a:rPr lang="zh-CN" altLang="en-US" dirty="0"/>
              <a:t>的</a:t>
            </a:r>
            <a:r>
              <a:rPr lang="en-US" altLang="zh-CN" dirty="0"/>
              <a:t>HEAD</a:t>
            </a:r>
            <a:r>
              <a:rPr lang="zh-CN" altLang="en-US" dirty="0"/>
              <a:t>上将原有</a:t>
            </a:r>
            <a:r>
              <a:rPr lang="en-US" altLang="zh-CN" dirty="0"/>
              <a:t>TAG</a:t>
            </a:r>
            <a:r>
              <a:rPr lang="zh-CN" altLang="en-US" dirty="0"/>
              <a:t>去前缀后，加上</a:t>
            </a:r>
            <a:r>
              <a:rPr lang="en-US" altLang="zh-CN" dirty="0"/>
              <a:t>pro-</a:t>
            </a:r>
            <a:r>
              <a:rPr lang="zh-CN" altLang="en-US" dirty="0"/>
              <a:t>或</a:t>
            </a:r>
            <a:r>
              <a:rPr lang="en-US" altLang="zh-CN" dirty="0"/>
              <a:t>hotfix-</a:t>
            </a:r>
            <a:endParaRPr lang="zh-CN" altLang="en-US" dirty="0"/>
          </a:p>
        </p:txBody>
      </p:sp>
      <p:sp>
        <p:nvSpPr>
          <p:cNvPr id="4" name="标题 2">
            <a:extLst>
              <a:ext uri="{FF2B5EF4-FFF2-40B4-BE49-F238E27FC236}">
                <a16:creationId xmlns:a16="http://schemas.microsoft.com/office/drawing/2014/main" id="{7C4B4BD2-EDE6-451E-BFA8-AA8068409FF3}"/>
              </a:ext>
            </a:extLst>
          </p:cNvPr>
          <p:cNvSpPr>
            <a:spLocks noGrp="1"/>
          </p:cNvSpPr>
          <p:nvPr>
            <p:ph type="title"/>
          </p:nvPr>
        </p:nvSpPr>
        <p:spPr>
          <a:xfrm>
            <a:off x="443869" y="222590"/>
            <a:ext cx="8403269" cy="525528"/>
          </a:xfrm>
        </p:spPr>
        <p:txBody>
          <a:bodyPr/>
          <a:lstStyle/>
          <a:p>
            <a:r>
              <a:rPr lang="zh-CN" altLang="en-US" dirty="0"/>
              <a:t>发版</a:t>
            </a:r>
            <a:endParaRPr lang="zh-CN" altLang="en-US" sz="2400" dirty="0"/>
          </a:p>
        </p:txBody>
      </p:sp>
    </p:spTree>
    <p:extLst>
      <p:ext uri="{BB962C8B-B14F-4D97-AF65-F5344CB8AC3E}">
        <p14:creationId xmlns:p14="http://schemas.microsoft.com/office/powerpoint/2010/main" val="2840716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3E4CA3-BE06-4CFB-89C3-BCD965227558}"/>
              </a:ext>
            </a:extLst>
          </p:cNvPr>
          <p:cNvSpPr>
            <a:spLocks noGrp="1"/>
          </p:cNvSpPr>
          <p:nvPr>
            <p:ph type="title"/>
          </p:nvPr>
        </p:nvSpPr>
        <p:spPr>
          <a:xfrm>
            <a:off x="364066" y="1857375"/>
            <a:ext cx="8229600" cy="857250"/>
          </a:xfrm>
        </p:spPr>
        <p:txBody>
          <a:bodyPr>
            <a:normAutofit/>
          </a:bodyPr>
          <a:lstStyle/>
          <a:p>
            <a:pPr algn="ctr"/>
            <a:r>
              <a:rPr lang="zh-CN" altLang="en-US" sz="3200" dirty="0"/>
              <a:t>附加内容</a:t>
            </a:r>
          </a:p>
        </p:txBody>
      </p:sp>
    </p:spTree>
    <p:extLst>
      <p:ext uri="{BB962C8B-B14F-4D97-AF65-F5344CB8AC3E}">
        <p14:creationId xmlns:p14="http://schemas.microsoft.com/office/powerpoint/2010/main" val="234955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commit</a:t>
            </a:r>
            <a:r>
              <a:rPr lang="zh-CN" altLang="en-US" dirty="0"/>
              <a:t>的</a:t>
            </a:r>
            <a:r>
              <a:rPr lang="en-US" altLang="zh-CN" dirty="0"/>
              <a:t>hash</a:t>
            </a:r>
            <a:r>
              <a:rPr lang="zh-CN" altLang="en-US" dirty="0"/>
              <a:t>值</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59" y="1307586"/>
            <a:ext cx="9144000" cy="2349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47423" y="938254"/>
            <a:ext cx="4149277" cy="369332"/>
          </a:xfrm>
          <a:prstGeom prst="rect">
            <a:avLst/>
          </a:prstGeom>
          <a:noFill/>
        </p:spPr>
        <p:txBody>
          <a:bodyPr wrap="none" rtlCol="0">
            <a:spAutoFit/>
          </a:bodyPr>
          <a:lstStyle/>
          <a:p>
            <a:r>
              <a:rPr lang="en-US" altLang="zh-CN" dirty="0"/>
              <a:t>commit</a:t>
            </a:r>
            <a:r>
              <a:rPr lang="zh-CN" altLang="en-US" dirty="0"/>
              <a:t>列表，每个</a:t>
            </a:r>
            <a:r>
              <a:rPr lang="en-US" altLang="zh-CN" dirty="0"/>
              <a:t>item</a:t>
            </a:r>
            <a:r>
              <a:rPr lang="zh-CN" altLang="en-US" dirty="0"/>
              <a:t>都是一个</a:t>
            </a:r>
            <a:r>
              <a:rPr lang="en-US" altLang="zh-CN" dirty="0"/>
              <a:t>commit</a:t>
            </a:r>
            <a:endParaRPr lang="zh-CN" altLang="en-US" dirty="0"/>
          </a:p>
        </p:txBody>
      </p:sp>
      <p:sp>
        <p:nvSpPr>
          <p:cNvPr id="9" name="文本框 8">
            <a:extLst>
              <a:ext uri="{FF2B5EF4-FFF2-40B4-BE49-F238E27FC236}">
                <a16:creationId xmlns:a16="http://schemas.microsoft.com/office/drawing/2014/main" id="{9E75DBFD-AC99-4CE8-ABC8-FC7FD0980570}"/>
              </a:ext>
            </a:extLst>
          </p:cNvPr>
          <p:cNvSpPr txBox="1"/>
          <p:nvPr/>
        </p:nvSpPr>
        <p:spPr>
          <a:xfrm>
            <a:off x="3851709" y="2571750"/>
            <a:ext cx="5236632" cy="369332"/>
          </a:xfrm>
          <a:prstGeom prst="rect">
            <a:avLst/>
          </a:prstGeom>
          <a:noFill/>
        </p:spPr>
        <p:txBody>
          <a:bodyPr wrap="square">
            <a:spAutoFit/>
          </a:bodyPr>
          <a:lstStyle/>
          <a:p>
            <a:r>
              <a:rPr lang="zh-CN" altLang="en-US" b="1" dirty="0">
                <a:solidFill>
                  <a:srgbClr val="FF0000"/>
                </a:solidFill>
              </a:rPr>
              <a:t>可认为是</a:t>
            </a:r>
            <a:r>
              <a:rPr lang="en-US" altLang="zh-CN" b="1" dirty="0">
                <a:solidFill>
                  <a:srgbClr val="FF0000"/>
                </a:solidFill>
              </a:rPr>
              <a:t>SVN</a:t>
            </a:r>
            <a:r>
              <a:rPr lang="zh-CN" altLang="en-US" b="1" dirty="0">
                <a:solidFill>
                  <a:srgbClr val="FF0000"/>
                </a:solidFill>
              </a:rPr>
              <a:t>的版本号</a:t>
            </a:r>
            <a:r>
              <a:rPr lang="en-US" altLang="zh-CN" b="1" dirty="0">
                <a:solidFill>
                  <a:srgbClr val="FF0000"/>
                </a:solidFill>
              </a:rPr>
              <a:t>revision</a:t>
            </a:r>
            <a:endParaRPr lang="zh-CN" altLang="en-US" b="1" dirty="0">
              <a:solidFill>
                <a:srgbClr val="FF0000"/>
              </a:solidFill>
            </a:endParaRPr>
          </a:p>
        </p:txBody>
      </p:sp>
    </p:spTree>
    <p:extLst>
      <p:ext uri="{BB962C8B-B14F-4D97-AF65-F5344CB8AC3E}">
        <p14:creationId xmlns:p14="http://schemas.microsoft.com/office/powerpoint/2010/main" val="3423840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p:cTn id="7" dur="1000" fill="hold"/>
                                        <p:tgtEl>
                                          <p:spTgt spid="9">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9">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9">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测试环境构建（测试人员操作）</a:t>
            </a:r>
          </a:p>
        </p:txBody>
      </p:sp>
      <p:sp>
        <p:nvSpPr>
          <p:cNvPr id="3" name="TextBox 2"/>
          <p:cNvSpPr txBox="1"/>
          <p:nvPr/>
        </p:nvSpPr>
        <p:spPr>
          <a:xfrm>
            <a:off x="264379" y="3363393"/>
            <a:ext cx="3584052" cy="646331"/>
          </a:xfrm>
          <a:prstGeom prst="rect">
            <a:avLst/>
          </a:prstGeom>
          <a:noFill/>
        </p:spPr>
        <p:txBody>
          <a:bodyPr wrap="square" rtlCol="0">
            <a:spAutoFit/>
          </a:bodyPr>
          <a:lstStyle/>
          <a:p>
            <a:r>
              <a:rPr lang="zh-CN" altLang="en-US" dirty="0"/>
              <a:t>后续可通过指定</a:t>
            </a:r>
            <a:r>
              <a:rPr lang="en-US" altLang="zh-CN" dirty="0"/>
              <a:t>TAG</a:t>
            </a:r>
            <a:r>
              <a:rPr lang="zh-CN" altLang="en-US" dirty="0"/>
              <a:t>或</a:t>
            </a:r>
            <a:r>
              <a:rPr lang="en-US" altLang="zh-CN" dirty="0"/>
              <a:t>COMMIT_ID</a:t>
            </a:r>
            <a:r>
              <a:rPr lang="zh-CN" altLang="en-US" dirty="0"/>
              <a:t>来重启服务（</a:t>
            </a:r>
            <a:r>
              <a:rPr lang="en-US" altLang="zh-CN" dirty="0"/>
              <a:t>TAG</a:t>
            </a:r>
            <a:r>
              <a:rPr lang="zh-CN" altLang="en-US" dirty="0"/>
              <a:t>优先）</a:t>
            </a:r>
          </a:p>
        </p:txBody>
      </p:sp>
      <p:graphicFrame>
        <p:nvGraphicFramePr>
          <p:cNvPr id="8" name="表格 7"/>
          <p:cNvGraphicFramePr>
            <a:graphicFrameLocks noGrp="1"/>
          </p:cNvGraphicFramePr>
          <p:nvPr>
            <p:extLst>
              <p:ext uri="{D42A27DB-BD31-4B8C-83A1-F6EECF244321}">
                <p14:modId xmlns:p14="http://schemas.microsoft.com/office/powerpoint/2010/main" val="451189456"/>
              </p:ext>
            </p:extLst>
          </p:nvPr>
        </p:nvGraphicFramePr>
        <p:xfrm>
          <a:off x="294096" y="735972"/>
          <a:ext cx="4190439" cy="2285525"/>
        </p:xfrm>
        <a:graphic>
          <a:graphicData uri="http://schemas.openxmlformats.org/drawingml/2006/table">
            <a:tbl>
              <a:tblPr firstRow="1" bandRow="1">
                <a:tableStyleId>{5C22544A-7EE6-4342-B048-85BDC9FD1C3A}</a:tableStyleId>
              </a:tblPr>
              <a:tblGrid>
                <a:gridCol w="1396813">
                  <a:extLst>
                    <a:ext uri="{9D8B030D-6E8A-4147-A177-3AD203B41FA5}">
                      <a16:colId xmlns:a16="http://schemas.microsoft.com/office/drawing/2014/main" val="20000"/>
                    </a:ext>
                  </a:extLst>
                </a:gridCol>
                <a:gridCol w="1396813">
                  <a:extLst>
                    <a:ext uri="{9D8B030D-6E8A-4147-A177-3AD203B41FA5}">
                      <a16:colId xmlns:a16="http://schemas.microsoft.com/office/drawing/2014/main" val="20001"/>
                    </a:ext>
                  </a:extLst>
                </a:gridCol>
                <a:gridCol w="1396813">
                  <a:extLst>
                    <a:ext uri="{9D8B030D-6E8A-4147-A177-3AD203B41FA5}">
                      <a16:colId xmlns:a16="http://schemas.microsoft.com/office/drawing/2014/main" val="20002"/>
                    </a:ext>
                  </a:extLst>
                </a:gridCol>
              </a:tblGrid>
              <a:tr h="533289">
                <a:tc>
                  <a:txBody>
                    <a:bodyPr/>
                    <a:lstStyle/>
                    <a:p>
                      <a:endParaRPr lang="zh-CN" altLang="en-US" sz="1400" dirty="0"/>
                    </a:p>
                  </a:txBody>
                  <a:tcPr/>
                </a:tc>
                <a:tc>
                  <a:txBody>
                    <a:bodyPr/>
                    <a:lstStyle/>
                    <a:p>
                      <a:r>
                        <a:rPr lang="en-US" altLang="zh-CN" sz="1400" b="1" dirty="0"/>
                        <a:t>COMMIT_ID</a:t>
                      </a:r>
                      <a:r>
                        <a:rPr lang="zh-CN" altLang="en-US" sz="1400" b="1" dirty="0"/>
                        <a:t>空</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b="1" dirty="0"/>
                        <a:t>COMMIT_ID</a:t>
                      </a:r>
                      <a:r>
                        <a:rPr lang="zh-CN" altLang="en-US" sz="1200" b="1" dirty="0"/>
                        <a:t>不空</a:t>
                      </a:r>
                    </a:p>
                  </a:txBody>
                  <a:tcPr/>
                </a:tc>
                <a:extLst>
                  <a:ext uri="{0D108BD9-81ED-4DB2-BD59-A6C34878D82A}">
                    <a16:rowId xmlns:a16="http://schemas.microsoft.com/office/drawing/2014/main" val="10000"/>
                  </a:ext>
                </a:extLst>
              </a:tr>
              <a:tr h="990394">
                <a:tc>
                  <a:txBody>
                    <a:bodyPr/>
                    <a:lstStyle/>
                    <a:p>
                      <a:pPr algn="ctr"/>
                      <a:r>
                        <a:rPr lang="en-US" altLang="zh-CN" sz="1400" b="1" dirty="0"/>
                        <a:t>TAG</a:t>
                      </a:r>
                      <a:r>
                        <a:rPr lang="zh-CN" altLang="en-US" sz="1400" b="1" dirty="0"/>
                        <a:t>空</a:t>
                      </a:r>
                    </a:p>
                  </a:txBody>
                  <a:tcPr/>
                </a:tc>
                <a:tc>
                  <a:txBody>
                    <a:bodyPr/>
                    <a:lstStyle/>
                    <a:p>
                      <a:r>
                        <a:rPr lang="zh-CN" altLang="en-US" sz="1400" dirty="0"/>
                        <a:t>给</a:t>
                      </a:r>
                      <a:r>
                        <a:rPr lang="en-US" altLang="zh-CN" sz="1400" dirty="0"/>
                        <a:t>HEAD</a:t>
                      </a:r>
                      <a:r>
                        <a:rPr lang="zh-CN" altLang="en-US" sz="1400" dirty="0"/>
                        <a:t>打自动生成的</a:t>
                      </a:r>
                      <a:r>
                        <a:rPr lang="en-US" altLang="zh-CN" sz="1400" dirty="0"/>
                        <a:t>TAG</a:t>
                      </a:r>
                    </a:p>
                    <a:p>
                      <a:r>
                        <a:rPr lang="zh-CN" altLang="en-US" sz="1400" dirty="0"/>
                        <a:t>（正常流程）</a:t>
                      </a:r>
                    </a:p>
                  </a:txBody>
                  <a:tcPr/>
                </a:tc>
                <a:tc>
                  <a:txBody>
                    <a:bodyPr/>
                    <a:lstStyle/>
                    <a:p>
                      <a:r>
                        <a:rPr lang="zh-CN" altLang="en-US" sz="1400" dirty="0"/>
                        <a:t>给指定</a:t>
                      </a:r>
                      <a:r>
                        <a:rPr lang="en-US" altLang="zh-CN" sz="1400" dirty="0"/>
                        <a:t>COMMIT_ID</a:t>
                      </a:r>
                      <a:r>
                        <a:rPr lang="zh-CN" altLang="en-US" sz="1400" dirty="0"/>
                        <a:t>打自动生成的</a:t>
                      </a:r>
                      <a:r>
                        <a:rPr lang="en-US" altLang="zh-CN" sz="1400" dirty="0"/>
                        <a:t>TAG</a:t>
                      </a:r>
                      <a:endParaRPr lang="zh-CN" altLang="en-US" sz="1400" dirty="0"/>
                    </a:p>
                  </a:txBody>
                  <a:tcPr/>
                </a:tc>
                <a:extLst>
                  <a:ext uri="{0D108BD9-81ED-4DB2-BD59-A6C34878D82A}">
                    <a16:rowId xmlns:a16="http://schemas.microsoft.com/office/drawing/2014/main" val="10001"/>
                  </a:ext>
                </a:extLst>
              </a:tr>
              <a:tr h="761842">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sz="1400" b="1" dirty="0"/>
                        <a:t>TAG</a:t>
                      </a:r>
                      <a:r>
                        <a:rPr lang="zh-CN" altLang="en-US" sz="1400" b="1" dirty="0"/>
                        <a:t>不空</a:t>
                      </a:r>
                    </a:p>
                  </a:txBody>
                  <a:tcPr/>
                </a:tc>
                <a:tc>
                  <a:txBody>
                    <a:bodyPr/>
                    <a:lstStyle/>
                    <a:p>
                      <a:r>
                        <a:rPr lang="zh-CN" altLang="en-US" sz="1400" dirty="0"/>
                        <a:t>给</a:t>
                      </a:r>
                      <a:r>
                        <a:rPr lang="en-US" altLang="zh-CN" sz="1400" dirty="0"/>
                        <a:t>HEAD</a:t>
                      </a:r>
                      <a:r>
                        <a:rPr lang="zh-CN" altLang="en-US" sz="1400" dirty="0"/>
                        <a:t>打指定</a:t>
                      </a:r>
                      <a:r>
                        <a:rPr lang="en-US" altLang="zh-CN" sz="1400" dirty="0"/>
                        <a:t>TAG</a:t>
                      </a:r>
                    </a:p>
                  </a:txBody>
                  <a:tcPr/>
                </a:tc>
                <a:tc>
                  <a:txBody>
                    <a:bodyPr/>
                    <a:lstStyle/>
                    <a:p>
                      <a:r>
                        <a:rPr lang="zh-CN" altLang="en-US" sz="1400" dirty="0"/>
                        <a:t>给指定</a:t>
                      </a:r>
                      <a:r>
                        <a:rPr lang="en-US" altLang="zh-CN" sz="1400" dirty="0"/>
                        <a:t>COMMIT_ID</a:t>
                      </a:r>
                      <a:r>
                        <a:rPr lang="zh-CN" altLang="en-US" sz="1400" dirty="0"/>
                        <a:t>打指定</a:t>
                      </a:r>
                      <a:r>
                        <a:rPr lang="en-US" altLang="zh-CN" sz="1400" dirty="0"/>
                        <a:t>TAG</a:t>
                      </a:r>
                    </a:p>
                  </a:txBody>
                  <a:tcPr/>
                </a:tc>
                <a:extLst>
                  <a:ext uri="{0D108BD9-81ED-4DB2-BD59-A6C34878D82A}">
                    <a16:rowId xmlns:a16="http://schemas.microsoft.com/office/drawing/2014/main" val="10002"/>
                  </a:ext>
                </a:extLst>
              </a:tr>
            </a:tbl>
          </a:graphicData>
        </a:graphic>
      </p:graphicFrame>
      <p:pic>
        <p:nvPicPr>
          <p:cNvPr id="6" name="图片 5">
            <a:extLst>
              <a:ext uri="{FF2B5EF4-FFF2-40B4-BE49-F238E27FC236}">
                <a16:creationId xmlns:a16="http://schemas.microsoft.com/office/drawing/2014/main" id="{7B19C47A-CB65-477A-B6A6-6EE1A13E907A}"/>
              </a:ext>
            </a:extLst>
          </p:cNvPr>
          <p:cNvPicPr>
            <a:picLocks noChangeAspect="1"/>
          </p:cNvPicPr>
          <p:nvPr/>
        </p:nvPicPr>
        <p:blipFill>
          <a:blip r:embed="rId3"/>
          <a:stretch>
            <a:fillRect/>
          </a:stretch>
        </p:blipFill>
        <p:spPr>
          <a:xfrm>
            <a:off x="4673039" y="0"/>
            <a:ext cx="3988028" cy="5143500"/>
          </a:xfrm>
          <a:prstGeom prst="rect">
            <a:avLst/>
          </a:prstGeom>
        </p:spPr>
      </p:pic>
    </p:spTree>
    <p:extLst>
      <p:ext uri="{BB962C8B-B14F-4D97-AF65-F5344CB8AC3E}">
        <p14:creationId xmlns:p14="http://schemas.microsoft.com/office/powerpoint/2010/main" val="4143765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手动给具体</a:t>
            </a:r>
            <a:r>
              <a:rPr lang="en-US" altLang="zh-CN" dirty="0"/>
              <a:t>commit</a:t>
            </a:r>
            <a:r>
              <a:rPr lang="zh-CN" altLang="en-US" dirty="0"/>
              <a:t>打</a:t>
            </a:r>
            <a:r>
              <a:rPr lang="en-US" altLang="zh-CN" dirty="0"/>
              <a:t>TAG</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67350"/>
            <a:ext cx="9144000" cy="2922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5812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手动打</a:t>
            </a:r>
            <a:r>
              <a:rPr lang="en-US" altLang="zh-CN" dirty="0"/>
              <a:t>TAG</a:t>
            </a:r>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472" y="639559"/>
            <a:ext cx="7463545" cy="3995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2756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TAG</a:t>
            </a:r>
            <a:r>
              <a:rPr lang="zh-CN" altLang="en-US" dirty="0"/>
              <a:t>列表</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628" y="832757"/>
            <a:ext cx="12014017" cy="3020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3261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8314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背景：</a:t>
            </a:r>
            <a:r>
              <a:rPr lang="en-US" altLang="zh-CN" dirty="0"/>
              <a:t>aws</a:t>
            </a:r>
            <a:r>
              <a:rPr lang="zh-CN" altLang="en-US" dirty="0"/>
              <a:t>代码库转成</a:t>
            </a:r>
            <a:r>
              <a:rPr lang="en-US" altLang="zh-CN" dirty="0"/>
              <a:t>git</a:t>
            </a:r>
            <a:endParaRPr lang="zh-CN" altLang="en-US" dirty="0"/>
          </a:p>
        </p:txBody>
      </p:sp>
      <p:sp>
        <p:nvSpPr>
          <p:cNvPr id="3" name="文本占位符 2"/>
          <p:cNvSpPr>
            <a:spLocks noGrp="1"/>
          </p:cNvSpPr>
          <p:nvPr>
            <p:ph type="body" sz="quarter" idx="11"/>
          </p:nvPr>
        </p:nvSpPr>
        <p:spPr>
          <a:xfrm>
            <a:off x="457200" y="970132"/>
            <a:ext cx="8228013" cy="3065462"/>
          </a:xfrm>
        </p:spPr>
        <p:txBody>
          <a:bodyPr/>
          <a:lstStyle/>
          <a:p>
            <a:pPr>
              <a:lnSpc>
                <a:spcPct val="150000"/>
              </a:lnSpc>
            </a:pPr>
            <a:r>
              <a:rPr lang="en-US" altLang="zh-CN" dirty="0"/>
              <a:t>1. </a:t>
            </a:r>
            <a:r>
              <a:rPr lang="zh-CN" altLang="en-US" dirty="0"/>
              <a:t>引入多套环境</a:t>
            </a:r>
            <a:r>
              <a:rPr lang="en-US" altLang="zh-CN" dirty="0"/>
              <a:t>(</a:t>
            </a:r>
            <a:r>
              <a:rPr lang="zh-CN" altLang="en-US" dirty="0"/>
              <a:t>灰度，测试，</a:t>
            </a:r>
            <a:r>
              <a:rPr lang="en-US" altLang="zh-CN" dirty="0"/>
              <a:t>UAT</a:t>
            </a:r>
            <a:r>
              <a:rPr lang="zh-CN" altLang="en-US" dirty="0"/>
              <a:t>等</a:t>
            </a:r>
            <a:r>
              <a:rPr lang="en-US" altLang="zh-CN" dirty="0"/>
              <a:t>)</a:t>
            </a:r>
            <a:r>
              <a:rPr lang="zh-CN" altLang="en-US" dirty="0"/>
              <a:t>后，需更好支撑非线性开发的工具</a:t>
            </a:r>
            <a:endParaRPr lang="en-US" altLang="zh-CN" dirty="0"/>
          </a:p>
          <a:p>
            <a:pPr>
              <a:lnSpc>
                <a:spcPct val="150000"/>
              </a:lnSpc>
            </a:pPr>
            <a:r>
              <a:rPr lang="en-US" altLang="zh-CN" dirty="0"/>
              <a:t>2.</a:t>
            </a:r>
            <a:r>
              <a:rPr lang="zh-CN" altLang="en-US" dirty="0"/>
              <a:t>利用更为灵活的代码管理平台</a:t>
            </a:r>
            <a:r>
              <a:rPr lang="en-US" altLang="zh-CN" dirty="0" err="1"/>
              <a:t>gitlab</a:t>
            </a:r>
            <a:r>
              <a:rPr lang="zh-CN" altLang="en-US" dirty="0"/>
              <a:t>，后续可运用其强大的</a:t>
            </a:r>
            <a:r>
              <a:rPr lang="en-US" altLang="zh-CN" dirty="0"/>
              <a:t>CI</a:t>
            </a:r>
            <a:r>
              <a:rPr lang="zh-CN" altLang="en-US" dirty="0"/>
              <a:t>能力</a:t>
            </a:r>
            <a:endParaRPr lang="en-US" altLang="zh-CN" dirty="0"/>
          </a:p>
        </p:txBody>
      </p:sp>
    </p:spTree>
    <p:extLst>
      <p:ext uri="{BB962C8B-B14F-4D97-AF65-F5344CB8AC3E}">
        <p14:creationId xmlns:p14="http://schemas.microsoft.com/office/powerpoint/2010/main" val="1141393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箭头连接符 7"/>
          <p:cNvCxnSpPr/>
          <p:nvPr/>
        </p:nvCxnSpPr>
        <p:spPr>
          <a:xfrm flipV="1">
            <a:off x="2264407" y="584529"/>
            <a:ext cx="2832100" cy="127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9" name="直接箭头连接符 8"/>
          <p:cNvCxnSpPr/>
          <p:nvPr/>
        </p:nvCxnSpPr>
        <p:spPr>
          <a:xfrm flipV="1">
            <a:off x="2219957" y="1654717"/>
            <a:ext cx="2832100" cy="1270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11" name="TextBox 10"/>
          <p:cNvSpPr txBox="1"/>
          <p:nvPr/>
        </p:nvSpPr>
        <p:spPr>
          <a:xfrm>
            <a:off x="409575" y="406213"/>
            <a:ext cx="1931031" cy="369332"/>
          </a:xfrm>
          <a:prstGeom prst="rect">
            <a:avLst/>
          </a:prstGeom>
          <a:noFill/>
        </p:spPr>
        <p:txBody>
          <a:bodyPr wrap="square" rtlCol="0">
            <a:spAutoFit/>
          </a:bodyPr>
          <a:lstStyle/>
          <a:p>
            <a:pPr algn="ctr"/>
            <a:r>
              <a:rPr lang="en-US" altLang="zh-CN" dirty="0"/>
              <a:t>master</a:t>
            </a:r>
            <a:endParaRPr lang="zh-CN" altLang="en-US" dirty="0"/>
          </a:p>
        </p:txBody>
      </p:sp>
      <p:sp>
        <p:nvSpPr>
          <p:cNvPr id="12" name="TextBox 11"/>
          <p:cNvSpPr txBox="1"/>
          <p:nvPr/>
        </p:nvSpPr>
        <p:spPr>
          <a:xfrm>
            <a:off x="228600" y="1482751"/>
            <a:ext cx="1991357" cy="369332"/>
          </a:xfrm>
          <a:prstGeom prst="rect">
            <a:avLst/>
          </a:prstGeom>
          <a:noFill/>
        </p:spPr>
        <p:txBody>
          <a:bodyPr wrap="square" rtlCol="0">
            <a:spAutoFit/>
          </a:bodyPr>
          <a:lstStyle/>
          <a:p>
            <a:pPr algn="ctr"/>
            <a:r>
              <a:rPr lang="en-US" altLang="zh-CN" dirty="0" err="1"/>
              <a:t>dev</a:t>
            </a:r>
            <a:endParaRPr lang="zh-CN" altLang="en-US" dirty="0"/>
          </a:p>
        </p:txBody>
      </p:sp>
      <p:sp>
        <p:nvSpPr>
          <p:cNvPr id="13" name="TextBox 12"/>
          <p:cNvSpPr txBox="1"/>
          <p:nvPr/>
        </p:nvSpPr>
        <p:spPr>
          <a:xfrm>
            <a:off x="5102226" y="1482751"/>
            <a:ext cx="1851024" cy="369332"/>
          </a:xfrm>
          <a:prstGeom prst="rect">
            <a:avLst/>
          </a:prstGeom>
          <a:noFill/>
        </p:spPr>
        <p:txBody>
          <a:bodyPr wrap="square" rtlCol="0">
            <a:spAutoFit/>
          </a:bodyPr>
          <a:lstStyle/>
          <a:p>
            <a:r>
              <a:rPr lang="zh-CN" altLang="en-US" dirty="0"/>
              <a:t>开发环境</a:t>
            </a:r>
          </a:p>
        </p:txBody>
      </p:sp>
      <p:sp>
        <p:nvSpPr>
          <p:cNvPr id="14" name="TextBox 13"/>
          <p:cNvSpPr txBox="1"/>
          <p:nvPr/>
        </p:nvSpPr>
        <p:spPr>
          <a:xfrm>
            <a:off x="5146676" y="344206"/>
            <a:ext cx="3146534" cy="553998"/>
          </a:xfrm>
          <a:prstGeom prst="rect">
            <a:avLst/>
          </a:prstGeom>
          <a:noFill/>
        </p:spPr>
        <p:txBody>
          <a:bodyPr wrap="square" rtlCol="0">
            <a:spAutoFit/>
          </a:bodyPr>
          <a:lstStyle/>
          <a:p>
            <a:r>
              <a:rPr lang="zh-CN" altLang="en-US" dirty="0"/>
              <a:t>生产、灰度环境（打</a:t>
            </a:r>
            <a:r>
              <a:rPr lang="en-US" altLang="zh-CN" dirty="0"/>
              <a:t>TAG</a:t>
            </a:r>
            <a:r>
              <a:rPr lang="zh-CN" altLang="en-US" dirty="0"/>
              <a:t>）</a:t>
            </a:r>
            <a:endParaRPr lang="en-US" altLang="zh-CN" dirty="0"/>
          </a:p>
          <a:p>
            <a:r>
              <a:rPr lang="zh-CN" altLang="en-US" sz="1200" dirty="0"/>
              <a:t>拉取测试环境、稳定的镜像发版</a:t>
            </a:r>
          </a:p>
        </p:txBody>
      </p:sp>
      <p:sp>
        <p:nvSpPr>
          <p:cNvPr id="18" name="TextBox 17"/>
          <p:cNvSpPr txBox="1"/>
          <p:nvPr/>
        </p:nvSpPr>
        <p:spPr>
          <a:xfrm>
            <a:off x="396771" y="2138333"/>
            <a:ext cx="5485604" cy="2677656"/>
          </a:xfrm>
          <a:prstGeom prst="rect">
            <a:avLst/>
          </a:prstGeom>
          <a:noFill/>
        </p:spPr>
        <p:txBody>
          <a:bodyPr wrap="none" rtlCol="0">
            <a:spAutoFit/>
          </a:bodyPr>
          <a:lstStyle/>
          <a:p>
            <a:r>
              <a:rPr lang="en-US" altLang="zh-CN" sz="1200" b="1" dirty="0" err="1">
                <a:solidFill>
                  <a:srgbClr val="FF0000"/>
                </a:solidFill>
              </a:rPr>
              <a:t>dev</a:t>
            </a:r>
            <a:endParaRPr lang="en-US" altLang="zh-CN" sz="1200" b="1" dirty="0">
              <a:solidFill>
                <a:srgbClr val="FF0000"/>
              </a:solidFill>
            </a:endParaRPr>
          </a:p>
          <a:p>
            <a:r>
              <a:rPr lang="zh-CN" altLang="en-US" sz="1200" b="1" dirty="0"/>
              <a:t>开发均可往该分支</a:t>
            </a:r>
            <a:r>
              <a:rPr lang="en-US" altLang="zh-CN" sz="1200" b="1" dirty="0"/>
              <a:t>merge</a:t>
            </a:r>
            <a:r>
              <a:rPr lang="zh-CN" altLang="en-US" sz="1200" b="1" dirty="0"/>
              <a:t>代码</a:t>
            </a:r>
            <a:endParaRPr lang="en-US" altLang="zh-CN" sz="1200" b="1" dirty="0"/>
          </a:p>
          <a:p>
            <a:r>
              <a:rPr lang="zh-CN" altLang="en-US" sz="1200" dirty="0"/>
              <a:t>该分支仅用于开发环境构建，环境验证</a:t>
            </a:r>
            <a:endParaRPr lang="en-US" altLang="zh-CN" sz="1200" dirty="0"/>
          </a:p>
          <a:p>
            <a:endParaRPr lang="en-US" altLang="zh-CN" sz="1200" dirty="0"/>
          </a:p>
          <a:p>
            <a:r>
              <a:rPr lang="en-US" altLang="zh-CN" sz="1200" b="1" dirty="0">
                <a:solidFill>
                  <a:srgbClr val="FF0000"/>
                </a:solidFill>
              </a:rPr>
              <a:t>test</a:t>
            </a:r>
          </a:p>
          <a:p>
            <a:r>
              <a:rPr lang="zh-CN" altLang="en-US" sz="1200" b="1" dirty="0"/>
              <a:t>来自于各个</a:t>
            </a:r>
            <a:r>
              <a:rPr lang="zh-CN" altLang="en-US" sz="1200" b="1" dirty="0">
                <a:solidFill>
                  <a:srgbClr val="FF0000"/>
                </a:solidFill>
              </a:rPr>
              <a:t>当期发版计划</a:t>
            </a:r>
            <a:r>
              <a:rPr lang="zh-CN" altLang="en-US" sz="1200" b="1" dirty="0"/>
              <a:t>中的特性分支的</a:t>
            </a:r>
            <a:r>
              <a:rPr lang="en-US" altLang="zh-CN" sz="1200" b="1" dirty="0"/>
              <a:t>merge</a:t>
            </a:r>
          </a:p>
          <a:p>
            <a:r>
              <a:rPr lang="zh-CN" altLang="en-US" sz="1200" dirty="0"/>
              <a:t>构建生成的镜像包必须以</a:t>
            </a:r>
            <a:r>
              <a:rPr lang="en-US" altLang="zh-CN" sz="1200" dirty="0"/>
              <a:t>test-</a:t>
            </a:r>
            <a:r>
              <a:rPr lang="zh-CN" altLang="en-US" sz="1200" dirty="0"/>
              <a:t>开头，最终上线到生产环境则以该镜像包发布。</a:t>
            </a:r>
            <a:endParaRPr lang="en-US" altLang="zh-CN" sz="1200" dirty="0"/>
          </a:p>
          <a:p>
            <a:endParaRPr lang="en-US" altLang="zh-CN" sz="1200" b="1" dirty="0"/>
          </a:p>
          <a:p>
            <a:r>
              <a:rPr lang="en-US" altLang="zh-CN" sz="1200" b="1" dirty="0">
                <a:solidFill>
                  <a:srgbClr val="FF0000"/>
                </a:solidFill>
              </a:rPr>
              <a:t>master</a:t>
            </a:r>
          </a:p>
          <a:p>
            <a:r>
              <a:rPr lang="zh-CN" altLang="en-US" sz="1200" b="1" dirty="0"/>
              <a:t>只来自于</a:t>
            </a:r>
            <a:r>
              <a:rPr lang="en-US" altLang="zh-CN" sz="1200" b="1" dirty="0"/>
              <a:t>test</a:t>
            </a:r>
            <a:r>
              <a:rPr lang="zh-CN" altLang="en-US" sz="1200" b="1" dirty="0"/>
              <a:t>或</a:t>
            </a:r>
            <a:r>
              <a:rPr lang="en-US" altLang="zh-CN" sz="1200" b="1" dirty="0"/>
              <a:t>hotfix</a:t>
            </a:r>
            <a:r>
              <a:rPr lang="zh-CN" altLang="en-US" sz="1200" b="1" dirty="0"/>
              <a:t>分支的</a:t>
            </a:r>
            <a:r>
              <a:rPr lang="en-US" altLang="zh-CN" sz="1200" b="1" dirty="0"/>
              <a:t>merge</a:t>
            </a:r>
          </a:p>
          <a:p>
            <a:r>
              <a:rPr lang="zh-CN" altLang="en-US" sz="1200" dirty="0"/>
              <a:t>该分支目前仅用于打</a:t>
            </a:r>
            <a:r>
              <a:rPr lang="en-US" altLang="zh-CN" sz="1200" dirty="0"/>
              <a:t>tag</a:t>
            </a:r>
            <a:r>
              <a:rPr lang="zh-CN" altLang="en-US" sz="1200" dirty="0"/>
              <a:t>（</a:t>
            </a:r>
            <a:r>
              <a:rPr lang="en-US" altLang="zh-CN" sz="1200" dirty="0"/>
              <a:t>pro-</a:t>
            </a:r>
            <a:r>
              <a:rPr lang="zh-CN" altLang="en-US" sz="1200" dirty="0"/>
              <a:t>或</a:t>
            </a:r>
            <a:r>
              <a:rPr lang="en-US" altLang="zh-CN" sz="1200" dirty="0"/>
              <a:t>hotfix-</a:t>
            </a:r>
            <a:r>
              <a:rPr lang="zh-CN" altLang="en-US" sz="1200" dirty="0"/>
              <a:t>开头），与发版记录一一对应。</a:t>
            </a:r>
            <a:endParaRPr lang="en-US" altLang="zh-CN" sz="1200" dirty="0"/>
          </a:p>
          <a:p>
            <a:endParaRPr lang="en-US" altLang="zh-CN" sz="1200" dirty="0"/>
          </a:p>
          <a:p>
            <a:r>
              <a:rPr lang="en-US" altLang="zh-CN" sz="1200" b="1" dirty="0" err="1">
                <a:solidFill>
                  <a:srgbClr val="FF0000"/>
                </a:solidFill>
              </a:rPr>
              <a:t>hotfix_xxx</a:t>
            </a:r>
            <a:endParaRPr lang="en-US" altLang="zh-CN" sz="1200" b="1" dirty="0">
              <a:solidFill>
                <a:srgbClr val="FF0000"/>
              </a:solidFill>
            </a:endParaRPr>
          </a:p>
          <a:p>
            <a:r>
              <a:rPr lang="zh-CN" altLang="en-US" sz="1200" b="1" dirty="0"/>
              <a:t>紧急任务或紧急修复分支</a:t>
            </a:r>
            <a:r>
              <a:rPr lang="zh-CN" altLang="en-US" sz="1200" dirty="0"/>
              <a:t>，可在测试环境构建生成</a:t>
            </a:r>
            <a:r>
              <a:rPr lang="en-US" altLang="zh-CN" sz="1200" dirty="0" err="1"/>
              <a:t>hf</a:t>
            </a:r>
            <a:r>
              <a:rPr lang="en-US" altLang="zh-CN" sz="1200" dirty="0"/>
              <a:t>-</a:t>
            </a:r>
            <a:r>
              <a:rPr lang="zh-CN" altLang="en-US" sz="1200" dirty="0"/>
              <a:t>开头的紧急发版镜像</a:t>
            </a:r>
            <a:endParaRPr lang="en-US" altLang="zh-CN" sz="1200" dirty="0"/>
          </a:p>
        </p:txBody>
      </p:sp>
      <p:sp>
        <p:nvSpPr>
          <p:cNvPr id="28" name="椭圆 27"/>
          <p:cNvSpPr/>
          <p:nvPr/>
        </p:nvSpPr>
        <p:spPr>
          <a:xfrm>
            <a:off x="3417729" y="431355"/>
            <a:ext cx="298450" cy="30634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7" name="TextBox 36"/>
          <p:cNvSpPr txBox="1"/>
          <p:nvPr/>
        </p:nvSpPr>
        <p:spPr>
          <a:xfrm>
            <a:off x="3417729" y="764575"/>
            <a:ext cx="1856164" cy="400110"/>
          </a:xfrm>
          <a:prstGeom prst="rect">
            <a:avLst/>
          </a:prstGeom>
          <a:noFill/>
        </p:spPr>
        <p:txBody>
          <a:bodyPr wrap="square" rtlCol="0">
            <a:spAutoFit/>
          </a:bodyPr>
          <a:lstStyle/>
          <a:p>
            <a:r>
              <a:rPr lang="en-US" altLang="zh-CN" sz="1000" dirty="0"/>
              <a:t>merge request, tag = pro-&lt;TAG&gt;</a:t>
            </a:r>
          </a:p>
          <a:p>
            <a:r>
              <a:rPr lang="en-US" altLang="zh-CN" sz="1000" b="1" dirty="0">
                <a:solidFill>
                  <a:srgbClr val="FF0000"/>
                </a:solidFill>
              </a:rPr>
              <a:t>CODE REVIEW</a:t>
            </a:r>
            <a:endParaRPr lang="zh-CN" altLang="en-US" sz="1000" b="1" dirty="0">
              <a:solidFill>
                <a:srgbClr val="FF0000"/>
              </a:solidFill>
            </a:endParaRPr>
          </a:p>
        </p:txBody>
      </p:sp>
      <p:cxnSp>
        <p:nvCxnSpPr>
          <p:cNvPr id="3" name="直接箭头连接符 2"/>
          <p:cNvCxnSpPr/>
          <p:nvPr/>
        </p:nvCxnSpPr>
        <p:spPr>
          <a:xfrm>
            <a:off x="2264407" y="1152960"/>
            <a:ext cx="2837819"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2" name="椭圆 21"/>
          <p:cNvSpPr/>
          <p:nvPr/>
        </p:nvSpPr>
        <p:spPr>
          <a:xfrm>
            <a:off x="2985189" y="999786"/>
            <a:ext cx="298450" cy="30634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20" name="直接箭头连接符 19"/>
          <p:cNvCxnSpPr>
            <a:stCxn id="22" idx="7"/>
            <a:endCxn id="28" idx="4"/>
          </p:cNvCxnSpPr>
          <p:nvPr/>
        </p:nvCxnSpPr>
        <p:spPr>
          <a:xfrm flipV="1">
            <a:off x="3239932" y="737703"/>
            <a:ext cx="327022" cy="30694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5146676" y="994154"/>
            <a:ext cx="2287794" cy="538609"/>
          </a:xfrm>
          <a:prstGeom prst="rect">
            <a:avLst/>
          </a:prstGeom>
          <a:noFill/>
        </p:spPr>
        <p:txBody>
          <a:bodyPr wrap="square" rtlCol="0">
            <a:spAutoFit/>
          </a:bodyPr>
          <a:lstStyle/>
          <a:p>
            <a:r>
              <a:rPr lang="zh-CN" altLang="en-US" dirty="0"/>
              <a:t>测试环境</a:t>
            </a:r>
            <a:endParaRPr lang="en-US" altLang="zh-CN" dirty="0"/>
          </a:p>
          <a:p>
            <a:r>
              <a:rPr lang="zh-CN" altLang="en-US" sz="1100" dirty="0"/>
              <a:t>生成镜像</a:t>
            </a:r>
            <a:r>
              <a:rPr lang="en-US" altLang="zh-CN" sz="1100" dirty="0"/>
              <a:t>test-&lt;TAG&gt;</a:t>
            </a:r>
            <a:endParaRPr lang="zh-CN" altLang="en-US" dirty="0"/>
          </a:p>
        </p:txBody>
      </p:sp>
      <p:sp>
        <p:nvSpPr>
          <p:cNvPr id="35" name="TextBox 34"/>
          <p:cNvSpPr txBox="1"/>
          <p:nvPr/>
        </p:nvSpPr>
        <p:spPr>
          <a:xfrm>
            <a:off x="480834" y="964630"/>
            <a:ext cx="1598791" cy="369332"/>
          </a:xfrm>
          <a:prstGeom prst="rect">
            <a:avLst/>
          </a:prstGeom>
          <a:noFill/>
        </p:spPr>
        <p:txBody>
          <a:bodyPr wrap="square" rtlCol="0">
            <a:spAutoFit/>
          </a:bodyPr>
          <a:lstStyle/>
          <a:p>
            <a:pPr algn="ctr"/>
            <a:r>
              <a:rPr lang="en-US" altLang="zh-CN" dirty="0"/>
              <a:t>test</a:t>
            </a:r>
            <a:endParaRPr lang="zh-CN" altLang="en-US" dirty="0"/>
          </a:p>
        </p:txBody>
      </p:sp>
      <p:sp>
        <p:nvSpPr>
          <p:cNvPr id="2" name="TextBox 1"/>
          <p:cNvSpPr txBox="1"/>
          <p:nvPr/>
        </p:nvSpPr>
        <p:spPr>
          <a:xfrm>
            <a:off x="5613621" y="2242268"/>
            <a:ext cx="3592265" cy="369332"/>
          </a:xfrm>
          <a:prstGeom prst="rect">
            <a:avLst/>
          </a:prstGeom>
          <a:noFill/>
        </p:spPr>
        <p:txBody>
          <a:bodyPr wrap="none" rtlCol="0">
            <a:spAutoFit/>
          </a:bodyPr>
          <a:lstStyle/>
          <a:p>
            <a:r>
              <a:rPr lang="zh-CN" altLang="en-US" b="1" dirty="0">
                <a:solidFill>
                  <a:srgbClr val="FF0000"/>
                </a:solidFill>
              </a:rPr>
              <a:t>当期发版计划的代码才可</a:t>
            </a:r>
            <a:r>
              <a:rPr lang="en-US" altLang="zh-CN" b="1" dirty="0">
                <a:solidFill>
                  <a:srgbClr val="FF0000"/>
                </a:solidFill>
              </a:rPr>
              <a:t>Merge</a:t>
            </a:r>
            <a:r>
              <a:rPr lang="zh-CN" altLang="en-US" b="1" dirty="0">
                <a:solidFill>
                  <a:srgbClr val="FF0000"/>
                </a:solidFill>
              </a:rPr>
              <a:t>！</a:t>
            </a:r>
          </a:p>
        </p:txBody>
      </p:sp>
      <p:cxnSp>
        <p:nvCxnSpPr>
          <p:cNvPr id="5" name="直接箭头连接符 4"/>
          <p:cNvCxnSpPr/>
          <p:nvPr/>
        </p:nvCxnSpPr>
        <p:spPr>
          <a:xfrm flipH="1" flipV="1">
            <a:off x="4345811" y="1306134"/>
            <a:ext cx="1267810" cy="1120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直接箭头连接符 6"/>
          <p:cNvCxnSpPr/>
          <p:nvPr/>
        </p:nvCxnSpPr>
        <p:spPr>
          <a:xfrm flipV="1">
            <a:off x="2219957" y="2035534"/>
            <a:ext cx="2715309" cy="7951"/>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228600" y="1872936"/>
            <a:ext cx="1991357" cy="369332"/>
          </a:xfrm>
          <a:prstGeom prst="rect">
            <a:avLst/>
          </a:prstGeom>
          <a:noFill/>
        </p:spPr>
        <p:txBody>
          <a:bodyPr wrap="square" rtlCol="0">
            <a:spAutoFit/>
          </a:bodyPr>
          <a:lstStyle/>
          <a:p>
            <a:pPr algn="ctr"/>
            <a:r>
              <a:rPr lang="en-US" altLang="zh-CN" dirty="0" err="1"/>
              <a:t>hotfix_xxx</a:t>
            </a:r>
            <a:endParaRPr lang="zh-CN" altLang="en-US" dirty="0"/>
          </a:p>
        </p:txBody>
      </p:sp>
      <p:sp>
        <p:nvSpPr>
          <p:cNvPr id="25" name="TextBox 24"/>
          <p:cNvSpPr txBox="1"/>
          <p:nvPr/>
        </p:nvSpPr>
        <p:spPr>
          <a:xfrm>
            <a:off x="5096507" y="1852083"/>
            <a:ext cx="2287794" cy="538609"/>
          </a:xfrm>
          <a:prstGeom prst="rect">
            <a:avLst/>
          </a:prstGeom>
          <a:noFill/>
        </p:spPr>
        <p:txBody>
          <a:bodyPr wrap="square" rtlCol="0">
            <a:spAutoFit/>
          </a:bodyPr>
          <a:lstStyle/>
          <a:p>
            <a:r>
              <a:rPr lang="zh-CN" altLang="en-US" dirty="0"/>
              <a:t>测试环境</a:t>
            </a:r>
            <a:endParaRPr lang="en-US" altLang="zh-CN" dirty="0"/>
          </a:p>
          <a:p>
            <a:r>
              <a:rPr lang="zh-CN" altLang="en-US" sz="1100" dirty="0"/>
              <a:t>生成镜像</a:t>
            </a:r>
            <a:r>
              <a:rPr lang="en-US" altLang="zh-CN" sz="1100" dirty="0" err="1"/>
              <a:t>hf</a:t>
            </a:r>
            <a:r>
              <a:rPr lang="en-US" altLang="zh-CN" sz="1100" dirty="0"/>
              <a:t>-&lt;TAG&gt;</a:t>
            </a:r>
            <a:endParaRPr lang="zh-CN" altLang="en-US" dirty="0"/>
          </a:p>
        </p:txBody>
      </p:sp>
      <p:sp>
        <p:nvSpPr>
          <p:cNvPr id="21" name="TextBox 36">
            <a:extLst>
              <a:ext uri="{FF2B5EF4-FFF2-40B4-BE49-F238E27FC236}">
                <a16:creationId xmlns:a16="http://schemas.microsoft.com/office/drawing/2014/main" id="{22B270C4-0F47-4F0E-B4E7-F07413005ADD}"/>
              </a:ext>
            </a:extLst>
          </p:cNvPr>
          <p:cNvSpPr txBox="1"/>
          <p:nvPr/>
        </p:nvSpPr>
        <p:spPr>
          <a:xfrm>
            <a:off x="1939773" y="1203784"/>
            <a:ext cx="1856164" cy="400110"/>
          </a:xfrm>
          <a:prstGeom prst="rect">
            <a:avLst/>
          </a:prstGeom>
          <a:noFill/>
        </p:spPr>
        <p:txBody>
          <a:bodyPr wrap="square" rtlCol="0">
            <a:spAutoFit/>
          </a:bodyPr>
          <a:lstStyle/>
          <a:p>
            <a:r>
              <a:rPr lang="en-US" altLang="zh-CN" sz="1000" dirty="0"/>
              <a:t>tag = test-&lt;TAG&gt;</a:t>
            </a:r>
          </a:p>
          <a:p>
            <a:r>
              <a:rPr lang="en-US" altLang="zh-CN" sz="1000" b="1" dirty="0">
                <a:solidFill>
                  <a:srgbClr val="FF0000"/>
                </a:solidFill>
              </a:rPr>
              <a:t>CODE REVIEW</a:t>
            </a:r>
            <a:endParaRPr lang="zh-CN" altLang="en-US" sz="1000" b="1" dirty="0">
              <a:solidFill>
                <a:srgbClr val="FF0000"/>
              </a:solidFill>
            </a:endParaRPr>
          </a:p>
        </p:txBody>
      </p:sp>
      <p:sp>
        <p:nvSpPr>
          <p:cNvPr id="23" name="标题 1"/>
          <p:cNvSpPr>
            <a:spLocks noGrp="1"/>
          </p:cNvSpPr>
          <p:nvPr>
            <p:ph type="title"/>
          </p:nvPr>
        </p:nvSpPr>
        <p:spPr>
          <a:xfrm>
            <a:off x="386254" y="122924"/>
            <a:ext cx="8229600" cy="857250"/>
          </a:xfrm>
        </p:spPr>
        <p:txBody>
          <a:bodyPr/>
          <a:lstStyle/>
          <a:p>
            <a:r>
              <a:rPr lang="zh-CN" altLang="en-US"/>
              <a:t>主要分支</a:t>
            </a:r>
            <a:r>
              <a:rPr lang="zh-CN" altLang="en-US" dirty="0"/>
              <a:t>概括</a:t>
            </a:r>
          </a:p>
        </p:txBody>
      </p:sp>
    </p:spTree>
    <p:extLst>
      <p:ext uri="{BB962C8B-B14F-4D97-AF65-F5344CB8AC3E}">
        <p14:creationId xmlns:p14="http://schemas.microsoft.com/office/powerpoint/2010/main" val="3628539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80">
                                          <p:stCondLst>
                                            <p:cond delay="0"/>
                                          </p:stCondLst>
                                        </p:cTn>
                                        <p:tgtEl>
                                          <p:spTgt spid="5"/>
                                        </p:tgtEl>
                                      </p:cBhvr>
                                    </p:animEffect>
                                    <p:anim calcmode="lin" valueType="num">
                                      <p:cBhvr>
                                        <p:cTn id="2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9" dur="26">
                                          <p:stCondLst>
                                            <p:cond delay="650"/>
                                          </p:stCondLst>
                                        </p:cTn>
                                        <p:tgtEl>
                                          <p:spTgt spid="5"/>
                                        </p:tgtEl>
                                      </p:cBhvr>
                                      <p:to x="100000" y="60000"/>
                                    </p:animScale>
                                    <p:animScale>
                                      <p:cBhvr>
                                        <p:cTn id="30" dur="166" decel="50000">
                                          <p:stCondLst>
                                            <p:cond delay="676"/>
                                          </p:stCondLst>
                                        </p:cTn>
                                        <p:tgtEl>
                                          <p:spTgt spid="5"/>
                                        </p:tgtEl>
                                      </p:cBhvr>
                                      <p:to x="100000" y="100000"/>
                                    </p:animScale>
                                    <p:animScale>
                                      <p:cBhvr>
                                        <p:cTn id="31" dur="26">
                                          <p:stCondLst>
                                            <p:cond delay="1312"/>
                                          </p:stCondLst>
                                        </p:cTn>
                                        <p:tgtEl>
                                          <p:spTgt spid="5"/>
                                        </p:tgtEl>
                                      </p:cBhvr>
                                      <p:to x="100000" y="80000"/>
                                    </p:animScale>
                                    <p:animScale>
                                      <p:cBhvr>
                                        <p:cTn id="32" dur="166" decel="50000">
                                          <p:stCondLst>
                                            <p:cond delay="1338"/>
                                          </p:stCondLst>
                                        </p:cTn>
                                        <p:tgtEl>
                                          <p:spTgt spid="5"/>
                                        </p:tgtEl>
                                      </p:cBhvr>
                                      <p:to x="100000" y="100000"/>
                                    </p:animScale>
                                    <p:animScale>
                                      <p:cBhvr>
                                        <p:cTn id="33" dur="26">
                                          <p:stCondLst>
                                            <p:cond delay="1642"/>
                                          </p:stCondLst>
                                        </p:cTn>
                                        <p:tgtEl>
                                          <p:spTgt spid="5"/>
                                        </p:tgtEl>
                                      </p:cBhvr>
                                      <p:to x="100000" y="90000"/>
                                    </p:animScale>
                                    <p:animScale>
                                      <p:cBhvr>
                                        <p:cTn id="34" dur="166" decel="50000">
                                          <p:stCondLst>
                                            <p:cond delay="1668"/>
                                          </p:stCondLst>
                                        </p:cTn>
                                        <p:tgtEl>
                                          <p:spTgt spid="5"/>
                                        </p:tgtEl>
                                      </p:cBhvr>
                                      <p:to x="100000" y="100000"/>
                                    </p:animScale>
                                    <p:animScale>
                                      <p:cBhvr>
                                        <p:cTn id="35" dur="26">
                                          <p:stCondLst>
                                            <p:cond delay="1808"/>
                                          </p:stCondLst>
                                        </p:cTn>
                                        <p:tgtEl>
                                          <p:spTgt spid="5"/>
                                        </p:tgtEl>
                                      </p:cBhvr>
                                      <p:to x="100000" y="95000"/>
                                    </p:animScale>
                                    <p:animScale>
                                      <p:cBhvr>
                                        <p:cTn id="36"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A6DD0E7-F2F5-44C2-AA4F-3FDB8C3B2387}"/>
              </a:ext>
            </a:extLst>
          </p:cNvPr>
          <p:cNvSpPr>
            <a:spLocks noGrp="1"/>
          </p:cNvSpPr>
          <p:nvPr>
            <p:ph sz="quarter" idx="12"/>
          </p:nvPr>
        </p:nvSpPr>
        <p:spPr>
          <a:xfrm>
            <a:off x="2509736" y="1401236"/>
            <a:ext cx="4314398" cy="2341027"/>
          </a:xfrm>
        </p:spPr>
        <p:txBody>
          <a:bodyPr/>
          <a:lstStyle/>
          <a:p>
            <a:r>
              <a:rPr lang="en-US" altLang="zh-CN" sz="1800" b="1" dirty="0">
                <a:solidFill>
                  <a:srgbClr val="0080E8"/>
                </a:solidFill>
              </a:rPr>
              <a:t>1.</a:t>
            </a:r>
            <a:r>
              <a:rPr lang="zh-CN" altLang="en-US" sz="1800" b="1" dirty="0">
                <a:solidFill>
                  <a:srgbClr val="0080E8"/>
                </a:solidFill>
              </a:rPr>
              <a:t>一般研发任务并行开发</a:t>
            </a:r>
            <a:endParaRPr lang="en-US" altLang="zh-CN" sz="1800" b="1" dirty="0">
              <a:solidFill>
                <a:srgbClr val="0080E8"/>
              </a:solidFill>
            </a:endParaRPr>
          </a:p>
          <a:p>
            <a:endParaRPr lang="en-US" altLang="zh-CN" sz="1800" b="1" dirty="0">
              <a:solidFill>
                <a:srgbClr val="0080E8"/>
              </a:solidFill>
            </a:endParaRPr>
          </a:p>
          <a:p>
            <a:r>
              <a:rPr lang="en-US" altLang="zh-CN" sz="1800" b="1" dirty="0">
                <a:solidFill>
                  <a:srgbClr val="0080E8"/>
                </a:solidFill>
              </a:rPr>
              <a:t>2.</a:t>
            </a:r>
            <a:r>
              <a:rPr lang="zh-CN" altLang="en-US" sz="1800" b="1" dirty="0">
                <a:solidFill>
                  <a:srgbClr val="0080E8"/>
                </a:solidFill>
              </a:rPr>
              <a:t>临时测试</a:t>
            </a:r>
            <a:endParaRPr lang="en-US" altLang="zh-CN" sz="1800" b="1" dirty="0">
              <a:solidFill>
                <a:srgbClr val="0080E8"/>
              </a:solidFill>
            </a:endParaRPr>
          </a:p>
          <a:p>
            <a:endParaRPr lang="en-US" altLang="zh-CN" sz="1800" b="1" dirty="0">
              <a:solidFill>
                <a:srgbClr val="0080E8"/>
              </a:solidFill>
            </a:endParaRPr>
          </a:p>
          <a:p>
            <a:r>
              <a:rPr lang="en-US" altLang="zh-CN" sz="1800" b="1" dirty="0">
                <a:solidFill>
                  <a:srgbClr val="0080E8"/>
                </a:solidFill>
              </a:rPr>
              <a:t>3.</a:t>
            </a:r>
            <a:r>
              <a:rPr lang="zh-CN" altLang="en-US" sz="1800" b="1" dirty="0">
                <a:solidFill>
                  <a:srgbClr val="0080E8"/>
                </a:solidFill>
              </a:rPr>
              <a:t>紧急任务</a:t>
            </a:r>
            <a:r>
              <a:rPr lang="en-US" altLang="zh-CN" sz="1800" b="1" dirty="0">
                <a:solidFill>
                  <a:srgbClr val="0080E8"/>
                </a:solidFill>
              </a:rPr>
              <a:t>/</a:t>
            </a:r>
            <a:r>
              <a:rPr lang="zh-CN" altLang="en-US" sz="1800" b="1" dirty="0">
                <a:solidFill>
                  <a:srgbClr val="0080E8"/>
                </a:solidFill>
              </a:rPr>
              <a:t>发版流程</a:t>
            </a:r>
            <a:endParaRPr lang="en-US" altLang="zh-CN" sz="1800" b="1" dirty="0">
              <a:solidFill>
                <a:srgbClr val="0080E8"/>
              </a:solidFill>
            </a:endParaRPr>
          </a:p>
          <a:p>
            <a:endParaRPr lang="zh-CN" altLang="en-US" sz="1800" b="1" dirty="0">
              <a:solidFill>
                <a:srgbClr val="0080E8"/>
              </a:solidFill>
            </a:endParaRPr>
          </a:p>
        </p:txBody>
      </p:sp>
      <p:sp>
        <p:nvSpPr>
          <p:cNvPr id="3" name="标题 2">
            <a:extLst>
              <a:ext uri="{FF2B5EF4-FFF2-40B4-BE49-F238E27FC236}">
                <a16:creationId xmlns:a16="http://schemas.microsoft.com/office/drawing/2014/main" id="{A350570D-A84A-4FDC-83D0-F8CF307C63A4}"/>
              </a:ext>
            </a:extLst>
          </p:cNvPr>
          <p:cNvSpPr>
            <a:spLocks noGrp="1"/>
          </p:cNvSpPr>
          <p:nvPr>
            <p:ph type="title"/>
          </p:nvPr>
        </p:nvSpPr>
        <p:spPr/>
        <p:txBody>
          <a:bodyPr/>
          <a:lstStyle/>
          <a:p>
            <a:r>
              <a:rPr lang="zh-CN" altLang="en-US" sz="2400" dirty="0"/>
              <a:t>使用场景</a:t>
            </a:r>
          </a:p>
        </p:txBody>
      </p:sp>
    </p:spTree>
    <p:extLst>
      <p:ext uri="{BB962C8B-B14F-4D97-AF65-F5344CB8AC3E}">
        <p14:creationId xmlns:p14="http://schemas.microsoft.com/office/powerpoint/2010/main" val="951742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47523" y="205980"/>
            <a:ext cx="8239278" cy="894688"/>
          </a:xfrm>
        </p:spPr>
        <p:txBody>
          <a:bodyPr/>
          <a:lstStyle/>
          <a:p>
            <a:pPr>
              <a:lnSpc>
                <a:spcPct val="100000"/>
              </a:lnSpc>
            </a:pPr>
            <a:r>
              <a:rPr lang="zh-CN" altLang="en-US" dirty="0">
                <a:cs typeface="黑体" panose="02010609060101010101" charset="-122"/>
              </a:rPr>
              <a:t>一般研发任务并行开发</a:t>
            </a:r>
            <a:endParaRPr lang="en-US" b="1" dirty="0">
              <a:latin typeface="微软雅黑" panose="020B0503020204020204" pitchFamily="34" charset="-122"/>
              <a:ea typeface="微软雅黑" panose="020B0503020204020204" pitchFamily="34" charset="-122"/>
              <a:cs typeface="黑体" panose="02010609060101010101" charset="-122"/>
            </a:endParaRPr>
          </a:p>
        </p:txBody>
      </p:sp>
      <p:sp>
        <p:nvSpPr>
          <p:cNvPr id="9" name="TextBox 8"/>
          <p:cNvSpPr txBox="1"/>
          <p:nvPr/>
        </p:nvSpPr>
        <p:spPr>
          <a:xfrm>
            <a:off x="3889002" y="910275"/>
            <a:ext cx="492507" cy="346249"/>
          </a:xfrm>
          <a:prstGeom prst="rect">
            <a:avLst/>
          </a:prstGeom>
          <a:noFill/>
        </p:spPr>
        <p:txBody>
          <a:bodyPr wrap="none" lIns="68580" tIns="34290" rIns="68580" bIns="34290" rtlCol="0">
            <a:spAutoFit/>
          </a:bodyPr>
          <a:lstStyle/>
          <a:p>
            <a:r>
              <a:rPr lang="en-US" altLang="zh-CN" dirty="0"/>
              <a:t>test</a:t>
            </a:r>
            <a:endParaRPr lang="zh-CN" altLang="en-US" dirty="0"/>
          </a:p>
        </p:txBody>
      </p:sp>
      <p:sp>
        <p:nvSpPr>
          <p:cNvPr id="10" name="TextBox 9"/>
          <p:cNvSpPr txBox="1"/>
          <p:nvPr/>
        </p:nvSpPr>
        <p:spPr>
          <a:xfrm>
            <a:off x="3144980" y="971350"/>
            <a:ext cx="478785" cy="346249"/>
          </a:xfrm>
          <a:prstGeom prst="rect">
            <a:avLst/>
          </a:prstGeom>
          <a:noFill/>
        </p:spPr>
        <p:txBody>
          <a:bodyPr wrap="none" lIns="68580" tIns="34290" rIns="68580" bIns="34290" rtlCol="0">
            <a:spAutoFit/>
          </a:bodyPr>
          <a:lstStyle/>
          <a:p>
            <a:r>
              <a:rPr lang="en-US" altLang="zh-CN" dirty="0" err="1"/>
              <a:t>dev</a:t>
            </a:r>
            <a:endParaRPr lang="zh-CN" altLang="en-US" dirty="0"/>
          </a:p>
        </p:txBody>
      </p:sp>
      <p:sp>
        <p:nvSpPr>
          <p:cNvPr id="11" name="TextBox 10"/>
          <p:cNvSpPr txBox="1"/>
          <p:nvPr/>
        </p:nvSpPr>
        <p:spPr>
          <a:xfrm>
            <a:off x="4643783" y="971350"/>
            <a:ext cx="790666" cy="346249"/>
          </a:xfrm>
          <a:prstGeom prst="rect">
            <a:avLst/>
          </a:prstGeom>
          <a:noFill/>
        </p:spPr>
        <p:txBody>
          <a:bodyPr wrap="none" lIns="68580" tIns="34290" rIns="68580" bIns="34290" rtlCol="0">
            <a:spAutoFit/>
          </a:bodyPr>
          <a:lstStyle/>
          <a:p>
            <a:r>
              <a:rPr lang="en-US" altLang="zh-CN" dirty="0"/>
              <a:t>master</a:t>
            </a:r>
            <a:endParaRPr lang="zh-CN" altLang="en-US" dirty="0"/>
          </a:p>
        </p:txBody>
      </p:sp>
      <p:cxnSp>
        <p:nvCxnSpPr>
          <p:cNvPr id="12" name="直接箭头连接符 11"/>
          <p:cNvCxnSpPr/>
          <p:nvPr/>
        </p:nvCxnSpPr>
        <p:spPr>
          <a:xfrm>
            <a:off x="1451370" y="1273645"/>
            <a:ext cx="0" cy="2872769"/>
          </a:xfrm>
          <a:prstGeom prst="straightConnector1">
            <a:avLst/>
          </a:prstGeom>
          <a:ln cmpd="sng">
            <a:prstDash val="dash"/>
            <a:tailEnd type="arrow"/>
          </a:ln>
        </p:spPr>
        <p:style>
          <a:lnRef idx="3">
            <a:schemeClr val="accent1"/>
          </a:lnRef>
          <a:fillRef idx="0">
            <a:schemeClr val="accent1"/>
          </a:fillRef>
          <a:effectRef idx="2">
            <a:schemeClr val="accent1"/>
          </a:effectRef>
          <a:fontRef idx="minor">
            <a:schemeClr val="tx1"/>
          </a:fontRef>
        </p:style>
      </p:cxnSp>
      <p:sp>
        <p:nvSpPr>
          <p:cNvPr id="13" name="TextBox 12"/>
          <p:cNvSpPr txBox="1"/>
          <p:nvPr/>
        </p:nvSpPr>
        <p:spPr>
          <a:xfrm>
            <a:off x="1252267" y="971351"/>
            <a:ext cx="603370" cy="346249"/>
          </a:xfrm>
          <a:prstGeom prst="rect">
            <a:avLst/>
          </a:prstGeom>
          <a:noFill/>
        </p:spPr>
        <p:txBody>
          <a:bodyPr wrap="none" lIns="68580" tIns="34290" rIns="68580" bIns="34290" rtlCol="0">
            <a:spAutoFit/>
          </a:bodyPr>
          <a:lstStyle/>
          <a:p>
            <a:r>
              <a:rPr lang="en-US" altLang="zh-CN" dirty="0"/>
              <a:t>Time</a:t>
            </a:r>
            <a:endParaRPr lang="zh-CN" altLang="en-US" dirty="0"/>
          </a:p>
        </p:txBody>
      </p:sp>
      <p:cxnSp>
        <p:nvCxnSpPr>
          <p:cNvPr id="23" name="直接箭头连接符 22"/>
          <p:cNvCxnSpPr/>
          <p:nvPr/>
        </p:nvCxnSpPr>
        <p:spPr>
          <a:xfrm>
            <a:off x="3463425" y="1273646"/>
            <a:ext cx="0" cy="287277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25" name="直接箭头连接符 24"/>
          <p:cNvCxnSpPr/>
          <p:nvPr/>
        </p:nvCxnSpPr>
        <p:spPr>
          <a:xfrm>
            <a:off x="4144593" y="1248350"/>
            <a:ext cx="0" cy="297342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7" name="直接箭头连接符 26"/>
          <p:cNvCxnSpPr/>
          <p:nvPr/>
        </p:nvCxnSpPr>
        <p:spPr>
          <a:xfrm>
            <a:off x="4954804" y="1265476"/>
            <a:ext cx="20855" cy="2956301"/>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33" name="TextBox 32"/>
          <p:cNvSpPr txBox="1"/>
          <p:nvPr/>
        </p:nvSpPr>
        <p:spPr>
          <a:xfrm>
            <a:off x="1874039" y="971351"/>
            <a:ext cx="740331" cy="253916"/>
          </a:xfrm>
          <a:prstGeom prst="rect">
            <a:avLst/>
          </a:prstGeom>
          <a:noFill/>
        </p:spPr>
        <p:txBody>
          <a:bodyPr wrap="none" lIns="68580" tIns="34290" rIns="68580" bIns="34290" rtlCol="0">
            <a:spAutoFit/>
          </a:bodyPr>
          <a:lstStyle/>
          <a:p>
            <a:r>
              <a:rPr lang="en-US" altLang="zh-CN" sz="1200" dirty="0" err="1"/>
              <a:t>feature_a</a:t>
            </a:r>
            <a:endParaRPr lang="zh-CN" altLang="en-US" sz="1200" dirty="0"/>
          </a:p>
        </p:txBody>
      </p:sp>
      <p:sp>
        <p:nvSpPr>
          <p:cNvPr id="36" name="TextBox 35"/>
          <p:cNvSpPr txBox="1"/>
          <p:nvPr/>
        </p:nvSpPr>
        <p:spPr>
          <a:xfrm>
            <a:off x="2541796" y="971350"/>
            <a:ext cx="550215" cy="253916"/>
          </a:xfrm>
          <a:prstGeom prst="rect">
            <a:avLst/>
          </a:prstGeom>
          <a:noFill/>
        </p:spPr>
        <p:txBody>
          <a:bodyPr wrap="none" lIns="68580" tIns="34290" rIns="68580" bIns="34290" rtlCol="0">
            <a:spAutoFit/>
          </a:bodyPr>
          <a:lstStyle/>
          <a:p>
            <a:r>
              <a:rPr lang="en-US" altLang="zh-CN" sz="1200" dirty="0" err="1"/>
              <a:t>task_b</a:t>
            </a:r>
            <a:endParaRPr lang="zh-CN" altLang="en-US" dirty="0"/>
          </a:p>
        </p:txBody>
      </p:sp>
      <p:cxnSp>
        <p:nvCxnSpPr>
          <p:cNvPr id="43" name="直接箭头连接符 42"/>
          <p:cNvCxnSpPr>
            <a:stCxn id="74" idx="2"/>
            <a:endCxn id="48" idx="6"/>
          </p:cNvCxnSpPr>
          <p:nvPr/>
        </p:nvCxnSpPr>
        <p:spPr>
          <a:xfrm flipH="1">
            <a:off x="2905378" y="1351496"/>
            <a:ext cx="1969302" cy="316764"/>
          </a:xfrm>
          <a:prstGeom prst="straightConnector1">
            <a:avLst/>
          </a:prstGeom>
          <a:ln w="19050">
            <a:solidFill>
              <a:schemeClr val="accent3"/>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53" name="椭圆 52"/>
          <p:cNvSpPr/>
          <p:nvPr/>
        </p:nvSpPr>
        <p:spPr>
          <a:xfrm>
            <a:off x="4874679" y="3516023"/>
            <a:ext cx="181101" cy="150725"/>
          </a:xfrm>
          <a:prstGeom prst="ellipse">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zh-CN" altLang="en-US"/>
          </a:p>
        </p:txBody>
      </p:sp>
      <p:sp>
        <p:nvSpPr>
          <p:cNvPr id="54" name="椭圆 53"/>
          <p:cNvSpPr/>
          <p:nvPr/>
        </p:nvSpPr>
        <p:spPr>
          <a:xfrm>
            <a:off x="4054042" y="2876151"/>
            <a:ext cx="181101" cy="150725"/>
          </a:xfrm>
          <a:prstGeom prst="ellipse">
            <a:avLst/>
          </a:prstGeom>
          <a:solidFill>
            <a:srgbClr val="FFC000"/>
          </a:solidFill>
          <a:ln>
            <a:noFill/>
          </a:ln>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zh-CN" altLang="en-US">
              <a:solidFill>
                <a:srgbClr val="FFC000"/>
              </a:solidFill>
            </a:endParaRPr>
          </a:p>
        </p:txBody>
      </p:sp>
      <p:cxnSp>
        <p:nvCxnSpPr>
          <p:cNvPr id="26" name="直接箭头连接符 25"/>
          <p:cNvCxnSpPr>
            <a:stCxn id="29" idx="0"/>
          </p:cNvCxnSpPr>
          <p:nvPr/>
        </p:nvCxnSpPr>
        <p:spPr>
          <a:xfrm>
            <a:off x="2160752" y="1371156"/>
            <a:ext cx="0" cy="618325"/>
          </a:xfrm>
          <a:prstGeom prst="straightConnector1">
            <a:avLst/>
          </a:prstGeom>
          <a:ln cmpd="sng">
            <a:solidFill>
              <a:schemeClr val="accent1"/>
            </a:solidFill>
            <a:prstDash val="solid"/>
            <a:tailEnd type="arrow"/>
          </a:ln>
        </p:spPr>
        <p:style>
          <a:lnRef idx="3">
            <a:schemeClr val="accent1"/>
          </a:lnRef>
          <a:fillRef idx="0">
            <a:schemeClr val="accent1"/>
          </a:fillRef>
          <a:effectRef idx="2">
            <a:schemeClr val="accent1"/>
          </a:effectRef>
          <a:fontRef idx="minor">
            <a:schemeClr val="tx1"/>
          </a:fontRef>
        </p:style>
      </p:cxnSp>
      <p:sp>
        <p:nvSpPr>
          <p:cNvPr id="28" name="椭圆 27"/>
          <p:cNvSpPr/>
          <p:nvPr/>
        </p:nvSpPr>
        <p:spPr>
          <a:xfrm>
            <a:off x="2070202" y="1641844"/>
            <a:ext cx="181101" cy="150725"/>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zh-CN" altLang="en-US"/>
          </a:p>
        </p:txBody>
      </p:sp>
      <p:sp>
        <p:nvSpPr>
          <p:cNvPr id="29" name="椭圆 28"/>
          <p:cNvSpPr/>
          <p:nvPr/>
        </p:nvSpPr>
        <p:spPr>
          <a:xfrm>
            <a:off x="2070202" y="1371156"/>
            <a:ext cx="181101" cy="150725"/>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zh-CN" altLang="en-US"/>
          </a:p>
        </p:txBody>
      </p:sp>
      <p:cxnSp>
        <p:nvCxnSpPr>
          <p:cNvPr id="30" name="直接箭头连接符 29"/>
          <p:cNvCxnSpPr>
            <a:endCxn id="29" idx="6"/>
          </p:cNvCxnSpPr>
          <p:nvPr/>
        </p:nvCxnSpPr>
        <p:spPr>
          <a:xfrm flipH="1">
            <a:off x="2251303" y="1362398"/>
            <a:ext cx="2732075" cy="84121"/>
          </a:xfrm>
          <a:prstGeom prst="straightConnector1">
            <a:avLst/>
          </a:prstGeom>
          <a:ln w="19050">
            <a:solidFill>
              <a:schemeClr val="accent3"/>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2" name="直接箭头连接符 31"/>
          <p:cNvCxnSpPr>
            <a:stCxn id="28" idx="6"/>
            <a:endCxn id="37" idx="2"/>
          </p:cNvCxnSpPr>
          <p:nvPr/>
        </p:nvCxnSpPr>
        <p:spPr>
          <a:xfrm>
            <a:off x="2251303" y="1717207"/>
            <a:ext cx="1802739" cy="557846"/>
          </a:xfrm>
          <a:prstGeom prst="straightConnector1">
            <a:avLst/>
          </a:prstGeom>
          <a:ln w="19050">
            <a:solidFill>
              <a:srgbClr val="C0000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40" name="直接箭头连接符 39"/>
          <p:cNvCxnSpPr/>
          <p:nvPr/>
        </p:nvCxnSpPr>
        <p:spPr>
          <a:xfrm>
            <a:off x="2814848" y="1592897"/>
            <a:ext cx="0" cy="1028387"/>
          </a:xfrm>
          <a:prstGeom prst="straightConnector1">
            <a:avLst/>
          </a:prstGeom>
          <a:ln cmpd="sng">
            <a:solidFill>
              <a:schemeClr val="accent1"/>
            </a:solidFill>
            <a:prstDash val="solid"/>
            <a:tailEnd type="arrow"/>
          </a:ln>
        </p:spPr>
        <p:style>
          <a:lnRef idx="3">
            <a:schemeClr val="accent1"/>
          </a:lnRef>
          <a:fillRef idx="0">
            <a:schemeClr val="accent1"/>
          </a:fillRef>
          <a:effectRef idx="2">
            <a:schemeClr val="accent1"/>
          </a:effectRef>
          <a:fontRef idx="minor">
            <a:schemeClr val="tx1"/>
          </a:fontRef>
        </p:style>
      </p:cxnSp>
      <p:sp>
        <p:nvSpPr>
          <p:cNvPr id="48" name="椭圆 47"/>
          <p:cNvSpPr/>
          <p:nvPr/>
        </p:nvSpPr>
        <p:spPr>
          <a:xfrm>
            <a:off x="2724277" y="1592897"/>
            <a:ext cx="181101" cy="150725"/>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zh-CN" altLang="en-US"/>
          </a:p>
        </p:txBody>
      </p:sp>
      <p:sp>
        <p:nvSpPr>
          <p:cNvPr id="37" name="椭圆 36"/>
          <p:cNvSpPr/>
          <p:nvPr/>
        </p:nvSpPr>
        <p:spPr>
          <a:xfrm>
            <a:off x="4054042" y="2199690"/>
            <a:ext cx="181101" cy="150725"/>
          </a:xfrm>
          <a:prstGeom prst="ellipse">
            <a:avLst/>
          </a:prstGeom>
          <a:solidFill>
            <a:srgbClr val="FFC000"/>
          </a:solidFill>
          <a:ln>
            <a:noFill/>
          </a:ln>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zh-CN" altLang="en-US">
              <a:solidFill>
                <a:srgbClr val="FFC000"/>
              </a:solidFill>
            </a:endParaRPr>
          </a:p>
        </p:txBody>
      </p:sp>
      <p:sp>
        <p:nvSpPr>
          <p:cNvPr id="39" name="椭圆 38"/>
          <p:cNvSpPr/>
          <p:nvPr/>
        </p:nvSpPr>
        <p:spPr>
          <a:xfrm>
            <a:off x="2718049" y="2048965"/>
            <a:ext cx="181101" cy="150725"/>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zh-CN" altLang="en-US"/>
          </a:p>
        </p:txBody>
      </p:sp>
      <p:cxnSp>
        <p:nvCxnSpPr>
          <p:cNvPr id="44" name="直接箭头连接符 43"/>
          <p:cNvCxnSpPr>
            <a:stCxn id="39" idx="6"/>
            <a:endCxn id="54" idx="2"/>
          </p:cNvCxnSpPr>
          <p:nvPr/>
        </p:nvCxnSpPr>
        <p:spPr>
          <a:xfrm>
            <a:off x="2899150" y="2124328"/>
            <a:ext cx="1154892" cy="827186"/>
          </a:xfrm>
          <a:prstGeom prst="straightConnector1">
            <a:avLst/>
          </a:prstGeom>
          <a:ln w="19050">
            <a:solidFill>
              <a:srgbClr val="C0000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60" name="椭圆 59"/>
          <p:cNvSpPr/>
          <p:nvPr/>
        </p:nvSpPr>
        <p:spPr>
          <a:xfrm>
            <a:off x="3377481" y="1838756"/>
            <a:ext cx="181101" cy="150725"/>
          </a:xfrm>
          <a:prstGeom prst="ellipse">
            <a:avLst/>
          </a:prstGeom>
          <a:solidFill>
            <a:srgbClr val="92D050"/>
          </a:solidFill>
          <a:ln>
            <a:solidFill>
              <a:schemeClr val="bg1"/>
            </a:solidFill>
          </a:ln>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zh-CN" altLang="en-US">
              <a:solidFill>
                <a:srgbClr val="FFC000"/>
              </a:solidFill>
            </a:endParaRPr>
          </a:p>
        </p:txBody>
      </p:sp>
      <p:cxnSp>
        <p:nvCxnSpPr>
          <p:cNvPr id="63" name="直接箭头连接符 62"/>
          <p:cNvCxnSpPr>
            <a:stCxn id="28" idx="6"/>
            <a:endCxn id="60" idx="2"/>
          </p:cNvCxnSpPr>
          <p:nvPr/>
        </p:nvCxnSpPr>
        <p:spPr>
          <a:xfrm>
            <a:off x="2251303" y="1717207"/>
            <a:ext cx="1126178" cy="196912"/>
          </a:xfrm>
          <a:prstGeom prst="straightConnector1">
            <a:avLst/>
          </a:prstGeom>
          <a:ln w="19050">
            <a:solidFill>
              <a:srgbClr val="C0000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69" name="椭圆 68"/>
          <p:cNvSpPr/>
          <p:nvPr/>
        </p:nvSpPr>
        <p:spPr>
          <a:xfrm>
            <a:off x="3390040" y="2269094"/>
            <a:ext cx="181101" cy="150725"/>
          </a:xfrm>
          <a:prstGeom prst="ellipse">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zh-CN" altLang="en-US">
              <a:solidFill>
                <a:srgbClr val="FFC000"/>
              </a:solidFill>
            </a:endParaRPr>
          </a:p>
        </p:txBody>
      </p:sp>
      <p:cxnSp>
        <p:nvCxnSpPr>
          <p:cNvPr id="70" name="直接箭头连接符 69"/>
          <p:cNvCxnSpPr>
            <a:stCxn id="39" idx="6"/>
            <a:endCxn id="69" idx="2"/>
          </p:cNvCxnSpPr>
          <p:nvPr/>
        </p:nvCxnSpPr>
        <p:spPr>
          <a:xfrm>
            <a:off x="2899150" y="2124328"/>
            <a:ext cx="490890" cy="220129"/>
          </a:xfrm>
          <a:prstGeom prst="straightConnector1">
            <a:avLst/>
          </a:prstGeom>
          <a:ln w="19050">
            <a:solidFill>
              <a:srgbClr val="C0000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74" name="椭圆 73"/>
          <p:cNvSpPr/>
          <p:nvPr/>
        </p:nvSpPr>
        <p:spPr>
          <a:xfrm>
            <a:off x="4874680" y="1276133"/>
            <a:ext cx="181101" cy="150725"/>
          </a:xfrm>
          <a:prstGeom prst="ellipse">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zh-CN" altLang="en-US"/>
          </a:p>
        </p:txBody>
      </p:sp>
      <p:cxnSp>
        <p:nvCxnSpPr>
          <p:cNvPr id="80" name="直接箭头连接符 79"/>
          <p:cNvCxnSpPr>
            <a:stCxn id="74" idx="4"/>
            <a:endCxn id="83" idx="7"/>
          </p:cNvCxnSpPr>
          <p:nvPr/>
        </p:nvCxnSpPr>
        <p:spPr>
          <a:xfrm flipH="1">
            <a:off x="4199283" y="1426858"/>
            <a:ext cx="765948" cy="1835198"/>
          </a:xfrm>
          <a:prstGeom prst="straightConnector1">
            <a:avLst/>
          </a:prstGeom>
          <a:ln w="19050">
            <a:solidFill>
              <a:schemeClr val="accent3"/>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83" name="椭圆 82"/>
          <p:cNvSpPr/>
          <p:nvPr/>
        </p:nvSpPr>
        <p:spPr>
          <a:xfrm>
            <a:off x="4044704" y="3239983"/>
            <a:ext cx="181101" cy="150725"/>
          </a:xfrm>
          <a:prstGeom prst="ellipse">
            <a:avLst/>
          </a:prstGeom>
          <a:solidFill>
            <a:srgbClr val="FFC000"/>
          </a:solidFill>
          <a:ln>
            <a:noFill/>
          </a:ln>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zh-CN" altLang="en-US">
              <a:solidFill>
                <a:srgbClr val="FFC000"/>
              </a:solidFill>
            </a:endParaRPr>
          </a:p>
        </p:txBody>
      </p:sp>
      <p:sp>
        <p:nvSpPr>
          <p:cNvPr id="86" name="TextBox 85"/>
          <p:cNvSpPr txBox="1"/>
          <p:nvPr/>
        </p:nvSpPr>
        <p:spPr>
          <a:xfrm rot="267116">
            <a:off x="4340413" y="2463951"/>
            <a:ext cx="754053" cy="161583"/>
          </a:xfrm>
          <a:prstGeom prst="rect">
            <a:avLst/>
          </a:prstGeom>
          <a:noFill/>
        </p:spPr>
        <p:txBody>
          <a:bodyPr wrap="none" lIns="68580" tIns="34290" rIns="68580" bIns="34290" rtlCol="0">
            <a:spAutoFit/>
          </a:bodyPr>
          <a:lstStyle/>
          <a:p>
            <a:r>
              <a:rPr lang="zh-CN" altLang="en-US" sz="600" b="1" dirty="0">
                <a:solidFill>
                  <a:srgbClr val="00B050"/>
                </a:solidFill>
              </a:rPr>
              <a:t>管理人：回归测试</a:t>
            </a:r>
            <a:endParaRPr lang="en-US" altLang="zh-CN" sz="600" b="1" dirty="0">
              <a:solidFill>
                <a:srgbClr val="00B050"/>
              </a:solidFill>
            </a:endParaRPr>
          </a:p>
        </p:txBody>
      </p:sp>
      <p:cxnSp>
        <p:nvCxnSpPr>
          <p:cNvPr id="89" name="直接箭头连接符 88"/>
          <p:cNvCxnSpPr>
            <a:stCxn id="83" idx="6"/>
            <a:endCxn id="53" idx="2"/>
          </p:cNvCxnSpPr>
          <p:nvPr/>
        </p:nvCxnSpPr>
        <p:spPr>
          <a:xfrm>
            <a:off x="4225805" y="3315346"/>
            <a:ext cx="648874" cy="276040"/>
          </a:xfrm>
          <a:prstGeom prst="straightConnector1">
            <a:avLst/>
          </a:prstGeom>
          <a:ln w="19050">
            <a:solidFill>
              <a:srgbClr val="C0000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95" name="TextBox 94"/>
          <p:cNvSpPr txBox="1"/>
          <p:nvPr/>
        </p:nvSpPr>
        <p:spPr>
          <a:xfrm rot="267116">
            <a:off x="3795975" y="3265530"/>
            <a:ext cx="241092" cy="161583"/>
          </a:xfrm>
          <a:prstGeom prst="rect">
            <a:avLst/>
          </a:prstGeom>
          <a:noFill/>
        </p:spPr>
        <p:txBody>
          <a:bodyPr wrap="none" lIns="68580" tIns="34290" rIns="68580" bIns="34290" rtlCol="0">
            <a:spAutoFit/>
          </a:bodyPr>
          <a:lstStyle/>
          <a:p>
            <a:r>
              <a:rPr lang="en-US" altLang="zh-CN" sz="600" b="1" dirty="0">
                <a:solidFill>
                  <a:srgbClr val="00B050"/>
                </a:solidFill>
              </a:rPr>
              <a:t>tag</a:t>
            </a:r>
          </a:p>
        </p:txBody>
      </p:sp>
      <p:sp>
        <p:nvSpPr>
          <p:cNvPr id="75" name="TextBox 74"/>
          <p:cNvSpPr txBox="1"/>
          <p:nvPr/>
        </p:nvSpPr>
        <p:spPr>
          <a:xfrm>
            <a:off x="5403582" y="3933705"/>
            <a:ext cx="3252352" cy="923330"/>
          </a:xfrm>
          <a:prstGeom prst="rect">
            <a:avLst/>
          </a:prstGeom>
          <a:noFill/>
        </p:spPr>
        <p:txBody>
          <a:bodyPr wrap="square" rtlCol="0">
            <a:spAutoFit/>
          </a:bodyPr>
          <a:lstStyle/>
          <a:p>
            <a:r>
              <a:rPr lang="zh-CN" altLang="en-US" dirty="0"/>
              <a:t>生成</a:t>
            </a:r>
            <a:r>
              <a:rPr lang="zh-CN" altLang="en-US" b="1" dirty="0">
                <a:solidFill>
                  <a:srgbClr val="FF0000"/>
                </a:solidFill>
              </a:rPr>
              <a:t>可复用</a:t>
            </a:r>
            <a:r>
              <a:rPr lang="en-US" altLang="zh-CN" dirty="0" err="1">
                <a:solidFill>
                  <a:srgbClr val="FF0000"/>
                </a:solidFill>
              </a:rPr>
              <a:t>docker</a:t>
            </a:r>
            <a:r>
              <a:rPr lang="zh-CN" altLang="en-US" dirty="0"/>
              <a:t>镜像用于发布各种环境，其</a:t>
            </a:r>
            <a:r>
              <a:rPr lang="en-US" altLang="zh-CN" dirty="0"/>
              <a:t>tag</a:t>
            </a:r>
            <a:r>
              <a:rPr lang="zh-CN" altLang="en-US" dirty="0"/>
              <a:t>在</a:t>
            </a:r>
            <a:r>
              <a:rPr lang="en-US" altLang="zh-CN" dirty="0" err="1"/>
              <a:t>jenkins</a:t>
            </a:r>
            <a:r>
              <a:rPr lang="zh-CN" altLang="en-US" dirty="0"/>
              <a:t>可查看</a:t>
            </a:r>
          </a:p>
        </p:txBody>
      </p:sp>
      <p:cxnSp>
        <p:nvCxnSpPr>
          <p:cNvPr id="82" name="直接箭头连接符 81"/>
          <p:cNvCxnSpPr>
            <a:stCxn id="75" idx="1"/>
            <a:endCxn id="83" idx="5"/>
          </p:cNvCxnSpPr>
          <p:nvPr/>
        </p:nvCxnSpPr>
        <p:spPr>
          <a:xfrm flipH="1" flipV="1">
            <a:off x="4199283" y="3368635"/>
            <a:ext cx="1204299" cy="10267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7" name="TextBox 126"/>
          <p:cNvSpPr txBox="1"/>
          <p:nvPr/>
        </p:nvSpPr>
        <p:spPr>
          <a:xfrm rot="267116">
            <a:off x="2599931" y="1232206"/>
            <a:ext cx="318036" cy="161583"/>
          </a:xfrm>
          <a:prstGeom prst="rect">
            <a:avLst/>
          </a:prstGeom>
          <a:noFill/>
        </p:spPr>
        <p:txBody>
          <a:bodyPr wrap="none" lIns="68580" tIns="34290" rIns="68580" bIns="34290" rtlCol="0">
            <a:spAutoFit/>
          </a:bodyPr>
          <a:lstStyle/>
          <a:p>
            <a:r>
              <a:rPr lang="en-US" altLang="zh-CN" sz="600" b="1" dirty="0">
                <a:solidFill>
                  <a:srgbClr val="00B050"/>
                </a:solidFill>
              </a:rPr>
              <a:t>HEAD</a:t>
            </a:r>
          </a:p>
        </p:txBody>
      </p:sp>
      <p:sp>
        <p:nvSpPr>
          <p:cNvPr id="160" name="TextBox 159"/>
          <p:cNvSpPr txBox="1"/>
          <p:nvPr/>
        </p:nvSpPr>
        <p:spPr>
          <a:xfrm rot="267116">
            <a:off x="2993653" y="1458619"/>
            <a:ext cx="318036" cy="161583"/>
          </a:xfrm>
          <a:prstGeom prst="rect">
            <a:avLst/>
          </a:prstGeom>
          <a:noFill/>
        </p:spPr>
        <p:txBody>
          <a:bodyPr wrap="none" lIns="68580" tIns="34290" rIns="68580" bIns="34290" rtlCol="0">
            <a:spAutoFit/>
          </a:bodyPr>
          <a:lstStyle/>
          <a:p>
            <a:r>
              <a:rPr lang="en-US" altLang="zh-CN" sz="600" b="1" dirty="0">
                <a:solidFill>
                  <a:srgbClr val="00B050"/>
                </a:solidFill>
              </a:rPr>
              <a:t>HEAD</a:t>
            </a:r>
          </a:p>
        </p:txBody>
      </p:sp>
      <p:sp>
        <p:nvSpPr>
          <p:cNvPr id="94" name="TextBox 93"/>
          <p:cNvSpPr txBox="1"/>
          <p:nvPr/>
        </p:nvSpPr>
        <p:spPr>
          <a:xfrm>
            <a:off x="5099600" y="537469"/>
            <a:ext cx="3940060" cy="1477328"/>
          </a:xfrm>
          <a:prstGeom prst="rect">
            <a:avLst/>
          </a:prstGeom>
          <a:solidFill>
            <a:schemeClr val="bg1"/>
          </a:solidFill>
        </p:spPr>
        <p:txBody>
          <a:bodyPr wrap="square" rtlCol="0">
            <a:spAutoFit/>
          </a:bodyPr>
          <a:lstStyle/>
          <a:p>
            <a:r>
              <a:rPr lang="zh-CN" altLang="en-US" b="1" dirty="0">
                <a:solidFill>
                  <a:srgbClr val="FF0000"/>
                </a:solidFill>
              </a:rPr>
              <a:t>规范：提交</a:t>
            </a:r>
            <a:r>
              <a:rPr lang="en-US" altLang="zh-CN" b="1" dirty="0">
                <a:solidFill>
                  <a:srgbClr val="FF0000"/>
                </a:solidFill>
              </a:rPr>
              <a:t>MR(Merge Request)</a:t>
            </a:r>
            <a:r>
              <a:rPr lang="zh-CN" altLang="en-US" b="1" dirty="0">
                <a:solidFill>
                  <a:srgbClr val="FF0000"/>
                </a:solidFill>
              </a:rPr>
              <a:t>前，先将</a:t>
            </a:r>
            <a:r>
              <a:rPr lang="zh-CN" altLang="en-US" b="1" dirty="0"/>
              <a:t>目标分支</a:t>
            </a:r>
            <a:r>
              <a:rPr lang="en-US" altLang="zh-CN" b="1" dirty="0">
                <a:solidFill>
                  <a:srgbClr val="FF0000"/>
                </a:solidFill>
              </a:rPr>
              <a:t>merge</a:t>
            </a:r>
            <a:r>
              <a:rPr lang="zh-CN" altLang="en-US" b="1" dirty="0">
                <a:solidFill>
                  <a:srgbClr val="FF0000"/>
                </a:solidFill>
              </a:rPr>
              <a:t>到</a:t>
            </a:r>
            <a:r>
              <a:rPr lang="zh-CN" altLang="en-US" b="1" dirty="0"/>
              <a:t>源分支</a:t>
            </a:r>
            <a:r>
              <a:rPr lang="zh-CN" altLang="en-US" b="1" dirty="0">
                <a:solidFill>
                  <a:srgbClr val="FF0000"/>
                </a:solidFill>
              </a:rPr>
              <a:t>自行解决冲突后再提</a:t>
            </a:r>
            <a:r>
              <a:rPr lang="en-US" altLang="zh-CN" b="1" dirty="0">
                <a:solidFill>
                  <a:srgbClr val="FF0000"/>
                </a:solidFill>
              </a:rPr>
              <a:t>MR</a:t>
            </a:r>
            <a:r>
              <a:rPr lang="zh-CN" altLang="en-US" b="1" dirty="0">
                <a:solidFill>
                  <a:srgbClr val="FF0000"/>
                </a:solidFill>
              </a:rPr>
              <a:t>（目标分支为</a:t>
            </a:r>
            <a:r>
              <a:rPr lang="en-US" altLang="zh-CN" b="1" dirty="0" err="1">
                <a:solidFill>
                  <a:srgbClr val="FF0000"/>
                </a:solidFill>
              </a:rPr>
              <a:t>dev</a:t>
            </a:r>
            <a:r>
              <a:rPr lang="zh-CN" altLang="en-US" b="1" dirty="0">
                <a:solidFill>
                  <a:srgbClr val="FF0000"/>
                </a:solidFill>
              </a:rPr>
              <a:t>的情况除外，是为了保证源分支的“纯净”）</a:t>
            </a:r>
          </a:p>
        </p:txBody>
      </p:sp>
      <p:sp>
        <p:nvSpPr>
          <p:cNvPr id="96" name="TextBox 95"/>
          <p:cNvSpPr txBox="1"/>
          <p:nvPr/>
        </p:nvSpPr>
        <p:spPr>
          <a:xfrm>
            <a:off x="5519143" y="2236075"/>
            <a:ext cx="3136791" cy="1477328"/>
          </a:xfrm>
          <a:prstGeom prst="rect">
            <a:avLst/>
          </a:prstGeom>
          <a:noFill/>
        </p:spPr>
        <p:txBody>
          <a:bodyPr wrap="square" rtlCol="0">
            <a:spAutoFit/>
          </a:bodyPr>
          <a:lstStyle/>
          <a:p>
            <a:r>
              <a:rPr lang="zh-CN" altLang="en-US" dirty="0"/>
              <a:t>选择要发版的</a:t>
            </a:r>
            <a:r>
              <a:rPr lang="en-US" altLang="zh-CN" dirty="0"/>
              <a:t>tag</a:t>
            </a:r>
            <a:r>
              <a:rPr lang="zh-CN" altLang="en-US" dirty="0"/>
              <a:t>用于提交发版审批。</a:t>
            </a:r>
            <a:endParaRPr lang="en-US" altLang="zh-CN" dirty="0"/>
          </a:p>
          <a:p>
            <a:r>
              <a:rPr lang="zh-CN" altLang="en-US" dirty="0"/>
              <a:t>发布成功后，会</a:t>
            </a:r>
            <a:r>
              <a:rPr lang="zh-CN" altLang="en-US" b="1" dirty="0">
                <a:solidFill>
                  <a:srgbClr val="C00000"/>
                </a:solidFill>
              </a:rPr>
              <a:t>自动</a:t>
            </a:r>
            <a:r>
              <a:rPr lang="zh-CN" altLang="en-US" dirty="0"/>
              <a:t>将中央库的</a:t>
            </a:r>
            <a:r>
              <a:rPr lang="en-US" altLang="zh-CN" dirty="0"/>
              <a:t>test</a:t>
            </a:r>
            <a:r>
              <a:rPr lang="zh-CN" altLang="en-US" dirty="0"/>
              <a:t>代码合并到</a:t>
            </a:r>
            <a:r>
              <a:rPr lang="en-US" altLang="zh-CN" dirty="0"/>
              <a:t>master</a:t>
            </a:r>
            <a:r>
              <a:rPr lang="zh-CN" altLang="en-US" dirty="0"/>
              <a:t>，并在</a:t>
            </a:r>
            <a:r>
              <a:rPr lang="en-US" altLang="zh-CN" dirty="0"/>
              <a:t>master</a:t>
            </a:r>
            <a:r>
              <a:rPr lang="zh-CN" altLang="en-US" dirty="0"/>
              <a:t>的</a:t>
            </a:r>
            <a:r>
              <a:rPr lang="en-US" altLang="zh-CN" dirty="0"/>
              <a:t>HEAD</a:t>
            </a:r>
            <a:r>
              <a:rPr lang="zh-CN" altLang="en-US" dirty="0"/>
              <a:t>打</a:t>
            </a:r>
            <a:r>
              <a:rPr lang="en-US" altLang="zh-CN" dirty="0"/>
              <a:t>pro-tag</a:t>
            </a:r>
            <a:endParaRPr lang="zh-CN" altLang="en-US" dirty="0"/>
          </a:p>
        </p:txBody>
      </p:sp>
      <p:cxnSp>
        <p:nvCxnSpPr>
          <p:cNvPr id="101" name="直接箭头连接符 100"/>
          <p:cNvCxnSpPr>
            <a:stCxn id="96" idx="1"/>
            <a:endCxn id="53" idx="7"/>
          </p:cNvCxnSpPr>
          <p:nvPr/>
        </p:nvCxnSpPr>
        <p:spPr>
          <a:xfrm flipH="1">
            <a:off x="5029258" y="2974739"/>
            <a:ext cx="489885" cy="5633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120418" y="3591385"/>
            <a:ext cx="4621522" cy="1477328"/>
          </a:xfrm>
          <a:prstGeom prst="rect">
            <a:avLst/>
          </a:prstGeom>
          <a:solidFill>
            <a:schemeClr val="bg1"/>
          </a:solidFill>
          <a:ln>
            <a:solidFill>
              <a:schemeClr val="bg1"/>
            </a:solidFill>
          </a:ln>
        </p:spPr>
        <p:txBody>
          <a:bodyPr wrap="none" rtlCol="0">
            <a:spAutoFit/>
          </a:bodyPr>
          <a:lstStyle/>
          <a:p>
            <a:r>
              <a:rPr lang="en-US" altLang="zh-CN" b="1" dirty="0" err="1"/>
              <a:t>feature_a</a:t>
            </a:r>
            <a:r>
              <a:rPr lang="zh-CN" altLang="en-US" b="1" dirty="0"/>
              <a:t>合并至</a:t>
            </a:r>
            <a:r>
              <a:rPr lang="en-US" altLang="zh-CN" b="1" dirty="0" err="1"/>
              <a:t>dev</a:t>
            </a:r>
            <a:r>
              <a:rPr lang="zh-CN" altLang="en-US" b="1" dirty="0"/>
              <a:t>步骤（</a:t>
            </a:r>
            <a:r>
              <a:rPr lang="zh-CN" altLang="en-US" sz="1200" b="1" dirty="0">
                <a:solidFill>
                  <a:srgbClr val="FF0000"/>
                </a:solidFill>
              </a:rPr>
              <a:t>保证源分支的“纯净”</a:t>
            </a:r>
            <a:r>
              <a:rPr lang="zh-CN" altLang="en-US" b="1" dirty="0"/>
              <a:t>）</a:t>
            </a:r>
            <a:endParaRPr lang="en-US" altLang="zh-CN" b="1" dirty="0"/>
          </a:p>
          <a:p>
            <a:r>
              <a:rPr lang="en-US" altLang="zh-CN" dirty="0"/>
              <a:t>1.git checkout </a:t>
            </a:r>
            <a:r>
              <a:rPr lang="en-US" altLang="zh-CN" dirty="0" err="1"/>
              <a:t>dev</a:t>
            </a:r>
            <a:endParaRPr lang="en-US" altLang="zh-CN" dirty="0"/>
          </a:p>
          <a:p>
            <a:r>
              <a:rPr lang="en-US" altLang="zh-CN" dirty="0"/>
              <a:t>2.git merge </a:t>
            </a:r>
            <a:r>
              <a:rPr lang="en-US" altLang="zh-CN" dirty="0" err="1"/>
              <a:t>feature_a</a:t>
            </a:r>
            <a:endParaRPr lang="en-US" altLang="zh-CN" dirty="0"/>
          </a:p>
          <a:p>
            <a:r>
              <a:rPr lang="en-US" altLang="zh-CN" dirty="0"/>
              <a:t>3.</a:t>
            </a:r>
            <a:r>
              <a:rPr lang="zh-CN" altLang="en-US" dirty="0"/>
              <a:t>在</a:t>
            </a:r>
            <a:r>
              <a:rPr lang="en-US" altLang="zh-CN" dirty="0" err="1"/>
              <a:t>dev</a:t>
            </a:r>
            <a:r>
              <a:rPr lang="zh-CN" altLang="en-US" dirty="0"/>
              <a:t>分支本地处理解决冲突</a:t>
            </a:r>
            <a:endParaRPr lang="en-US" altLang="zh-CN" dirty="0"/>
          </a:p>
          <a:p>
            <a:r>
              <a:rPr lang="en-US" altLang="zh-CN" dirty="0"/>
              <a:t>4.git push</a:t>
            </a:r>
            <a:endParaRPr lang="zh-CN" altLang="en-US" dirty="0"/>
          </a:p>
        </p:txBody>
      </p:sp>
      <p:cxnSp>
        <p:nvCxnSpPr>
          <p:cNvPr id="6" name="直接箭头连接符 5"/>
          <p:cNvCxnSpPr>
            <a:stCxn id="3" idx="0"/>
            <a:endCxn id="60" idx="3"/>
          </p:cNvCxnSpPr>
          <p:nvPr/>
        </p:nvCxnSpPr>
        <p:spPr>
          <a:xfrm flipV="1">
            <a:off x="2431179" y="1967408"/>
            <a:ext cx="972824" cy="162397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直接箭头连接符 7"/>
          <p:cNvCxnSpPr>
            <a:stCxn id="3" idx="0"/>
            <a:endCxn id="69" idx="2"/>
          </p:cNvCxnSpPr>
          <p:nvPr/>
        </p:nvCxnSpPr>
        <p:spPr>
          <a:xfrm flipV="1">
            <a:off x="2431179" y="2344457"/>
            <a:ext cx="958861" cy="12469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9" name="TextBox 58"/>
          <p:cNvSpPr txBox="1"/>
          <p:nvPr/>
        </p:nvSpPr>
        <p:spPr>
          <a:xfrm>
            <a:off x="1653380" y="96172"/>
            <a:ext cx="4269182" cy="1477328"/>
          </a:xfrm>
          <a:prstGeom prst="rect">
            <a:avLst/>
          </a:prstGeom>
          <a:solidFill>
            <a:schemeClr val="bg1"/>
          </a:solidFill>
          <a:ln>
            <a:solidFill>
              <a:schemeClr val="bg1"/>
            </a:solidFill>
          </a:ln>
        </p:spPr>
        <p:txBody>
          <a:bodyPr wrap="none" rtlCol="0">
            <a:spAutoFit/>
          </a:bodyPr>
          <a:lstStyle/>
          <a:p>
            <a:r>
              <a:rPr lang="zh-CN" altLang="en-US" dirty="0"/>
              <a:t>把</a:t>
            </a:r>
            <a:r>
              <a:rPr lang="en-US" altLang="zh-CN" dirty="0" err="1"/>
              <a:t>feature_a</a:t>
            </a:r>
            <a:r>
              <a:rPr lang="zh-CN" altLang="en-US" dirty="0"/>
              <a:t>代码合并到</a:t>
            </a:r>
            <a:r>
              <a:rPr lang="en-US" altLang="zh-CN" dirty="0"/>
              <a:t>test</a:t>
            </a:r>
            <a:r>
              <a:rPr lang="zh-CN" altLang="en-US" dirty="0"/>
              <a:t>步骤</a:t>
            </a:r>
            <a:endParaRPr lang="en-US" altLang="zh-CN" dirty="0"/>
          </a:p>
          <a:p>
            <a:r>
              <a:rPr lang="en-US" altLang="zh-CN" dirty="0"/>
              <a:t>1.git checkout </a:t>
            </a:r>
            <a:r>
              <a:rPr lang="en-US" altLang="zh-CN" dirty="0" err="1"/>
              <a:t>feature_a</a:t>
            </a:r>
            <a:r>
              <a:rPr lang="en-US" altLang="zh-CN" dirty="0"/>
              <a:t> </a:t>
            </a:r>
          </a:p>
          <a:p>
            <a:r>
              <a:rPr lang="en-US" altLang="zh-CN" dirty="0"/>
              <a:t>2.git merge </a:t>
            </a:r>
            <a:r>
              <a:rPr lang="en-US" altLang="zh-CN" b="1" dirty="0"/>
              <a:t>origin/test</a:t>
            </a:r>
            <a:r>
              <a:rPr lang="en-US" altLang="zh-CN" dirty="0"/>
              <a:t> </a:t>
            </a:r>
            <a:r>
              <a:rPr lang="zh-CN" altLang="en-US" dirty="0"/>
              <a:t>本地处理解决冲突 </a:t>
            </a:r>
            <a:endParaRPr lang="en-US" altLang="zh-CN" dirty="0"/>
          </a:p>
          <a:p>
            <a:r>
              <a:rPr lang="en-US" altLang="zh-CN" dirty="0"/>
              <a:t>3.git push </a:t>
            </a:r>
          </a:p>
          <a:p>
            <a:r>
              <a:rPr lang="en-US" altLang="zh-CN" dirty="0"/>
              <a:t>4.</a:t>
            </a:r>
            <a:r>
              <a:rPr lang="zh-CN" altLang="en-US" dirty="0"/>
              <a:t>提</a:t>
            </a:r>
            <a:r>
              <a:rPr lang="en-US" altLang="zh-CN" dirty="0"/>
              <a:t>MR </a:t>
            </a:r>
            <a:r>
              <a:rPr lang="en-US" altLang="zh-CN" dirty="0" err="1"/>
              <a:t>feature_a</a:t>
            </a:r>
            <a:r>
              <a:rPr lang="zh-CN" altLang="en-US" dirty="0"/>
              <a:t> </a:t>
            </a:r>
            <a:r>
              <a:rPr lang="en-US" altLang="zh-CN" dirty="0"/>
              <a:t>-&gt; test</a:t>
            </a:r>
            <a:endParaRPr lang="zh-CN" altLang="en-US" dirty="0"/>
          </a:p>
        </p:txBody>
      </p:sp>
      <p:cxnSp>
        <p:nvCxnSpPr>
          <p:cNvPr id="24" name="直接箭头连接符 23"/>
          <p:cNvCxnSpPr>
            <a:stCxn id="59" idx="2"/>
            <a:endCxn id="37" idx="3"/>
          </p:cNvCxnSpPr>
          <p:nvPr/>
        </p:nvCxnSpPr>
        <p:spPr>
          <a:xfrm>
            <a:off x="3787971" y="1573500"/>
            <a:ext cx="292593" cy="7548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直接箭头连接符 33"/>
          <p:cNvCxnSpPr>
            <a:stCxn id="59" idx="2"/>
            <a:endCxn id="54" idx="2"/>
          </p:cNvCxnSpPr>
          <p:nvPr/>
        </p:nvCxnSpPr>
        <p:spPr>
          <a:xfrm>
            <a:off x="3787971" y="1573500"/>
            <a:ext cx="266071" cy="137801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直接箭头连接符 17">
            <a:extLst>
              <a:ext uri="{FF2B5EF4-FFF2-40B4-BE49-F238E27FC236}">
                <a16:creationId xmlns:a16="http://schemas.microsoft.com/office/drawing/2014/main" id="{4AE32D22-BC84-4E56-9DB1-2F889AC2B37A}"/>
              </a:ext>
            </a:extLst>
          </p:cNvPr>
          <p:cNvCxnSpPr/>
          <p:nvPr/>
        </p:nvCxnSpPr>
        <p:spPr>
          <a:xfrm flipH="1">
            <a:off x="7011021" y="1657960"/>
            <a:ext cx="18737" cy="11214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文本框 18">
            <a:extLst>
              <a:ext uri="{FF2B5EF4-FFF2-40B4-BE49-F238E27FC236}">
                <a16:creationId xmlns:a16="http://schemas.microsoft.com/office/drawing/2014/main" id="{821C78BC-F1D5-42C7-ADFE-D1AAE0CF7CA2}"/>
              </a:ext>
            </a:extLst>
          </p:cNvPr>
          <p:cNvSpPr txBox="1"/>
          <p:nvPr/>
        </p:nvSpPr>
        <p:spPr>
          <a:xfrm>
            <a:off x="6940875" y="1822567"/>
            <a:ext cx="2036147" cy="307777"/>
          </a:xfrm>
          <a:prstGeom prst="rect">
            <a:avLst/>
          </a:prstGeom>
          <a:noFill/>
        </p:spPr>
        <p:txBody>
          <a:bodyPr wrap="square" rtlCol="0">
            <a:spAutoFit/>
          </a:bodyPr>
          <a:lstStyle/>
          <a:p>
            <a:r>
              <a:rPr lang="zh-CN" altLang="en-US" sz="1400" b="1" dirty="0">
                <a:solidFill>
                  <a:srgbClr val="FF0000"/>
                </a:solidFill>
              </a:rPr>
              <a:t>不规范可能会发版失败</a:t>
            </a:r>
          </a:p>
        </p:txBody>
      </p:sp>
      <p:sp>
        <p:nvSpPr>
          <p:cNvPr id="52" name="TextBox 51"/>
          <p:cNvSpPr txBox="1"/>
          <p:nvPr/>
        </p:nvSpPr>
        <p:spPr>
          <a:xfrm rot="267116">
            <a:off x="5036051" y="3617222"/>
            <a:ext cx="446276" cy="192360"/>
          </a:xfrm>
          <a:prstGeom prst="rect">
            <a:avLst/>
          </a:prstGeom>
          <a:noFill/>
        </p:spPr>
        <p:txBody>
          <a:bodyPr wrap="none" lIns="68580" tIns="34290" rIns="68580" bIns="34290" rtlCol="0">
            <a:spAutoFit/>
          </a:bodyPr>
          <a:lstStyle/>
          <a:p>
            <a:r>
              <a:rPr lang="en-US" altLang="zh-CN" sz="800" dirty="0"/>
              <a:t>pro-tag</a:t>
            </a:r>
            <a:endParaRPr lang="zh-CN" altLang="en-US" sz="800" dirty="0"/>
          </a:p>
        </p:txBody>
      </p:sp>
    </p:spTree>
    <p:extLst>
      <p:ext uri="{BB962C8B-B14F-4D97-AF65-F5344CB8AC3E}">
        <p14:creationId xmlns:p14="http://schemas.microsoft.com/office/powerpoint/2010/main" val="2131945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9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0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9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9"/>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5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24"/>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4"/>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3"/>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8"/>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P spid="28" grpId="0" animBg="1"/>
      <p:bldP spid="37" grpId="0" animBg="1"/>
      <p:bldP spid="39" grpId="0" animBg="1"/>
      <p:bldP spid="60" grpId="0" animBg="1"/>
      <p:bldP spid="69" grpId="0" animBg="1"/>
      <p:bldP spid="83" grpId="0" animBg="1"/>
      <p:bldP spid="86" grpId="0"/>
      <p:bldP spid="95" grpId="0"/>
      <p:bldP spid="75" grpId="0"/>
      <p:bldP spid="94" grpId="0" animBg="1"/>
      <p:bldP spid="96" grpId="0"/>
      <p:bldP spid="3" grpId="0" animBg="1"/>
      <p:bldP spid="59" grpId="0" animBg="1"/>
      <p:bldP spid="19" grpId="0"/>
      <p:bldP spid="5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p:cNvSpPr>
          <p:nvPr>
            <p:ph type="title"/>
          </p:nvPr>
        </p:nvSpPr>
        <p:spPr>
          <a:xfrm>
            <a:off x="447523" y="205980"/>
            <a:ext cx="8239278" cy="894688"/>
          </a:xfrm>
        </p:spPr>
        <p:txBody>
          <a:bodyPr/>
          <a:lstStyle/>
          <a:p>
            <a:pPr>
              <a:lnSpc>
                <a:spcPct val="100000"/>
              </a:lnSpc>
            </a:pPr>
            <a:r>
              <a:rPr lang="zh-CN" altLang="en-US" dirty="0">
                <a:cs typeface="黑体" panose="02010609060101010101" charset="-122"/>
              </a:rPr>
              <a:t>一般研发任务并行开发</a:t>
            </a:r>
            <a:endParaRPr lang="en-US" b="1" dirty="0">
              <a:latin typeface="微软雅黑" panose="020B0503020204020204" pitchFamily="34" charset="-122"/>
              <a:ea typeface="微软雅黑" panose="020B0503020204020204" pitchFamily="34" charset="-122"/>
              <a:cs typeface="黑体" panose="02010609060101010101" charset="-122"/>
            </a:endParaRPr>
          </a:p>
        </p:txBody>
      </p:sp>
      <p:sp>
        <p:nvSpPr>
          <p:cNvPr id="5" name="TextBox 4"/>
          <p:cNvSpPr txBox="1"/>
          <p:nvPr/>
        </p:nvSpPr>
        <p:spPr>
          <a:xfrm>
            <a:off x="447523" y="927341"/>
            <a:ext cx="7042312" cy="923330"/>
          </a:xfrm>
          <a:prstGeom prst="rect">
            <a:avLst/>
          </a:prstGeom>
          <a:noFill/>
        </p:spPr>
        <p:txBody>
          <a:bodyPr wrap="none" rtlCol="0">
            <a:spAutoFit/>
          </a:bodyPr>
          <a:lstStyle/>
          <a:p>
            <a:r>
              <a:rPr lang="zh-CN" altLang="en-US" dirty="0"/>
              <a:t>因为在</a:t>
            </a:r>
            <a:r>
              <a:rPr lang="en-US" altLang="zh-CN" dirty="0"/>
              <a:t>test</a:t>
            </a:r>
            <a:r>
              <a:rPr lang="zh-CN" altLang="en-US" dirty="0"/>
              <a:t>生成</a:t>
            </a:r>
            <a:r>
              <a:rPr lang="en-US" altLang="zh-CN" dirty="0" err="1"/>
              <a:t>docker</a:t>
            </a:r>
            <a:r>
              <a:rPr lang="zh-CN" altLang="en-US" dirty="0"/>
              <a:t>镜像复用</a:t>
            </a:r>
            <a:endParaRPr lang="en-US" altLang="zh-CN" dirty="0"/>
          </a:p>
          <a:p>
            <a:endParaRPr lang="en-US" altLang="zh-CN" dirty="0"/>
          </a:p>
          <a:p>
            <a:r>
              <a:rPr lang="zh-CN" altLang="en-US" dirty="0"/>
              <a:t>所以</a:t>
            </a:r>
            <a:r>
              <a:rPr lang="en-US" altLang="zh-CN" dirty="0" err="1"/>
              <a:t>utils</a:t>
            </a:r>
            <a:r>
              <a:rPr lang="zh-CN" altLang="en-US" dirty="0"/>
              <a:t>包在测试环境编译后就是最终版本，无需再到生产环境编译</a:t>
            </a:r>
          </a:p>
        </p:txBody>
      </p:sp>
    </p:spTree>
    <p:extLst>
      <p:ext uri="{BB962C8B-B14F-4D97-AF65-F5344CB8AC3E}">
        <p14:creationId xmlns:p14="http://schemas.microsoft.com/office/powerpoint/2010/main" val="1891335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47523" y="205980"/>
            <a:ext cx="8239278" cy="894688"/>
          </a:xfrm>
        </p:spPr>
        <p:txBody>
          <a:bodyPr/>
          <a:lstStyle/>
          <a:p>
            <a:pPr>
              <a:lnSpc>
                <a:spcPct val="100000"/>
              </a:lnSpc>
            </a:pPr>
            <a:r>
              <a:rPr lang="zh-CN" altLang="en-US" dirty="0">
                <a:latin typeface="微软雅黑" panose="020B0503020204020204" pitchFamily="34" charset="-122"/>
                <a:ea typeface="微软雅黑" panose="020B0503020204020204" pitchFamily="34" charset="-122"/>
                <a:cs typeface="黑体" panose="02010609060101010101" charset="-122"/>
              </a:rPr>
              <a:t>临时测试分支</a:t>
            </a:r>
            <a:endParaRPr lang="en-US" b="1" dirty="0">
              <a:latin typeface="微软雅黑" panose="020B0503020204020204" pitchFamily="34" charset="-122"/>
              <a:ea typeface="微软雅黑" panose="020B0503020204020204" pitchFamily="34" charset="-122"/>
              <a:cs typeface="黑体" panose="02010609060101010101" charset="-122"/>
            </a:endParaRPr>
          </a:p>
        </p:txBody>
      </p:sp>
      <p:sp>
        <p:nvSpPr>
          <p:cNvPr id="9" name="TextBox 8"/>
          <p:cNvSpPr txBox="1"/>
          <p:nvPr/>
        </p:nvSpPr>
        <p:spPr>
          <a:xfrm>
            <a:off x="3898076" y="928688"/>
            <a:ext cx="492507" cy="346249"/>
          </a:xfrm>
          <a:prstGeom prst="rect">
            <a:avLst/>
          </a:prstGeom>
          <a:noFill/>
        </p:spPr>
        <p:txBody>
          <a:bodyPr wrap="none" lIns="68580" tIns="34290" rIns="68580" bIns="34290" rtlCol="0">
            <a:spAutoFit/>
          </a:bodyPr>
          <a:lstStyle/>
          <a:p>
            <a:r>
              <a:rPr lang="en-US" altLang="zh-CN" dirty="0"/>
              <a:t>test</a:t>
            </a:r>
            <a:endParaRPr lang="zh-CN" altLang="en-US" dirty="0"/>
          </a:p>
        </p:txBody>
      </p:sp>
      <p:sp>
        <p:nvSpPr>
          <p:cNvPr id="10" name="TextBox 9"/>
          <p:cNvSpPr txBox="1"/>
          <p:nvPr/>
        </p:nvSpPr>
        <p:spPr>
          <a:xfrm>
            <a:off x="3144980" y="971350"/>
            <a:ext cx="478785" cy="346249"/>
          </a:xfrm>
          <a:prstGeom prst="rect">
            <a:avLst/>
          </a:prstGeom>
          <a:noFill/>
        </p:spPr>
        <p:txBody>
          <a:bodyPr wrap="none" lIns="68580" tIns="34290" rIns="68580" bIns="34290" rtlCol="0">
            <a:spAutoFit/>
          </a:bodyPr>
          <a:lstStyle/>
          <a:p>
            <a:r>
              <a:rPr lang="en-US" altLang="zh-CN" dirty="0" err="1"/>
              <a:t>dev</a:t>
            </a:r>
            <a:endParaRPr lang="zh-CN" altLang="en-US" dirty="0"/>
          </a:p>
        </p:txBody>
      </p:sp>
      <p:sp>
        <p:nvSpPr>
          <p:cNvPr id="11" name="TextBox 10"/>
          <p:cNvSpPr txBox="1"/>
          <p:nvPr/>
        </p:nvSpPr>
        <p:spPr>
          <a:xfrm>
            <a:off x="4643783" y="971350"/>
            <a:ext cx="790666" cy="346249"/>
          </a:xfrm>
          <a:prstGeom prst="rect">
            <a:avLst/>
          </a:prstGeom>
          <a:noFill/>
        </p:spPr>
        <p:txBody>
          <a:bodyPr wrap="none" lIns="68580" tIns="34290" rIns="68580" bIns="34290" rtlCol="0">
            <a:spAutoFit/>
          </a:bodyPr>
          <a:lstStyle/>
          <a:p>
            <a:r>
              <a:rPr lang="en-US" altLang="zh-CN" dirty="0"/>
              <a:t>master</a:t>
            </a:r>
            <a:endParaRPr lang="zh-CN" altLang="en-US" dirty="0"/>
          </a:p>
        </p:txBody>
      </p:sp>
      <p:cxnSp>
        <p:nvCxnSpPr>
          <p:cNvPr id="12" name="直接箭头连接符 11"/>
          <p:cNvCxnSpPr/>
          <p:nvPr/>
        </p:nvCxnSpPr>
        <p:spPr>
          <a:xfrm>
            <a:off x="1451370" y="1273645"/>
            <a:ext cx="0" cy="2872769"/>
          </a:xfrm>
          <a:prstGeom prst="straightConnector1">
            <a:avLst/>
          </a:prstGeom>
          <a:ln cmpd="sng">
            <a:prstDash val="dash"/>
            <a:tailEnd type="arrow"/>
          </a:ln>
        </p:spPr>
        <p:style>
          <a:lnRef idx="3">
            <a:schemeClr val="accent1"/>
          </a:lnRef>
          <a:fillRef idx="0">
            <a:schemeClr val="accent1"/>
          </a:fillRef>
          <a:effectRef idx="2">
            <a:schemeClr val="accent1"/>
          </a:effectRef>
          <a:fontRef idx="minor">
            <a:schemeClr val="tx1"/>
          </a:fontRef>
        </p:style>
      </p:cxnSp>
      <p:sp>
        <p:nvSpPr>
          <p:cNvPr id="13" name="TextBox 12"/>
          <p:cNvSpPr txBox="1"/>
          <p:nvPr/>
        </p:nvSpPr>
        <p:spPr>
          <a:xfrm>
            <a:off x="1252267" y="971351"/>
            <a:ext cx="603370" cy="346249"/>
          </a:xfrm>
          <a:prstGeom prst="rect">
            <a:avLst/>
          </a:prstGeom>
          <a:noFill/>
        </p:spPr>
        <p:txBody>
          <a:bodyPr wrap="none" lIns="68580" tIns="34290" rIns="68580" bIns="34290" rtlCol="0">
            <a:spAutoFit/>
          </a:bodyPr>
          <a:lstStyle/>
          <a:p>
            <a:r>
              <a:rPr lang="en-US" altLang="zh-CN" dirty="0"/>
              <a:t>Time</a:t>
            </a:r>
            <a:endParaRPr lang="zh-CN" altLang="en-US" dirty="0"/>
          </a:p>
        </p:txBody>
      </p:sp>
      <p:cxnSp>
        <p:nvCxnSpPr>
          <p:cNvPr id="23" name="直接箭头连接符 22"/>
          <p:cNvCxnSpPr/>
          <p:nvPr/>
        </p:nvCxnSpPr>
        <p:spPr>
          <a:xfrm>
            <a:off x="3463425" y="1273646"/>
            <a:ext cx="0" cy="287277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25" name="直接箭头连接符 24"/>
          <p:cNvCxnSpPr/>
          <p:nvPr/>
        </p:nvCxnSpPr>
        <p:spPr>
          <a:xfrm>
            <a:off x="4144593" y="1248350"/>
            <a:ext cx="0" cy="297342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7" name="直接箭头连接符 26"/>
          <p:cNvCxnSpPr/>
          <p:nvPr/>
        </p:nvCxnSpPr>
        <p:spPr>
          <a:xfrm>
            <a:off x="4954804" y="1265476"/>
            <a:ext cx="20855" cy="2956301"/>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36" name="TextBox 35"/>
          <p:cNvSpPr txBox="1"/>
          <p:nvPr/>
        </p:nvSpPr>
        <p:spPr>
          <a:xfrm>
            <a:off x="2541796" y="971350"/>
            <a:ext cx="550215" cy="253916"/>
          </a:xfrm>
          <a:prstGeom prst="rect">
            <a:avLst/>
          </a:prstGeom>
          <a:noFill/>
        </p:spPr>
        <p:txBody>
          <a:bodyPr wrap="none" lIns="68580" tIns="34290" rIns="68580" bIns="34290" rtlCol="0">
            <a:spAutoFit/>
          </a:bodyPr>
          <a:lstStyle/>
          <a:p>
            <a:r>
              <a:rPr lang="en-US" altLang="zh-CN" sz="1200" dirty="0" err="1"/>
              <a:t>task_b</a:t>
            </a:r>
            <a:endParaRPr lang="zh-CN" altLang="en-US" dirty="0"/>
          </a:p>
        </p:txBody>
      </p:sp>
      <p:cxnSp>
        <p:nvCxnSpPr>
          <p:cNvPr id="43" name="直接箭头连接符 42"/>
          <p:cNvCxnSpPr>
            <a:stCxn id="45" idx="3"/>
            <a:endCxn id="48" idx="6"/>
          </p:cNvCxnSpPr>
          <p:nvPr/>
        </p:nvCxnSpPr>
        <p:spPr>
          <a:xfrm flipH="1">
            <a:off x="2905378" y="1370888"/>
            <a:ext cx="1985397" cy="297372"/>
          </a:xfrm>
          <a:prstGeom prst="straightConnector1">
            <a:avLst/>
          </a:prstGeom>
          <a:ln w="19050">
            <a:solidFill>
              <a:schemeClr val="accent3"/>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45" name="椭圆 44"/>
          <p:cNvSpPr/>
          <p:nvPr/>
        </p:nvSpPr>
        <p:spPr>
          <a:xfrm>
            <a:off x="4864253" y="1242236"/>
            <a:ext cx="181101" cy="150725"/>
          </a:xfrm>
          <a:prstGeom prst="ellipse">
            <a:avLst/>
          </a:prstGeom>
          <a:solidFill>
            <a:srgbClr val="FFC000"/>
          </a:solidFill>
          <a:ln>
            <a:noFill/>
          </a:ln>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zh-CN" altLang="en-US">
              <a:solidFill>
                <a:srgbClr val="FFC000"/>
              </a:solidFill>
            </a:endParaRPr>
          </a:p>
        </p:txBody>
      </p:sp>
      <p:sp>
        <p:nvSpPr>
          <p:cNvPr id="54" name="椭圆 53"/>
          <p:cNvSpPr/>
          <p:nvPr/>
        </p:nvSpPr>
        <p:spPr>
          <a:xfrm>
            <a:off x="3374093" y="2492632"/>
            <a:ext cx="181101" cy="150725"/>
          </a:xfrm>
          <a:prstGeom prst="ellipse">
            <a:avLst/>
          </a:prstGeom>
          <a:solidFill>
            <a:srgbClr val="FFC000"/>
          </a:solidFill>
          <a:ln>
            <a:noFill/>
          </a:ln>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zh-CN" altLang="en-US">
              <a:solidFill>
                <a:srgbClr val="FFC000"/>
              </a:solidFill>
            </a:endParaRPr>
          </a:p>
        </p:txBody>
      </p:sp>
      <p:cxnSp>
        <p:nvCxnSpPr>
          <p:cNvPr id="40" name="直接箭头连接符 39"/>
          <p:cNvCxnSpPr/>
          <p:nvPr/>
        </p:nvCxnSpPr>
        <p:spPr>
          <a:xfrm>
            <a:off x="2814848" y="1592897"/>
            <a:ext cx="0" cy="1028387"/>
          </a:xfrm>
          <a:prstGeom prst="straightConnector1">
            <a:avLst/>
          </a:prstGeom>
          <a:ln cmpd="sng">
            <a:solidFill>
              <a:schemeClr val="accent1"/>
            </a:solidFill>
            <a:prstDash val="solid"/>
            <a:tailEnd type="arrow"/>
          </a:ln>
        </p:spPr>
        <p:style>
          <a:lnRef idx="3">
            <a:schemeClr val="accent1"/>
          </a:lnRef>
          <a:fillRef idx="0">
            <a:schemeClr val="accent1"/>
          </a:fillRef>
          <a:effectRef idx="2">
            <a:schemeClr val="accent1"/>
          </a:effectRef>
          <a:fontRef idx="minor">
            <a:schemeClr val="tx1"/>
          </a:fontRef>
        </p:style>
      </p:cxnSp>
      <p:sp>
        <p:nvSpPr>
          <p:cNvPr id="48" name="椭圆 47"/>
          <p:cNvSpPr/>
          <p:nvPr/>
        </p:nvSpPr>
        <p:spPr>
          <a:xfrm>
            <a:off x="2724277" y="1592897"/>
            <a:ext cx="181101" cy="150725"/>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zh-CN" altLang="en-US"/>
          </a:p>
        </p:txBody>
      </p:sp>
      <p:sp>
        <p:nvSpPr>
          <p:cNvPr id="39" name="椭圆 38"/>
          <p:cNvSpPr/>
          <p:nvPr/>
        </p:nvSpPr>
        <p:spPr>
          <a:xfrm>
            <a:off x="2721538" y="2280976"/>
            <a:ext cx="181101" cy="150725"/>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zh-CN" altLang="en-US"/>
          </a:p>
        </p:txBody>
      </p:sp>
      <p:cxnSp>
        <p:nvCxnSpPr>
          <p:cNvPr id="44" name="直接箭头连接符 43"/>
          <p:cNvCxnSpPr>
            <a:stCxn id="39" idx="6"/>
            <a:endCxn id="54" idx="2"/>
          </p:cNvCxnSpPr>
          <p:nvPr/>
        </p:nvCxnSpPr>
        <p:spPr>
          <a:xfrm>
            <a:off x="2902639" y="2356338"/>
            <a:ext cx="471454" cy="211657"/>
          </a:xfrm>
          <a:prstGeom prst="straightConnector1">
            <a:avLst/>
          </a:prstGeom>
          <a:ln w="19050">
            <a:solidFill>
              <a:srgbClr val="C0000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621306" y="1317600"/>
            <a:ext cx="3065495" cy="1477328"/>
          </a:xfrm>
          <a:prstGeom prst="rect">
            <a:avLst/>
          </a:prstGeom>
          <a:noFill/>
        </p:spPr>
        <p:txBody>
          <a:bodyPr wrap="square" rtlCol="0">
            <a:spAutoFit/>
          </a:bodyPr>
          <a:lstStyle/>
          <a:p>
            <a:r>
              <a:rPr lang="zh-CN" altLang="en-US" dirty="0"/>
              <a:t>测试环境临时切换为</a:t>
            </a:r>
            <a:r>
              <a:rPr lang="en-US" altLang="zh-CN" dirty="0" err="1"/>
              <a:t>task_bbbb</a:t>
            </a:r>
            <a:r>
              <a:rPr lang="zh-CN" altLang="en-US" dirty="0"/>
              <a:t>分支</a:t>
            </a:r>
            <a:endParaRPr lang="en-US" altLang="zh-CN" dirty="0"/>
          </a:p>
          <a:p>
            <a:endParaRPr lang="en-US" altLang="zh-CN" dirty="0"/>
          </a:p>
          <a:p>
            <a:r>
              <a:rPr lang="zh-CN" altLang="en-US" dirty="0"/>
              <a:t>会生成</a:t>
            </a:r>
            <a:r>
              <a:rPr lang="en-US" altLang="zh-CN" dirty="0"/>
              <a:t>tag</a:t>
            </a:r>
            <a:r>
              <a:rPr lang="zh-CN" altLang="en-US" dirty="0"/>
              <a:t>标签</a:t>
            </a:r>
            <a:r>
              <a:rPr lang="en-US" altLang="zh-CN" dirty="0"/>
              <a:t>temp-</a:t>
            </a:r>
            <a:r>
              <a:rPr lang="en-US" altLang="zh-CN" dirty="0" err="1"/>
              <a:t>xxxx</a:t>
            </a:r>
            <a:r>
              <a:rPr lang="zh-CN" altLang="en-US" dirty="0"/>
              <a:t>，不能用来发版</a:t>
            </a:r>
            <a:endParaRPr lang="en-US" altLang="zh-CN" dirty="0"/>
          </a:p>
        </p:txBody>
      </p:sp>
      <p:sp>
        <p:nvSpPr>
          <p:cNvPr id="56" name="TextBox 55"/>
          <p:cNvSpPr txBox="1"/>
          <p:nvPr/>
        </p:nvSpPr>
        <p:spPr>
          <a:xfrm>
            <a:off x="1553952" y="4313148"/>
            <a:ext cx="3065495" cy="646331"/>
          </a:xfrm>
          <a:prstGeom prst="rect">
            <a:avLst/>
          </a:prstGeom>
          <a:noFill/>
        </p:spPr>
        <p:txBody>
          <a:bodyPr wrap="square" rtlCol="0">
            <a:spAutoFit/>
          </a:bodyPr>
          <a:lstStyle/>
          <a:p>
            <a:r>
              <a:rPr lang="zh-CN" altLang="en-US" b="1" dirty="0"/>
              <a:t>需要在测试环境测试</a:t>
            </a:r>
            <a:endParaRPr lang="en-US" altLang="zh-CN" b="1" dirty="0"/>
          </a:p>
          <a:p>
            <a:r>
              <a:rPr lang="zh-CN" altLang="en-US" b="1" dirty="0"/>
              <a:t>暂时不能在当期发版上线</a:t>
            </a:r>
          </a:p>
        </p:txBody>
      </p:sp>
      <p:cxnSp>
        <p:nvCxnSpPr>
          <p:cNvPr id="4" name="直接箭头连接符 3"/>
          <p:cNvCxnSpPr>
            <a:stCxn id="56" idx="0"/>
          </p:cNvCxnSpPr>
          <p:nvPr/>
        </p:nvCxnSpPr>
        <p:spPr>
          <a:xfrm flipH="1" flipV="1">
            <a:off x="2814827" y="2621284"/>
            <a:ext cx="271873" cy="169186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170" y="44147"/>
            <a:ext cx="4369279" cy="5331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1724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40076" y="566913"/>
            <a:ext cx="538670" cy="369330"/>
          </a:xfrm>
          <a:prstGeom prst="rect">
            <a:avLst/>
          </a:prstGeom>
          <a:noFill/>
        </p:spPr>
        <p:txBody>
          <a:bodyPr wrap="none" lIns="91438" tIns="45719" rIns="91438" bIns="45719" rtlCol="0">
            <a:spAutoFit/>
          </a:bodyPr>
          <a:lstStyle/>
          <a:p>
            <a:r>
              <a:rPr lang="en-US" altLang="zh-CN" dirty="0"/>
              <a:t>test</a:t>
            </a:r>
            <a:endParaRPr lang="zh-CN" altLang="en-US" dirty="0"/>
          </a:p>
        </p:txBody>
      </p:sp>
      <p:sp>
        <p:nvSpPr>
          <p:cNvPr id="6" name="TextBox 5"/>
          <p:cNvSpPr txBox="1"/>
          <p:nvPr/>
        </p:nvSpPr>
        <p:spPr>
          <a:xfrm>
            <a:off x="6894515" y="583534"/>
            <a:ext cx="849652" cy="369330"/>
          </a:xfrm>
          <a:prstGeom prst="rect">
            <a:avLst/>
          </a:prstGeom>
          <a:noFill/>
        </p:spPr>
        <p:txBody>
          <a:bodyPr wrap="none" lIns="91438" tIns="45719" rIns="91438" bIns="45719" rtlCol="0">
            <a:spAutoFit/>
          </a:bodyPr>
          <a:lstStyle/>
          <a:p>
            <a:r>
              <a:rPr lang="en-US" altLang="zh-CN" dirty="0"/>
              <a:t>Master</a:t>
            </a:r>
            <a:endParaRPr lang="zh-CN" altLang="en-US" dirty="0"/>
          </a:p>
        </p:txBody>
      </p:sp>
      <p:cxnSp>
        <p:nvCxnSpPr>
          <p:cNvPr id="8" name="直接箭头连接符 7"/>
          <p:cNvCxnSpPr/>
          <p:nvPr/>
        </p:nvCxnSpPr>
        <p:spPr>
          <a:xfrm>
            <a:off x="6228928" y="952868"/>
            <a:ext cx="0" cy="3864087"/>
          </a:xfrm>
          <a:prstGeom prst="straightConnector1">
            <a:avLst/>
          </a:prstGeom>
          <a:ln cmpd="sng">
            <a:solidFill>
              <a:srgbClr val="00B050"/>
            </a:solidFill>
            <a:prstDash val="solid"/>
            <a:tailEnd type="arrow"/>
          </a:ln>
        </p:spPr>
        <p:style>
          <a:lnRef idx="3">
            <a:schemeClr val="accent1"/>
          </a:lnRef>
          <a:fillRef idx="0">
            <a:schemeClr val="accent1"/>
          </a:fillRef>
          <a:effectRef idx="2">
            <a:schemeClr val="accent1"/>
          </a:effectRef>
          <a:fontRef idx="minor">
            <a:schemeClr val="tx1"/>
          </a:fontRef>
        </p:style>
      </p:cxnSp>
      <p:cxnSp>
        <p:nvCxnSpPr>
          <p:cNvPr id="9" name="直接箭头连接符 8"/>
          <p:cNvCxnSpPr/>
          <p:nvPr/>
        </p:nvCxnSpPr>
        <p:spPr>
          <a:xfrm>
            <a:off x="7309210" y="975701"/>
            <a:ext cx="27807" cy="3841253"/>
          </a:xfrm>
          <a:prstGeom prst="straightConnector1">
            <a:avLst/>
          </a:prstGeom>
          <a:ln cmpd="sng">
            <a:solidFill>
              <a:schemeClr val="bg2"/>
            </a:solidFill>
            <a:prstDash val="solid"/>
            <a:tailEnd type="arrow"/>
          </a:ln>
        </p:spPr>
        <p:style>
          <a:lnRef idx="3">
            <a:schemeClr val="accent1"/>
          </a:lnRef>
          <a:fillRef idx="0">
            <a:schemeClr val="accent1"/>
          </a:fillRef>
          <a:effectRef idx="2">
            <a:schemeClr val="accent1"/>
          </a:effectRef>
          <a:fontRef idx="minor">
            <a:schemeClr val="tx1"/>
          </a:fontRef>
        </p:style>
      </p:cxnSp>
      <p:sp>
        <p:nvSpPr>
          <p:cNvPr id="10" name="椭圆 9"/>
          <p:cNvSpPr/>
          <p:nvPr/>
        </p:nvSpPr>
        <p:spPr>
          <a:xfrm>
            <a:off x="7174270" y="2499480"/>
            <a:ext cx="241468" cy="200967"/>
          </a:xfrm>
          <a:prstGeom prst="ellipse">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endParaRPr lang="zh-CN" altLang="en-US"/>
          </a:p>
        </p:txBody>
      </p:sp>
      <p:sp>
        <p:nvSpPr>
          <p:cNvPr id="12" name="椭圆 11"/>
          <p:cNvSpPr/>
          <p:nvPr/>
        </p:nvSpPr>
        <p:spPr>
          <a:xfrm>
            <a:off x="6123128" y="2896327"/>
            <a:ext cx="241468" cy="200967"/>
          </a:xfrm>
          <a:prstGeom prst="ellipse">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endParaRPr lang="zh-CN" altLang="en-US"/>
          </a:p>
        </p:txBody>
      </p:sp>
      <p:cxnSp>
        <p:nvCxnSpPr>
          <p:cNvPr id="14" name="直接箭头连接符 13"/>
          <p:cNvCxnSpPr>
            <a:endCxn id="28" idx="4"/>
          </p:cNvCxnSpPr>
          <p:nvPr/>
        </p:nvCxnSpPr>
        <p:spPr>
          <a:xfrm flipH="1">
            <a:off x="4014990" y="1364792"/>
            <a:ext cx="25691" cy="2939839"/>
          </a:xfrm>
          <a:prstGeom prst="straightConnector1">
            <a:avLst/>
          </a:prstGeom>
          <a:ln cmpd="sng">
            <a:solidFill>
              <a:schemeClr val="accent1"/>
            </a:solidFill>
            <a:prstDash val="solid"/>
            <a:tailEnd type="arrow"/>
          </a:ln>
        </p:spPr>
        <p:style>
          <a:lnRef idx="3">
            <a:schemeClr val="accent1"/>
          </a:lnRef>
          <a:fillRef idx="0">
            <a:schemeClr val="accent1"/>
          </a:fillRef>
          <a:effectRef idx="2">
            <a:schemeClr val="accent1"/>
          </a:effectRef>
          <a:fontRef idx="minor">
            <a:schemeClr val="tx1"/>
          </a:fontRef>
        </p:style>
      </p:cxnSp>
      <p:sp>
        <p:nvSpPr>
          <p:cNvPr id="18" name="TextBox 17"/>
          <p:cNvSpPr txBox="1"/>
          <p:nvPr/>
        </p:nvSpPr>
        <p:spPr>
          <a:xfrm rot="19974092">
            <a:off x="4750842" y="2021653"/>
            <a:ext cx="534117" cy="215442"/>
          </a:xfrm>
          <a:prstGeom prst="rect">
            <a:avLst/>
          </a:prstGeom>
          <a:noFill/>
        </p:spPr>
        <p:txBody>
          <a:bodyPr wrap="none" lIns="91438" tIns="45719" rIns="91438" bIns="45719" rtlCol="0">
            <a:spAutoFit/>
          </a:bodyPr>
          <a:lstStyle/>
          <a:p>
            <a:r>
              <a:rPr lang="en-US" altLang="zh-CN" sz="800" b="1" dirty="0">
                <a:solidFill>
                  <a:srgbClr val="00B050"/>
                </a:solidFill>
              </a:rPr>
              <a:t>4.merge</a:t>
            </a:r>
          </a:p>
        </p:txBody>
      </p:sp>
      <p:sp>
        <p:nvSpPr>
          <p:cNvPr id="19" name="椭圆 18"/>
          <p:cNvSpPr/>
          <p:nvPr/>
        </p:nvSpPr>
        <p:spPr>
          <a:xfrm>
            <a:off x="6108195" y="948846"/>
            <a:ext cx="241468" cy="200967"/>
          </a:xfrm>
          <a:prstGeom prst="ellipse">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endParaRPr lang="zh-CN" altLang="en-US"/>
          </a:p>
        </p:txBody>
      </p:sp>
      <p:sp>
        <p:nvSpPr>
          <p:cNvPr id="20" name="TextBox 19"/>
          <p:cNvSpPr txBox="1"/>
          <p:nvPr/>
        </p:nvSpPr>
        <p:spPr>
          <a:xfrm rot="21321914">
            <a:off x="3871811" y="1029750"/>
            <a:ext cx="1516758" cy="338552"/>
          </a:xfrm>
          <a:prstGeom prst="rect">
            <a:avLst/>
          </a:prstGeom>
          <a:noFill/>
        </p:spPr>
        <p:txBody>
          <a:bodyPr wrap="none" lIns="91438" tIns="45719" rIns="91438" bIns="45719" rtlCol="0">
            <a:spAutoFit/>
          </a:bodyPr>
          <a:lstStyle/>
          <a:p>
            <a:pPr marL="228600" indent="-228600">
              <a:buAutoNum type="arabicPeriod"/>
            </a:pPr>
            <a:r>
              <a:rPr lang="en-US" altLang="zh-CN" sz="800" b="1" dirty="0" err="1">
                <a:solidFill>
                  <a:srgbClr val="00B050"/>
                </a:solidFill>
              </a:rPr>
              <a:t>git</a:t>
            </a:r>
            <a:r>
              <a:rPr lang="en-US" altLang="zh-CN" sz="800" b="1" dirty="0">
                <a:solidFill>
                  <a:srgbClr val="00B050"/>
                </a:solidFill>
              </a:rPr>
              <a:t> clone –b  &lt;tag&gt; </a:t>
            </a:r>
          </a:p>
          <a:p>
            <a:r>
              <a:rPr lang="en-US" altLang="zh-CN" sz="800" b="1" dirty="0">
                <a:solidFill>
                  <a:srgbClr val="00B050"/>
                </a:solidFill>
              </a:rPr>
              <a:t>       </a:t>
            </a:r>
            <a:r>
              <a:rPr lang="en-US" altLang="zh-CN" sz="800" b="1" dirty="0" err="1">
                <a:solidFill>
                  <a:srgbClr val="00B050"/>
                </a:solidFill>
              </a:rPr>
              <a:t>git</a:t>
            </a:r>
            <a:r>
              <a:rPr lang="en-US" altLang="zh-CN" sz="800" b="1" dirty="0">
                <a:solidFill>
                  <a:srgbClr val="00B050"/>
                </a:solidFill>
              </a:rPr>
              <a:t> checkout –b &lt;</a:t>
            </a:r>
            <a:r>
              <a:rPr lang="en-US" altLang="zh-CN" sz="800" b="1" dirty="0" err="1">
                <a:solidFill>
                  <a:srgbClr val="00B050"/>
                </a:solidFill>
              </a:rPr>
              <a:t>hotfix_xx</a:t>
            </a:r>
            <a:r>
              <a:rPr lang="en-US" altLang="zh-CN" sz="800" b="1" dirty="0">
                <a:solidFill>
                  <a:srgbClr val="00B050"/>
                </a:solidFill>
              </a:rPr>
              <a:t>&gt; </a:t>
            </a:r>
            <a:endParaRPr lang="zh-CN" altLang="en-US" sz="800" b="1" dirty="0">
              <a:solidFill>
                <a:srgbClr val="00B050"/>
              </a:solidFill>
            </a:endParaRPr>
          </a:p>
        </p:txBody>
      </p:sp>
      <p:sp>
        <p:nvSpPr>
          <p:cNvPr id="21" name="TextBox 20"/>
          <p:cNvSpPr txBox="1"/>
          <p:nvPr/>
        </p:nvSpPr>
        <p:spPr>
          <a:xfrm rot="175232">
            <a:off x="5188810" y="2248852"/>
            <a:ext cx="1909493" cy="215442"/>
          </a:xfrm>
          <a:prstGeom prst="rect">
            <a:avLst/>
          </a:prstGeom>
          <a:noFill/>
        </p:spPr>
        <p:txBody>
          <a:bodyPr wrap="none" lIns="91438" tIns="45719" rIns="91438" bIns="45719" rtlCol="0">
            <a:spAutoFit/>
          </a:bodyPr>
          <a:lstStyle/>
          <a:p>
            <a:r>
              <a:rPr lang="en-US" altLang="zh-CN" sz="800" b="1" dirty="0">
                <a:solidFill>
                  <a:srgbClr val="00B050"/>
                </a:solidFill>
              </a:rPr>
              <a:t>3.merge request, code review, tag, </a:t>
            </a:r>
            <a:r>
              <a:rPr lang="zh-CN" altLang="en-US" sz="800" b="1" dirty="0">
                <a:solidFill>
                  <a:srgbClr val="00B050"/>
                </a:solidFill>
              </a:rPr>
              <a:t>发版</a:t>
            </a:r>
            <a:r>
              <a:rPr lang="en-US" altLang="zh-CN" sz="800" b="1" dirty="0">
                <a:solidFill>
                  <a:srgbClr val="00B050"/>
                </a:solidFill>
              </a:rPr>
              <a:t> </a:t>
            </a:r>
            <a:endParaRPr lang="zh-CN" altLang="en-US" sz="800" b="1" dirty="0">
              <a:solidFill>
                <a:srgbClr val="00B050"/>
              </a:solidFill>
            </a:endParaRPr>
          </a:p>
        </p:txBody>
      </p:sp>
      <p:cxnSp>
        <p:nvCxnSpPr>
          <p:cNvPr id="23" name="直接箭头连接符 22"/>
          <p:cNvCxnSpPr>
            <a:cxnSpLocks/>
            <a:stCxn id="64" idx="6"/>
            <a:endCxn id="10" idx="2"/>
          </p:cNvCxnSpPr>
          <p:nvPr/>
        </p:nvCxnSpPr>
        <p:spPr>
          <a:xfrm>
            <a:off x="4149894" y="2207637"/>
            <a:ext cx="3024376" cy="392327"/>
          </a:xfrm>
          <a:prstGeom prst="straightConnector1">
            <a:avLst/>
          </a:prstGeom>
          <a:ln w="19050">
            <a:solidFill>
              <a:srgbClr val="C0000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5" name="椭圆 24"/>
          <p:cNvSpPr/>
          <p:nvPr/>
        </p:nvSpPr>
        <p:spPr>
          <a:xfrm>
            <a:off x="3924012" y="2622601"/>
            <a:ext cx="241468" cy="200967"/>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endParaRPr lang="zh-CN" altLang="en-US"/>
          </a:p>
        </p:txBody>
      </p:sp>
      <p:sp>
        <p:nvSpPr>
          <p:cNvPr id="28" name="流程图: 汇总连接 27"/>
          <p:cNvSpPr/>
          <p:nvPr/>
        </p:nvSpPr>
        <p:spPr>
          <a:xfrm>
            <a:off x="3903930" y="4107960"/>
            <a:ext cx="222120" cy="196671"/>
          </a:xfrm>
          <a:prstGeom prst="flowChartSummingJunction">
            <a:avLst/>
          </a:prstGeom>
          <a:solidFill>
            <a:schemeClr val="bg2"/>
          </a:solidFill>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endParaRPr lang="zh-CN" altLang="en-US"/>
          </a:p>
        </p:txBody>
      </p:sp>
      <p:sp>
        <p:nvSpPr>
          <p:cNvPr id="30" name="TextBox 29"/>
          <p:cNvSpPr txBox="1"/>
          <p:nvPr/>
        </p:nvSpPr>
        <p:spPr>
          <a:xfrm>
            <a:off x="3629027" y="583533"/>
            <a:ext cx="1042269" cy="369330"/>
          </a:xfrm>
          <a:prstGeom prst="rect">
            <a:avLst/>
          </a:prstGeom>
          <a:noFill/>
        </p:spPr>
        <p:txBody>
          <a:bodyPr wrap="none" lIns="91438" tIns="45719" rIns="91438" bIns="45719" rtlCol="0">
            <a:spAutoFit/>
          </a:bodyPr>
          <a:lstStyle/>
          <a:p>
            <a:r>
              <a:rPr lang="en-US" altLang="zh-CN" dirty="0" err="1"/>
              <a:t>hotfix_xx</a:t>
            </a:r>
            <a:endParaRPr lang="zh-CN" altLang="en-US" dirty="0"/>
          </a:p>
        </p:txBody>
      </p:sp>
      <p:sp>
        <p:nvSpPr>
          <p:cNvPr id="31" name="椭圆 30"/>
          <p:cNvSpPr/>
          <p:nvPr/>
        </p:nvSpPr>
        <p:spPr>
          <a:xfrm>
            <a:off x="7202378" y="1041851"/>
            <a:ext cx="241468" cy="200967"/>
          </a:xfrm>
          <a:prstGeom prst="ellipse">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endParaRPr lang="zh-CN" altLang="en-US"/>
          </a:p>
        </p:txBody>
      </p:sp>
      <p:cxnSp>
        <p:nvCxnSpPr>
          <p:cNvPr id="34" name="直接箭头连接符 33"/>
          <p:cNvCxnSpPr>
            <a:stCxn id="31" idx="2"/>
            <a:endCxn id="35" idx="6"/>
          </p:cNvCxnSpPr>
          <p:nvPr/>
        </p:nvCxnSpPr>
        <p:spPr>
          <a:xfrm flipH="1">
            <a:off x="4145398" y="1142335"/>
            <a:ext cx="3056980" cy="327406"/>
          </a:xfrm>
          <a:prstGeom prst="straightConnector1">
            <a:avLst/>
          </a:prstGeom>
          <a:ln w="19050">
            <a:solidFill>
              <a:schemeClr val="accent3"/>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35" name="椭圆 34"/>
          <p:cNvSpPr/>
          <p:nvPr/>
        </p:nvSpPr>
        <p:spPr>
          <a:xfrm>
            <a:off x="3903930" y="1369257"/>
            <a:ext cx="241468" cy="200967"/>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endParaRPr lang="zh-CN" altLang="en-US"/>
          </a:p>
        </p:txBody>
      </p:sp>
      <p:cxnSp>
        <p:nvCxnSpPr>
          <p:cNvPr id="57" name="直接箭头连接符 56"/>
          <p:cNvCxnSpPr/>
          <p:nvPr/>
        </p:nvCxnSpPr>
        <p:spPr>
          <a:xfrm>
            <a:off x="5235167" y="1006758"/>
            <a:ext cx="0" cy="3830359"/>
          </a:xfrm>
          <a:prstGeom prst="straightConnector1">
            <a:avLst/>
          </a:prstGeom>
          <a:ln cmpd="sng">
            <a:solidFill>
              <a:srgbClr val="FFC000"/>
            </a:solidFill>
            <a:prstDash val="solid"/>
            <a:tailEnd type="arrow"/>
          </a:ln>
        </p:spPr>
        <p:style>
          <a:lnRef idx="3">
            <a:schemeClr val="accent1"/>
          </a:lnRef>
          <a:fillRef idx="0">
            <a:schemeClr val="accent1"/>
          </a:fillRef>
          <a:effectRef idx="2">
            <a:schemeClr val="accent1"/>
          </a:effectRef>
          <a:fontRef idx="minor">
            <a:schemeClr val="tx1"/>
          </a:fontRef>
        </p:style>
      </p:cxnSp>
      <p:sp>
        <p:nvSpPr>
          <p:cNvPr id="58" name="TextBox 57"/>
          <p:cNvSpPr txBox="1"/>
          <p:nvPr/>
        </p:nvSpPr>
        <p:spPr>
          <a:xfrm>
            <a:off x="4914967" y="563825"/>
            <a:ext cx="524948" cy="369330"/>
          </a:xfrm>
          <a:prstGeom prst="rect">
            <a:avLst/>
          </a:prstGeom>
          <a:noFill/>
        </p:spPr>
        <p:txBody>
          <a:bodyPr wrap="none" lIns="91438" tIns="45719" rIns="91438" bIns="45719" rtlCol="0">
            <a:spAutoFit/>
          </a:bodyPr>
          <a:lstStyle/>
          <a:p>
            <a:r>
              <a:rPr lang="en-US" altLang="zh-CN" dirty="0" err="1"/>
              <a:t>dev</a:t>
            </a:r>
            <a:endParaRPr lang="zh-CN" altLang="en-US" dirty="0"/>
          </a:p>
        </p:txBody>
      </p:sp>
      <p:sp>
        <p:nvSpPr>
          <p:cNvPr id="60" name="椭圆 59"/>
          <p:cNvSpPr/>
          <p:nvPr/>
        </p:nvSpPr>
        <p:spPr>
          <a:xfrm>
            <a:off x="5114433" y="3507832"/>
            <a:ext cx="241468" cy="200967"/>
          </a:xfrm>
          <a:prstGeom prst="ellipse">
            <a:avLst/>
          </a:prstGeom>
          <a:solidFill>
            <a:srgbClr val="FFC000"/>
          </a:solidFill>
          <a:ln>
            <a:noFill/>
          </a:ln>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endParaRPr lang="zh-CN" altLang="en-US">
              <a:solidFill>
                <a:srgbClr val="FFC000"/>
              </a:solidFill>
            </a:endParaRPr>
          </a:p>
        </p:txBody>
      </p:sp>
      <p:cxnSp>
        <p:nvCxnSpPr>
          <p:cNvPr id="61" name="直接箭头连接符 60"/>
          <p:cNvCxnSpPr>
            <a:stCxn id="19" idx="3"/>
            <a:endCxn id="25" idx="7"/>
          </p:cNvCxnSpPr>
          <p:nvPr/>
        </p:nvCxnSpPr>
        <p:spPr>
          <a:xfrm flipH="1">
            <a:off x="4130118" y="1120382"/>
            <a:ext cx="2013439" cy="1531650"/>
          </a:xfrm>
          <a:prstGeom prst="straightConnector1">
            <a:avLst/>
          </a:prstGeom>
          <a:ln w="19050">
            <a:solidFill>
              <a:schemeClr val="accent3"/>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71" name="TextBox 70"/>
          <p:cNvSpPr txBox="1"/>
          <p:nvPr/>
        </p:nvSpPr>
        <p:spPr>
          <a:xfrm rot="471758">
            <a:off x="4356537" y="2768551"/>
            <a:ext cx="888381" cy="215442"/>
          </a:xfrm>
          <a:prstGeom prst="rect">
            <a:avLst/>
          </a:prstGeom>
          <a:noFill/>
        </p:spPr>
        <p:txBody>
          <a:bodyPr wrap="none" lIns="91438" tIns="45719" rIns="91438" bIns="45719" rtlCol="0">
            <a:spAutoFit/>
          </a:bodyPr>
          <a:lstStyle/>
          <a:p>
            <a:r>
              <a:rPr lang="en-US" altLang="zh-CN" sz="800" b="1" dirty="0">
                <a:solidFill>
                  <a:srgbClr val="00B050"/>
                </a:solidFill>
              </a:rPr>
              <a:t>5.Merge request</a:t>
            </a:r>
            <a:endParaRPr lang="zh-CN" altLang="en-US" sz="800" b="1" dirty="0">
              <a:solidFill>
                <a:srgbClr val="00B050"/>
              </a:solidFill>
            </a:endParaRPr>
          </a:p>
        </p:txBody>
      </p:sp>
      <p:cxnSp>
        <p:nvCxnSpPr>
          <p:cNvPr id="73" name="直接箭头连接符 72"/>
          <p:cNvCxnSpPr>
            <a:stCxn id="25" idx="6"/>
            <a:endCxn id="12" idx="2"/>
          </p:cNvCxnSpPr>
          <p:nvPr/>
        </p:nvCxnSpPr>
        <p:spPr>
          <a:xfrm>
            <a:off x="4165480" y="2723085"/>
            <a:ext cx="1957648" cy="273726"/>
          </a:xfrm>
          <a:prstGeom prst="straightConnector1">
            <a:avLst/>
          </a:prstGeom>
          <a:ln w="19050">
            <a:solidFill>
              <a:srgbClr val="C0000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76" name="TextBox 75"/>
          <p:cNvSpPr txBox="1"/>
          <p:nvPr/>
        </p:nvSpPr>
        <p:spPr>
          <a:xfrm>
            <a:off x="4310100" y="3543788"/>
            <a:ext cx="534117" cy="215442"/>
          </a:xfrm>
          <a:prstGeom prst="rect">
            <a:avLst/>
          </a:prstGeom>
          <a:noFill/>
        </p:spPr>
        <p:txBody>
          <a:bodyPr wrap="none" lIns="91438" tIns="45719" rIns="91438" bIns="45719" rtlCol="0">
            <a:spAutoFit/>
          </a:bodyPr>
          <a:lstStyle/>
          <a:p>
            <a:r>
              <a:rPr lang="en-US" altLang="zh-CN" sz="800" b="1" dirty="0">
                <a:solidFill>
                  <a:srgbClr val="00B050"/>
                </a:solidFill>
              </a:rPr>
              <a:t>7.merge</a:t>
            </a:r>
            <a:endParaRPr lang="zh-CN" altLang="en-US" sz="800" b="1" dirty="0">
              <a:solidFill>
                <a:srgbClr val="00B050"/>
              </a:solidFill>
            </a:endParaRPr>
          </a:p>
        </p:txBody>
      </p:sp>
      <p:sp>
        <p:nvSpPr>
          <p:cNvPr id="77" name="Title 4"/>
          <p:cNvSpPr>
            <a:spLocks noGrp="1"/>
          </p:cNvSpPr>
          <p:nvPr>
            <p:ph type="title"/>
          </p:nvPr>
        </p:nvSpPr>
        <p:spPr>
          <a:xfrm>
            <a:off x="447523" y="205980"/>
            <a:ext cx="8239278" cy="894688"/>
          </a:xfrm>
          <a:noFill/>
          <a:ln w="9525">
            <a:noFill/>
            <a:miter lim="800000"/>
            <a:headEnd/>
            <a:tailEnd/>
          </a:ln>
        </p:spPr>
        <p:txBody>
          <a:bodyPr vert="horz" wrap="square" lIns="0" tIns="0" rIns="0" bIns="0" numCol="1" anchor="t" anchorCtr="0" compatLnSpc="1">
            <a:prstTxWarp prst="textNoShape">
              <a:avLst/>
            </a:prstTxWarp>
            <a:normAutofit/>
          </a:bodyPr>
          <a:lstStyle/>
          <a:p>
            <a:r>
              <a:rPr lang="zh-CN" altLang="en-US" sz="2400" dirty="0">
                <a:cs typeface="黑体" panose="02010609060101010101" charset="-122"/>
              </a:rPr>
              <a:t>紧急发版</a:t>
            </a:r>
            <a:endParaRPr lang="en-US" altLang="zh-CN" sz="2400" dirty="0">
              <a:cs typeface="黑体" panose="02010609060101010101" charset="-122"/>
            </a:endParaRPr>
          </a:p>
        </p:txBody>
      </p:sp>
      <p:sp>
        <p:nvSpPr>
          <p:cNvPr id="50" name="椭圆 49"/>
          <p:cNvSpPr/>
          <p:nvPr/>
        </p:nvSpPr>
        <p:spPr>
          <a:xfrm>
            <a:off x="3923744" y="3318138"/>
            <a:ext cx="241468" cy="200967"/>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endParaRPr lang="zh-CN" altLang="en-US"/>
          </a:p>
        </p:txBody>
      </p:sp>
      <p:cxnSp>
        <p:nvCxnSpPr>
          <p:cNvPr id="55" name="直接箭头连接符 54"/>
          <p:cNvCxnSpPr>
            <a:stCxn id="50" idx="6"/>
            <a:endCxn id="60" idx="2"/>
          </p:cNvCxnSpPr>
          <p:nvPr/>
        </p:nvCxnSpPr>
        <p:spPr>
          <a:xfrm>
            <a:off x="4165212" y="3418622"/>
            <a:ext cx="949221" cy="189694"/>
          </a:xfrm>
          <a:prstGeom prst="straightConnector1">
            <a:avLst/>
          </a:prstGeom>
          <a:ln w="19050">
            <a:solidFill>
              <a:srgbClr val="C0000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5682019" y="1690430"/>
            <a:ext cx="2568328" cy="215442"/>
          </a:xfrm>
          <a:prstGeom prst="rect">
            <a:avLst/>
          </a:prstGeom>
          <a:noFill/>
        </p:spPr>
        <p:txBody>
          <a:bodyPr wrap="none" lIns="91438" tIns="45719" rIns="91438" bIns="45719" rtlCol="0">
            <a:spAutoFit/>
          </a:bodyPr>
          <a:lstStyle/>
          <a:p>
            <a:r>
              <a:rPr lang="en-US" altLang="zh-CN" sz="800" b="1" dirty="0">
                <a:solidFill>
                  <a:srgbClr val="00B050"/>
                </a:solidFill>
              </a:rPr>
              <a:t>2.</a:t>
            </a:r>
            <a:r>
              <a:rPr lang="zh-CN" altLang="en-US" sz="800" b="1" dirty="0">
                <a:solidFill>
                  <a:srgbClr val="00B050"/>
                </a:solidFill>
              </a:rPr>
              <a:t>在测试环境构建测试，回归测试。</a:t>
            </a:r>
            <a:r>
              <a:rPr lang="zh-CN" altLang="en-US" sz="800" b="1" dirty="0">
                <a:solidFill>
                  <a:srgbClr val="FF0000"/>
                </a:solidFill>
              </a:rPr>
              <a:t>生成</a:t>
            </a:r>
            <a:r>
              <a:rPr lang="en-US" altLang="zh-CN" sz="800" b="1" dirty="0">
                <a:solidFill>
                  <a:srgbClr val="FF0000"/>
                </a:solidFill>
              </a:rPr>
              <a:t>hf-</a:t>
            </a:r>
            <a:r>
              <a:rPr lang="zh-CN" altLang="en-US" sz="800" b="1" dirty="0">
                <a:solidFill>
                  <a:srgbClr val="FF0000"/>
                </a:solidFill>
              </a:rPr>
              <a:t>开头的</a:t>
            </a:r>
            <a:r>
              <a:rPr lang="en-US" altLang="zh-CN" sz="800" b="1" dirty="0">
                <a:solidFill>
                  <a:srgbClr val="FF0000"/>
                </a:solidFill>
              </a:rPr>
              <a:t>tag</a:t>
            </a:r>
            <a:endParaRPr lang="zh-CN" altLang="en-US" sz="800" b="1" dirty="0">
              <a:solidFill>
                <a:srgbClr val="FF0000"/>
              </a:solidFill>
            </a:endParaRPr>
          </a:p>
        </p:txBody>
      </p:sp>
      <p:sp>
        <p:nvSpPr>
          <p:cNvPr id="38" name="椭圆 37"/>
          <p:cNvSpPr/>
          <p:nvPr/>
        </p:nvSpPr>
        <p:spPr>
          <a:xfrm>
            <a:off x="3913273" y="1736200"/>
            <a:ext cx="241468" cy="200967"/>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endParaRPr lang="zh-CN" altLang="en-US"/>
          </a:p>
        </p:txBody>
      </p:sp>
      <p:sp>
        <p:nvSpPr>
          <p:cNvPr id="2" name="文本框 1">
            <a:extLst>
              <a:ext uri="{FF2B5EF4-FFF2-40B4-BE49-F238E27FC236}">
                <a16:creationId xmlns:a16="http://schemas.microsoft.com/office/drawing/2014/main" id="{EEA1396D-6736-4563-8FC2-41F502ABCED2}"/>
              </a:ext>
            </a:extLst>
          </p:cNvPr>
          <p:cNvSpPr txBox="1"/>
          <p:nvPr/>
        </p:nvSpPr>
        <p:spPr>
          <a:xfrm>
            <a:off x="2235454" y="27459"/>
            <a:ext cx="5279009" cy="369332"/>
          </a:xfrm>
          <a:prstGeom prst="rect">
            <a:avLst/>
          </a:prstGeom>
          <a:solidFill>
            <a:schemeClr val="bg1"/>
          </a:solidFill>
        </p:spPr>
        <p:txBody>
          <a:bodyPr wrap="none" rtlCol="0">
            <a:spAutoFit/>
          </a:bodyPr>
          <a:lstStyle/>
          <a:p>
            <a:r>
              <a:rPr lang="zh-CN" altLang="en-US" b="1" dirty="0">
                <a:solidFill>
                  <a:srgbClr val="FF0000"/>
                </a:solidFill>
              </a:rPr>
              <a:t>必须</a:t>
            </a:r>
            <a:r>
              <a:rPr lang="en-US" altLang="zh-CN" b="1" dirty="0">
                <a:solidFill>
                  <a:srgbClr val="FF0000"/>
                </a:solidFill>
              </a:rPr>
              <a:t>hotfix_</a:t>
            </a:r>
            <a:r>
              <a:rPr lang="zh-CN" altLang="en-US" b="1" dirty="0">
                <a:solidFill>
                  <a:srgbClr val="FF0000"/>
                </a:solidFill>
              </a:rPr>
              <a:t>开头，不然构建时认为是临时测试分支</a:t>
            </a:r>
          </a:p>
        </p:txBody>
      </p:sp>
      <p:cxnSp>
        <p:nvCxnSpPr>
          <p:cNvPr id="17" name="直接箭头连接符 16">
            <a:extLst>
              <a:ext uri="{FF2B5EF4-FFF2-40B4-BE49-F238E27FC236}">
                <a16:creationId xmlns:a16="http://schemas.microsoft.com/office/drawing/2014/main" id="{B63F8ABC-FB6B-4CFB-9109-16FB48570B06}"/>
              </a:ext>
            </a:extLst>
          </p:cNvPr>
          <p:cNvCxnSpPr>
            <a:cxnSpLocks/>
            <a:stCxn id="2" idx="2"/>
            <a:endCxn id="30" idx="0"/>
          </p:cNvCxnSpPr>
          <p:nvPr/>
        </p:nvCxnSpPr>
        <p:spPr>
          <a:xfrm flipH="1">
            <a:off x="4150162" y="396791"/>
            <a:ext cx="724797" cy="1867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4" name="椭圆 63">
            <a:extLst>
              <a:ext uri="{FF2B5EF4-FFF2-40B4-BE49-F238E27FC236}">
                <a16:creationId xmlns:a16="http://schemas.microsoft.com/office/drawing/2014/main" id="{5AF43C11-0145-48C0-96F9-C77E94905E8D}"/>
              </a:ext>
            </a:extLst>
          </p:cNvPr>
          <p:cNvSpPr/>
          <p:nvPr/>
        </p:nvSpPr>
        <p:spPr>
          <a:xfrm>
            <a:off x="3908426" y="2107153"/>
            <a:ext cx="241468" cy="200967"/>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endParaRPr lang="zh-CN" altLang="en-US"/>
          </a:p>
        </p:txBody>
      </p:sp>
      <p:cxnSp>
        <p:nvCxnSpPr>
          <p:cNvPr id="65" name="直接箭头连接符 64">
            <a:extLst>
              <a:ext uri="{FF2B5EF4-FFF2-40B4-BE49-F238E27FC236}">
                <a16:creationId xmlns:a16="http://schemas.microsoft.com/office/drawing/2014/main" id="{51F40309-F077-45A5-AF7E-DDE5FEF1E90F}"/>
              </a:ext>
            </a:extLst>
          </p:cNvPr>
          <p:cNvCxnSpPr>
            <a:cxnSpLocks/>
            <a:stCxn id="31" idx="3"/>
            <a:endCxn id="64" idx="6"/>
          </p:cNvCxnSpPr>
          <p:nvPr/>
        </p:nvCxnSpPr>
        <p:spPr>
          <a:xfrm flipH="1">
            <a:off x="4149894" y="1213387"/>
            <a:ext cx="3087846" cy="994250"/>
          </a:xfrm>
          <a:prstGeom prst="straightConnector1">
            <a:avLst/>
          </a:prstGeom>
          <a:ln w="19050">
            <a:solidFill>
              <a:schemeClr val="accent3"/>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70" name="文本框 69">
            <a:extLst>
              <a:ext uri="{FF2B5EF4-FFF2-40B4-BE49-F238E27FC236}">
                <a16:creationId xmlns:a16="http://schemas.microsoft.com/office/drawing/2014/main" id="{58FA5778-4EC6-450C-B9DA-1180EA6E6A12}"/>
              </a:ext>
            </a:extLst>
          </p:cNvPr>
          <p:cNvSpPr txBox="1"/>
          <p:nvPr/>
        </p:nvSpPr>
        <p:spPr>
          <a:xfrm>
            <a:off x="6532337" y="2869679"/>
            <a:ext cx="2568327" cy="1754326"/>
          </a:xfrm>
          <a:prstGeom prst="rect">
            <a:avLst/>
          </a:prstGeom>
          <a:noFill/>
        </p:spPr>
        <p:txBody>
          <a:bodyPr wrap="square" rtlCol="0">
            <a:spAutoFit/>
          </a:bodyPr>
          <a:lstStyle/>
          <a:p>
            <a:r>
              <a:rPr lang="zh-CN" altLang="en-US" b="1" dirty="0">
                <a:solidFill>
                  <a:srgbClr val="FF0000"/>
                </a:solidFill>
              </a:rPr>
              <a:t>人工将</a:t>
            </a:r>
            <a:r>
              <a:rPr lang="en-US" altLang="zh-CN" b="1" dirty="0" err="1">
                <a:solidFill>
                  <a:srgbClr val="FF0000"/>
                </a:solidFill>
              </a:rPr>
              <a:t>hotfix_xx</a:t>
            </a:r>
            <a:r>
              <a:rPr lang="zh-CN" altLang="en-US" b="1" dirty="0">
                <a:solidFill>
                  <a:srgbClr val="FF0000"/>
                </a:solidFill>
              </a:rPr>
              <a:t>分支提交</a:t>
            </a:r>
            <a:r>
              <a:rPr lang="en-US" altLang="zh-CN" b="1" dirty="0">
                <a:solidFill>
                  <a:srgbClr val="FF0000"/>
                </a:solidFill>
              </a:rPr>
              <a:t>MR</a:t>
            </a:r>
            <a:r>
              <a:rPr lang="zh-CN" altLang="en-US" b="1" dirty="0">
                <a:solidFill>
                  <a:srgbClr val="FF0000"/>
                </a:solidFill>
              </a:rPr>
              <a:t>合并至</a:t>
            </a:r>
            <a:r>
              <a:rPr lang="en-US" altLang="zh-CN" b="1" dirty="0">
                <a:solidFill>
                  <a:srgbClr val="FF0000"/>
                </a:solidFill>
              </a:rPr>
              <a:t>master</a:t>
            </a:r>
            <a:r>
              <a:rPr lang="zh-CN" altLang="en-US" dirty="0"/>
              <a:t>后，</a:t>
            </a:r>
            <a:endParaRPr lang="en-US" altLang="zh-CN" dirty="0"/>
          </a:p>
          <a:p>
            <a:r>
              <a:rPr lang="zh-CN" altLang="en-US" dirty="0"/>
              <a:t>以</a:t>
            </a:r>
            <a:r>
              <a:rPr lang="en-US" altLang="zh-CN" dirty="0"/>
              <a:t>hf-</a:t>
            </a:r>
            <a:r>
              <a:rPr lang="zh-CN" altLang="en-US" dirty="0"/>
              <a:t>开头的</a:t>
            </a:r>
            <a:r>
              <a:rPr lang="en-US" altLang="zh-CN" dirty="0"/>
              <a:t>tag</a:t>
            </a:r>
            <a:r>
              <a:rPr lang="zh-CN" altLang="en-US" dirty="0"/>
              <a:t>提交发版审批。发版后会为当前</a:t>
            </a:r>
            <a:r>
              <a:rPr lang="en-US" altLang="zh-CN" dirty="0"/>
              <a:t>master</a:t>
            </a:r>
            <a:r>
              <a:rPr lang="zh-CN" altLang="en-US" dirty="0"/>
              <a:t>的</a:t>
            </a:r>
            <a:r>
              <a:rPr lang="en-US" altLang="zh-CN" dirty="0"/>
              <a:t>HEAD</a:t>
            </a:r>
            <a:r>
              <a:rPr lang="zh-CN" altLang="en-US" dirty="0"/>
              <a:t>打</a:t>
            </a:r>
            <a:r>
              <a:rPr lang="en-US" altLang="zh-CN" dirty="0"/>
              <a:t>hotfix-</a:t>
            </a:r>
            <a:r>
              <a:rPr lang="zh-CN" altLang="en-US" dirty="0"/>
              <a:t>开头的</a:t>
            </a:r>
            <a:r>
              <a:rPr lang="en-US" altLang="zh-CN" dirty="0"/>
              <a:t>tag</a:t>
            </a:r>
            <a:endParaRPr lang="zh-CN" altLang="en-US" dirty="0"/>
          </a:p>
        </p:txBody>
      </p:sp>
      <p:cxnSp>
        <p:nvCxnSpPr>
          <p:cNvPr id="74" name="直接箭头连接符 73">
            <a:extLst>
              <a:ext uri="{FF2B5EF4-FFF2-40B4-BE49-F238E27FC236}">
                <a16:creationId xmlns:a16="http://schemas.microsoft.com/office/drawing/2014/main" id="{C7F549F3-4DD8-4754-BD10-C9E4112A29B5}"/>
              </a:ext>
            </a:extLst>
          </p:cNvPr>
          <p:cNvCxnSpPr>
            <a:cxnSpLocks/>
            <a:stCxn id="70" idx="0"/>
            <a:endCxn id="10" idx="5"/>
          </p:cNvCxnSpPr>
          <p:nvPr/>
        </p:nvCxnSpPr>
        <p:spPr>
          <a:xfrm flipH="1" flipV="1">
            <a:off x="7380376" y="2671016"/>
            <a:ext cx="436125" cy="1986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235413" y="751578"/>
            <a:ext cx="3393614" cy="3785652"/>
          </a:xfrm>
          <a:prstGeom prst="rect">
            <a:avLst/>
          </a:prstGeom>
          <a:noFill/>
        </p:spPr>
        <p:txBody>
          <a:bodyPr wrap="square" rtlCol="0">
            <a:spAutoFit/>
          </a:bodyPr>
          <a:lstStyle/>
          <a:p>
            <a:r>
              <a:rPr lang="en-US" altLang="zh-CN" sz="1200" b="1" dirty="0"/>
              <a:t>1.</a:t>
            </a:r>
            <a:r>
              <a:rPr lang="zh-CN" altLang="en-US" sz="1200" b="1" dirty="0"/>
              <a:t>拉取</a:t>
            </a:r>
            <a:r>
              <a:rPr lang="en-US" altLang="zh-CN" sz="1200" b="1" dirty="0"/>
              <a:t>master</a:t>
            </a:r>
            <a:r>
              <a:rPr lang="zh-CN" altLang="en-US" sz="1200" b="1" dirty="0"/>
              <a:t>代码，</a:t>
            </a:r>
            <a:r>
              <a:rPr lang="en-US" altLang="zh-CN" sz="1200" b="1" dirty="0" err="1"/>
              <a:t>hotfix_xxx</a:t>
            </a:r>
            <a:endParaRPr lang="en-US" altLang="zh-CN" sz="1200" b="1" dirty="0"/>
          </a:p>
          <a:p>
            <a:endParaRPr lang="en-US" altLang="zh-CN" sz="1200" dirty="0"/>
          </a:p>
          <a:p>
            <a:r>
              <a:rPr lang="en-US" altLang="zh-CN" sz="1200" b="1" dirty="0"/>
              <a:t>2.</a:t>
            </a:r>
            <a:r>
              <a:rPr lang="zh-CN" altLang="en-US" sz="1200" b="1" dirty="0"/>
              <a:t>修复问题</a:t>
            </a:r>
            <a:endParaRPr lang="en-US" altLang="zh-CN" sz="1200" b="1" dirty="0"/>
          </a:p>
          <a:p>
            <a:r>
              <a:rPr lang="en-US" altLang="zh-CN" sz="1200" dirty="0"/>
              <a:t>     2.1 push</a:t>
            </a:r>
            <a:r>
              <a:rPr lang="zh-CN" altLang="en-US" sz="1200" dirty="0"/>
              <a:t>变更到服务器的</a:t>
            </a:r>
            <a:r>
              <a:rPr lang="en-US" altLang="zh-CN" sz="1200" dirty="0" err="1"/>
              <a:t>hotfix_xxx</a:t>
            </a:r>
            <a:endParaRPr lang="en-US" altLang="zh-CN" sz="1200" dirty="0"/>
          </a:p>
          <a:p>
            <a:r>
              <a:rPr lang="en-US" altLang="zh-CN" sz="1200" dirty="0"/>
              <a:t>     2.2 </a:t>
            </a:r>
            <a:r>
              <a:rPr lang="zh-CN" altLang="en-US" sz="1200" dirty="0"/>
              <a:t>测试环境切换</a:t>
            </a:r>
            <a:r>
              <a:rPr lang="en-US" altLang="zh-CN" sz="1200" dirty="0" err="1"/>
              <a:t>hotfix_xxx</a:t>
            </a:r>
            <a:r>
              <a:rPr lang="zh-CN" altLang="en-US" sz="1200" dirty="0"/>
              <a:t>构建测试，</a:t>
            </a:r>
            <a:r>
              <a:rPr lang="en-US" altLang="zh-CN" sz="1200" dirty="0"/>
              <a:t>hf-xxx1</a:t>
            </a:r>
          </a:p>
          <a:p>
            <a:r>
              <a:rPr lang="en-US" altLang="zh-CN" sz="1200" dirty="0"/>
              <a:t>     2.3 </a:t>
            </a:r>
            <a:r>
              <a:rPr lang="zh-CN" altLang="en-US" sz="1200" dirty="0"/>
              <a:t>发版前</a:t>
            </a:r>
            <a:r>
              <a:rPr lang="zh-CN" altLang="en-US" sz="1200" b="1" dirty="0">
                <a:solidFill>
                  <a:srgbClr val="FF0000"/>
                </a:solidFill>
              </a:rPr>
              <a:t>人工</a:t>
            </a:r>
            <a:r>
              <a:rPr lang="zh-CN" altLang="en-US" sz="1200" dirty="0"/>
              <a:t>将</a:t>
            </a:r>
            <a:r>
              <a:rPr lang="en-US" altLang="zh-CN" sz="1200" dirty="0"/>
              <a:t>master</a:t>
            </a:r>
            <a:r>
              <a:rPr lang="zh-CN" altLang="en-US" sz="1200" dirty="0"/>
              <a:t>分支合并到</a:t>
            </a:r>
            <a:r>
              <a:rPr lang="en-US" altLang="zh-CN" sz="1200" dirty="0" err="1"/>
              <a:t>hotfix_xxx</a:t>
            </a:r>
            <a:r>
              <a:rPr lang="zh-CN" altLang="en-US" sz="1200" dirty="0"/>
              <a:t>回归测试，获得</a:t>
            </a:r>
            <a:r>
              <a:rPr lang="en-US" altLang="zh-CN" sz="1200" dirty="0"/>
              <a:t>tag</a:t>
            </a:r>
            <a:r>
              <a:rPr lang="zh-CN" altLang="en-US" sz="1200" dirty="0"/>
              <a:t>标签</a:t>
            </a:r>
            <a:r>
              <a:rPr lang="en-US" altLang="zh-CN" sz="1200" dirty="0"/>
              <a:t>hf-xxx2</a:t>
            </a:r>
          </a:p>
          <a:p>
            <a:endParaRPr lang="en-US" altLang="zh-CN" sz="1200" dirty="0"/>
          </a:p>
          <a:p>
            <a:r>
              <a:rPr lang="en-US" altLang="zh-CN" sz="1200" b="1" dirty="0"/>
              <a:t>3.  </a:t>
            </a:r>
            <a:r>
              <a:rPr lang="zh-CN" altLang="en-US" sz="1200" b="1" dirty="0"/>
              <a:t>合并代码到</a:t>
            </a:r>
            <a:r>
              <a:rPr lang="en-US" altLang="zh-CN" sz="1200" b="1" dirty="0"/>
              <a:t>master</a:t>
            </a:r>
            <a:r>
              <a:rPr lang="zh-CN" altLang="en-US" sz="1200" b="1" dirty="0"/>
              <a:t>并发版</a:t>
            </a:r>
            <a:endParaRPr lang="en-US" altLang="zh-CN" sz="1200" b="1" dirty="0"/>
          </a:p>
          <a:p>
            <a:r>
              <a:rPr lang="en-US" altLang="zh-CN" sz="1200" dirty="0"/>
              <a:t>     3.1 </a:t>
            </a:r>
            <a:r>
              <a:rPr lang="zh-CN" altLang="en-US" sz="1200" dirty="0"/>
              <a:t>提</a:t>
            </a:r>
            <a:r>
              <a:rPr lang="en-US" altLang="zh-CN" sz="1200" dirty="0"/>
              <a:t>MR</a:t>
            </a:r>
            <a:r>
              <a:rPr lang="zh-CN" altLang="en-US" sz="1200" dirty="0"/>
              <a:t>，</a:t>
            </a:r>
            <a:r>
              <a:rPr lang="en-US" altLang="zh-CN" sz="1200" dirty="0" err="1"/>
              <a:t>hotfix_xxx</a:t>
            </a:r>
            <a:r>
              <a:rPr lang="en-US" altLang="zh-CN" sz="1200" dirty="0"/>
              <a:t> -&gt;  master</a:t>
            </a:r>
          </a:p>
          <a:p>
            <a:r>
              <a:rPr lang="en-US" altLang="zh-CN" sz="1200" dirty="0"/>
              <a:t>     3.2 review</a:t>
            </a:r>
            <a:r>
              <a:rPr lang="zh-CN" altLang="en-US" sz="1200" dirty="0"/>
              <a:t>代码并合并至</a:t>
            </a:r>
            <a:r>
              <a:rPr lang="en-US" altLang="zh-CN" sz="1200" dirty="0"/>
              <a:t>master</a:t>
            </a:r>
          </a:p>
          <a:p>
            <a:r>
              <a:rPr lang="en-US" altLang="zh-CN" sz="1200" dirty="0"/>
              <a:t>     3.3</a:t>
            </a:r>
            <a:r>
              <a:rPr lang="zh-CN" altLang="en-US" sz="1200" dirty="0"/>
              <a:t>以</a:t>
            </a:r>
            <a:r>
              <a:rPr lang="en-US" altLang="zh-CN" sz="1200" dirty="0"/>
              <a:t>hf-xxx1</a:t>
            </a:r>
            <a:r>
              <a:rPr lang="zh-CN" altLang="en-US" sz="1200" dirty="0"/>
              <a:t>或</a:t>
            </a:r>
            <a:r>
              <a:rPr lang="en-US" altLang="zh-CN" sz="1200" dirty="0"/>
              <a:t>hf-xxx2</a:t>
            </a:r>
            <a:r>
              <a:rPr lang="zh-CN" altLang="en-US" sz="1200" dirty="0"/>
              <a:t>提单发版</a:t>
            </a:r>
            <a:endParaRPr lang="en-US" altLang="zh-CN" sz="1200" dirty="0"/>
          </a:p>
          <a:p>
            <a:endParaRPr lang="en-US" altLang="zh-CN" sz="1200" dirty="0"/>
          </a:p>
          <a:p>
            <a:r>
              <a:rPr lang="en-US" altLang="zh-CN" sz="1200" b="1" dirty="0"/>
              <a:t>4. </a:t>
            </a:r>
            <a:r>
              <a:rPr lang="zh-CN" altLang="en-US" sz="1200" b="1" dirty="0"/>
              <a:t>同步代码</a:t>
            </a:r>
            <a:endParaRPr lang="en-US" altLang="zh-CN" sz="1200" b="1" dirty="0"/>
          </a:p>
          <a:p>
            <a:r>
              <a:rPr lang="en-US" altLang="zh-CN" sz="1200" dirty="0"/>
              <a:t>     7.1 </a:t>
            </a:r>
            <a:r>
              <a:rPr lang="zh-CN" altLang="en-US" sz="1200" dirty="0"/>
              <a:t>同步至</a:t>
            </a:r>
            <a:r>
              <a:rPr lang="en-US" altLang="zh-CN" sz="1200" dirty="0"/>
              <a:t>test</a:t>
            </a:r>
          </a:p>
          <a:p>
            <a:r>
              <a:rPr lang="en-US" altLang="zh-CN" sz="1200" dirty="0"/>
              <a:t>	7.1.1 </a:t>
            </a:r>
            <a:r>
              <a:rPr lang="zh-CN" altLang="en-US" sz="1200" dirty="0"/>
              <a:t>将</a:t>
            </a:r>
            <a:r>
              <a:rPr lang="en-US" altLang="zh-CN" sz="1200" dirty="0"/>
              <a:t>test</a:t>
            </a:r>
            <a:r>
              <a:rPr lang="zh-CN" altLang="en-US" sz="1200" dirty="0"/>
              <a:t>分支合并到</a:t>
            </a:r>
            <a:r>
              <a:rPr lang="en-US" altLang="zh-CN" sz="1200" dirty="0" err="1"/>
              <a:t>hotfix_xxx</a:t>
            </a:r>
            <a:endParaRPr lang="en-US" altLang="zh-CN" sz="1200" dirty="0"/>
          </a:p>
          <a:p>
            <a:r>
              <a:rPr lang="en-US" altLang="zh-CN" sz="1200" dirty="0"/>
              <a:t>	7.1.2 </a:t>
            </a:r>
            <a:r>
              <a:rPr lang="zh-CN" altLang="en-US" sz="1200" dirty="0"/>
              <a:t>提</a:t>
            </a:r>
            <a:r>
              <a:rPr lang="en-US" altLang="zh-CN" sz="1200" dirty="0"/>
              <a:t>MR</a:t>
            </a:r>
            <a:r>
              <a:rPr lang="zh-CN" altLang="en-US" sz="1200" dirty="0"/>
              <a:t>，</a:t>
            </a:r>
            <a:r>
              <a:rPr lang="en-US" altLang="zh-CN" sz="1200" dirty="0" err="1"/>
              <a:t>hotfix_xxx</a:t>
            </a:r>
            <a:r>
              <a:rPr lang="en-US" altLang="zh-CN" sz="1200" dirty="0"/>
              <a:t> -&gt; test</a:t>
            </a:r>
          </a:p>
          <a:p>
            <a:r>
              <a:rPr lang="en-US" altLang="zh-CN" sz="1200" dirty="0"/>
              <a:t>     7.2 </a:t>
            </a:r>
            <a:r>
              <a:rPr lang="zh-CN" altLang="en-US" sz="1200" dirty="0"/>
              <a:t>同步至</a:t>
            </a:r>
            <a:r>
              <a:rPr lang="en-US" altLang="zh-CN" sz="1200" dirty="0" err="1"/>
              <a:t>dev</a:t>
            </a:r>
            <a:endParaRPr lang="en-US" altLang="zh-CN" sz="1200" dirty="0"/>
          </a:p>
          <a:p>
            <a:r>
              <a:rPr lang="en-US" altLang="zh-CN" sz="1200" dirty="0"/>
              <a:t>	7.2.1 </a:t>
            </a:r>
            <a:r>
              <a:rPr lang="zh-CN" altLang="en-US" sz="1200" dirty="0"/>
              <a:t>提</a:t>
            </a:r>
            <a:r>
              <a:rPr lang="en-US" altLang="zh-CN" sz="1200" dirty="0"/>
              <a:t>MR</a:t>
            </a:r>
            <a:r>
              <a:rPr lang="zh-CN" altLang="en-US" sz="1200" dirty="0"/>
              <a:t>，</a:t>
            </a:r>
            <a:r>
              <a:rPr lang="en-US" altLang="zh-CN" sz="1200" dirty="0" err="1"/>
              <a:t>hotfix_xxx</a:t>
            </a:r>
            <a:r>
              <a:rPr lang="en-US" altLang="zh-CN" sz="1200" dirty="0"/>
              <a:t> -&gt; </a:t>
            </a:r>
            <a:r>
              <a:rPr lang="en-US" altLang="zh-CN" sz="1200" dirty="0" err="1"/>
              <a:t>dev</a:t>
            </a:r>
            <a:r>
              <a:rPr lang="zh-CN" altLang="en-US" sz="1200" dirty="0"/>
              <a:t>，页面解决冲突</a:t>
            </a:r>
            <a:endParaRPr lang="en-US" altLang="zh-CN" sz="1200" dirty="0"/>
          </a:p>
        </p:txBody>
      </p:sp>
    </p:spTree>
    <p:extLst>
      <p:ext uri="{BB962C8B-B14F-4D97-AF65-F5344CB8AC3E}">
        <p14:creationId xmlns:p14="http://schemas.microsoft.com/office/powerpoint/2010/main" val="1738704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8" grpId="0"/>
      <p:bldP spid="19" grpId="0" animBg="1"/>
      <p:bldP spid="21" grpId="0"/>
      <p:bldP spid="25" grpId="0" animBg="1"/>
      <p:bldP spid="60" grpId="0" animBg="1"/>
      <p:bldP spid="71" grpId="0"/>
      <p:bldP spid="76" grpId="0"/>
      <p:bldP spid="50" grpId="0" animBg="1"/>
      <p:bldP spid="63" grpId="0"/>
      <p:bldP spid="38" grpId="0" animBg="1"/>
      <p:bldP spid="2" grpId="0" animBg="1"/>
      <p:bldP spid="64" grpId="0" animBg="1"/>
      <p:bldP spid="7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箭头连接符 7"/>
          <p:cNvCxnSpPr/>
          <p:nvPr/>
        </p:nvCxnSpPr>
        <p:spPr>
          <a:xfrm flipV="1">
            <a:off x="2264407" y="584529"/>
            <a:ext cx="2832100" cy="127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9" name="直接箭头连接符 8"/>
          <p:cNvCxnSpPr/>
          <p:nvPr/>
        </p:nvCxnSpPr>
        <p:spPr>
          <a:xfrm flipV="1">
            <a:off x="2219957" y="1654717"/>
            <a:ext cx="2832100" cy="1270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11" name="TextBox 10"/>
          <p:cNvSpPr txBox="1"/>
          <p:nvPr/>
        </p:nvSpPr>
        <p:spPr>
          <a:xfrm>
            <a:off x="409575" y="406213"/>
            <a:ext cx="1931031" cy="369332"/>
          </a:xfrm>
          <a:prstGeom prst="rect">
            <a:avLst/>
          </a:prstGeom>
          <a:noFill/>
        </p:spPr>
        <p:txBody>
          <a:bodyPr wrap="square" rtlCol="0">
            <a:spAutoFit/>
          </a:bodyPr>
          <a:lstStyle/>
          <a:p>
            <a:pPr algn="ctr"/>
            <a:r>
              <a:rPr lang="en-US" altLang="zh-CN" dirty="0"/>
              <a:t>master</a:t>
            </a:r>
            <a:endParaRPr lang="zh-CN" altLang="en-US" dirty="0"/>
          </a:p>
        </p:txBody>
      </p:sp>
      <p:sp>
        <p:nvSpPr>
          <p:cNvPr id="12" name="TextBox 11"/>
          <p:cNvSpPr txBox="1"/>
          <p:nvPr/>
        </p:nvSpPr>
        <p:spPr>
          <a:xfrm>
            <a:off x="228600" y="1482751"/>
            <a:ext cx="1991357" cy="369332"/>
          </a:xfrm>
          <a:prstGeom prst="rect">
            <a:avLst/>
          </a:prstGeom>
          <a:noFill/>
        </p:spPr>
        <p:txBody>
          <a:bodyPr wrap="square" rtlCol="0">
            <a:spAutoFit/>
          </a:bodyPr>
          <a:lstStyle/>
          <a:p>
            <a:pPr algn="ctr"/>
            <a:r>
              <a:rPr lang="en-US" altLang="zh-CN" dirty="0" err="1"/>
              <a:t>dev</a:t>
            </a:r>
            <a:endParaRPr lang="zh-CN" altLang="en-US" dirty="0"/>
          </a:p>
        </p:txBody>
      </p:sp>
      <p:sp>
        <p:nvSpPr>
          <p:cNvPr id="13" name="TextBox 12"/>
          <p:cNvSpPr txBox="1"/>
          <p:nvPr/>
        </p:nvSpPr>
        <p:spPr>
          <a:xfrm>
            <a:off x="5102226" y="1482751"/>
            <a:ext cx="1851024" cy="369332"/>
          </a:xfrm>
          <a:prstGeom prst="rect">
            <a:avLst/>
          </a:prstGeom>
          <a:noFill/>
        </p:spPr>
        <p:txBody>
          <a:bodyPr wrap="square" rtlCol="0">
            <a:spAutoFit/>
          </a:bodyPr>
          <a:lstStyle/>
          <a:p>
            <a:r>
              <a:rPr lang="zh-CN" altLang="en-US" dirty="0"/>
              <a:t>开发环境</a:t>
            </a:r>
          </a:p>
        </p:txBody>
      </p:sp>
      <p:sp>
        <p:nvSpPr>
          <p:cNvPr id="14" name="TextBox 13"/>
          <p:cNvSpPr txBox="1"/>
          <p:nvPr/>
        </p:nvSpPr>
        <p:spPr>
          <a:xfrm>
            <a:off x="5146676" y="344206"/>
            <a:ext cx="3146534" cy="553998"/>
          </a:xfrm>
          <a:prstGeom prst="rect">
            <a:avLst/>
          </a:prstGeom>
          <a:noFill/>
        </p:spPr>
        <p:txBody>
          <a:bodyPr wrap="square" rtlCol="0">
            <a:spAutoFit/>
          </a:bodyPr>
          <a:lstStyle/>
          <a:p>
            <a:r>
              <a:rPr lang="zh-CN" altLang="en-US" dirty="0"/>
              <a:t>生产、灰度环境（打</a:t>
            </a:r>
            <a:r>
              <a:rPr lang="en-US" altLang="zh-CN" dirty="0"/>
              <a:t>TAG</a:t>
            </a:r>
            <a:r>
              <a:rPr lang="zh-CN" altLang="en-US" dirty="0"/>
              <a:t>）</a:t>
            </a:r>
            <a:endParaRPr lang="en-US" altLang="zh-CN" dirty="0"/>
          </a:p>
          <a:p>
            <a:r>
              <a:rPr lang="zh-CN" altLang="en-US" sz="1200" dirty="0"/>
              <a:t>拉取测试环境、稳定的镜像发版</a:t>
            </a:r>
          </a:p>
        </p:txBody>
      </p:sp>
      <p:sp>
        <p:nvSpPr>
          <p:cNvPr id="18" name="TextBox 17"/>
          <p:cNvSpPr txBox="1"/>
          <p:nvPr/>
        </p:nvSpPr>
        <p:spPr>
          <a:xfrm>
            <a:off x="396771" y="2138333"/>
            <a:ext cx="5485604" cy="2677656"/>
          </a:xfrm>
          <a:prstGeom prst="rect">
            <a:avLst/>
          </a:prstGeom>
          <a:noFill/>
        </p:spPr>
        <p:txBody>
          <a:bodyPr wrap="none" rtlCol="0">
            <a:spAutoFit/>
          </a:bodyPr>
          <a:lstStyle/>
          <a:p>
            <a:r>
              <a:rPr lang="en-US" altLang="zh-CN" sz="1200" b="1" dirty="0" err="1">
                <a:solidFill>
                  <a:srgbClr val="FF0000"/>
                </a:solidFill>
              </a:rPr>
              <a:t>dev</a:t>
            </a:r>
            <a:endParaRPr lang="en-US" altLang="zh-CN" sz="1200" b="1" dirty="0">
              <a:solidFill>
                <a:srgbClr val="FF0000"/>
              </a:solidFill>
            </a:endParaRPr>
          </a:p>
          <a:p>
            <a:r>
              <a:rPr lang="zh-CN" altLang="en-US" sz="1200" b="1" dirty="0"/>
              <a:t>开发均可往该分支</a:t>
            </a:r>
            <a:r>
              <a:rPr lang="en-US" altLang="zh-CN" sz="1200" b="1" dirty="0"/>
              <a:t>merge</a:t>
            </a:r>
            <a:r>
              <a:rPr lang="zh-CN" altLang="en-US" sz="1200" b="1" dirty="0"/>
              <a:t>代码</a:t>
            </a:r>
            <a:endParaRPr lang="en-US" altLang="zh-CN" sz="1200" b="1" dirty="0"/>
          </a:p>
          <a:p>
            <a:r>
              <a:rPr lang="zh-CN" altLang="en-US" sz="1200" dirty="0"/>
              <a:t>该分支仅用于开发环境构建，环境验证</a:t>
            </a:r>
            <a:endParaRPr lang="en-US" altLang="zh-CN" sz="1200" dirty="0"/>
          </a:p>
          <a:p>
            <a:endParaRPr lang="en-US" altLang="zh-CN" sz="1200" dirty="0"/>
          </a:p>
          <a:p>
            <a:r>
              <a:rPr lang="en-US" altLang="zh-CN" sz="1200" b="1" dirty="0">
                <a:solidFill>
                  <a:srgbClr val="FF0000"/>
                </a:solidFill>
              </a:rPr>
              <a:t>test</a:t>
            </a:r>
          </a:p>
          <a:p>
            <a:r>
              <a:rPr lang="zh-CN" altLang="en-US" sz="1200" b="1" dirty="0"/>
              <a:t>来自于各个</a:t>
            </a:r>
            <a:r>
              <a:rPr lang="zh-CN" altLang="en-US" sz="1200" b="1" dirty="0">
                <a:solidFill>
                  <a:srgbClr val="FF0000"/>
                </a:solidFill>
              </a:rPr>
              <a:t>当期发版计划</a:t>
            </a:r>
            <a:r>
              <a:rPr lang="zh-CN" altLang="en-US" sz="1200" b="1" dirty="0"/>
              <a:t>中的特性分支的</a:t>
            </a:r>
            <a:r>
              <a:rPr lang="en-US" altLang="zh-CN" sz="1200" b="1" dirty="0"/>
              <a:t>merge</a:t>
            </a:r>
          </a:p>
          <a:p>
            <a:r>
              <a:rPr lang="zh-CN" altLang="en-US" sz="1200" dirty="0"/>
              <a:t>构建生成的镜像包必须以</a:t>
            </a:r>
            <a:r>
              <a:rPr lang="en-US" altLang="zh-CN" sz="1200" dirty="0"/>
              <a:t>test-</a:t>
            </a:r>
            <a:r>
              <a:rPr lang="zh-CN" altLang="en-US" sz="1200" dirty="0"/>
              <a:t>开头，最终上线到生产环境则以该镜像包发布。</a:t>
            </a:r>
            <a:endParaRPr lang="en-US" altLang="zh-CN" sz="1200" dirty="0"/>
          </a:p>
          <a:p>
            <a:endParaRPr lang="en-US" altLang="zh-CN" sz="1200" b="1" dirty="0"/>
          </a:p>
          <a:p>
            <a:r>
              <a:rPr lang="en-US" altLang="zh-CN" sz="1200" b="1" dirty="0">
                <a:solidFill>
                  <a:srgbClr val="FF0000"/>
                </a:solidFill>
              </a:rPr>
              <a:t>master</a:t>
            </a:r>
          </a:p>
          <a:p>
            <a:r>
              <a:rPr lang="zh-CN" altLang="en-US" sz="1200" b="1" dirty="0"/>
              <a:t>只来自于</a:t>
            </a:r>
            <a:r>
              <a:rPr lang="en-US" altLang="zh-CN" sz="1200" b="1" dirty="0"/>
              <a:t>test</a:t>
            </a:r>
            <a:r>
              <a:rPr lang="zh-CN" altLang="en-US" sz="1200" b="1" dirty="0"/>
              <a:t>或</a:t>
            </a:r>
            <a:r>
              <a:rPr lang="en-US" altLang="zh-CN" sz="1200" b="1" dirty="0"/>
              <a:t>hotfix</a:t>
            </a:r>
            <a:r>
              <a:rPr lang="zh-CN" altLang="en-US" sz="1200" b="1" dirty="0"/>
              <a:t>分支的</a:t>
            </a:r>
            <a:r>
              <a:rPr lang="en-US" altLang="zh-CN" sz="1200" b="1" dirty="0"/>
              <a:t>merge</a:t>
            </a:r>
          </a:p>
          <a:p>
            <a:r>
              <a:rPr lang="zh-CN" altLang="en-US" sz="1200" dirty="0"/>
              <a:t>该分支目前仅用于打</a:t>
            </a:r>
            <a:r>
              <a:rPr lang="en-US" altLang="zh-CN" sz="1200" dirty="0"/>
              <a:t>tag</a:t>
            </a:r>
            <a:r>
              <a:rPr lang="zh-CN" altLang="en-US" sz="1200" dirty="0"/>
              <a:t>（</a:t>
            </a:r>
            <a:r>
              <a:rPr lang="en-US" altLang="zh-CN" sz="1200" dirty="0"/>
              <a:t>pro-</a:t>
            </a:r>
            <a:r>
              <a:rPr lang="zh-CN" altLang="en-US" sz="1200" dirty="0"/>
              <a:t>或</a:t>
            </a:r>
            <a:r>
              <a:rPr lang="en-US" altLang="zh-CN" sz="1200" dirty="0"/>
              <a:t>hotfix-</a:t>
            </a:r>
            <a:r>
              <a:rPr lang="zh-CN" altLang="en-US" sz="1200" dirty="0"/>
              <a:t>开头），与发版记录一一对应。</a:t>
            </a:r>
            <a:endParaRPr lang="en-US" altLang="zh-CN" sz="1200" dirty="0"/>
          </a:p>
          <a:p>
            <a:endParaRPr lang="en-US" altLang="zh-CN" sz="1200" dirty="0"/>
          </a:p>
          <a:p>
            <a:r>
              <a:rPr lang="en-US" altLang="zh-CN" sz="1200" b="1" dirty="0" err="1">
                <a:solidFill>
                  <a:srgbClr val="FF0000"/>
                </a:solidFill>
              </a:rPr>
              <a:t>hotfix_xxx</a:t>
            </a:r>
            <a:endParaRPr lang="en-US" altLang="zh-CN" sz="1200" b="1" dirty="0">
              <a:solidFill>
                <a:srgbClr val="FF0000"/>
              </a:solidFill>
            </a:endParaRPr>
          </a:p>
          <a:p>
            <a:r>
              <a:rPr lang="zh-CN" altLang="en-US" sz="1200" b="1" dirty="0"/>
              <a:t>紧急任务或紧急修复分支</a:t>
            </a:r>
            <a:r>
              <a:rPr lang="zh-CN" altLang="en-US" sz="1200" dirty="0"/>
              <a:t>，可在测试环境构建生成</a:t>
            </a:r>
            <a:r>
              <a:rPr lang="en-US" altLang="zh-CN" sz="1200" dirty="0" err="1"/>
              <a:t>hf</a:t>
            </a:r>
            <a:r>
              <a:rPr lang="en-US" altLang="zh-CN" sz="1200" dirty="0"/>
              <a:t>-</a:t>
            </a:r>
            <a:r>
              <a:rPr lang="zh-CN" altLang="en-US" sz="1200" dirty="0"/>
              <a:t>开头的紧急发版镜像</a:t>
            </a:r>
            <a:endParaRPr lang="en-US" altLang="zh-CN" sz="1200" dirty="0"/>
          </a:p>
        </p:txBody>
      </p:sp>
      <p:sp>
        <p:nvSpPr>
          <p:cNvPr id="28" name="椭圆 27"/>
          <p:cNvSpPr/>
          <p:nvPr/>
        </p:nvSpPr>
        <p:spPr>
          <a:xfrm>
            <a:off x="3417729" y="431355"/>
            <a:ext cx="298450" cy="30634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7" name="TextBox 36"/>
          <p:cNvSpPr txBox="1"/>
          <p:nvPr/>
        </p:nvSpPr>
        <p:spPr>
          <a:xfrm>
            <a:off x="3417729" y="764575"/>
            <a:ext cx="1856164" cy="400110"/>
          </a:xfrm>
          <a:prstGeom prst="rect">
            <a:avLst/>
          </a:prstGeom>
          <a:noFill/>
        </p:spPr>
        <p:txBody>
          <a:bodyPr wrap="square" rtlCol="0">
            <a:spAutoFit/>
          </a:bodyPr>
          <a:lstStyle/>
          <a:p>
            <a:r>
              <a:rPr lang="en-US" altLang="zh-CN" sz="1000" dirty="0"/>
              <a:t>merge request, tag = pro-&lt;TAG&gt;</a:t>
            </a:r>
          </a:p>
          <a:p>
            <a:r>
              <a:rPr lang="en-US" altLang="zh-CN" sz="1000" b="1" dirty="0">
                <a:solidFill>
                  <a:srgbClr val="FF0000"/>
                </a:solidFill>
              </a:rPr>
              <a:t>CODE REVIEW</a:t>
            </a:r>
            <a:endParaRPr lang="zh-CN" altLang="en-US" sz="1000" b="1" dirty="0">
              <a:solidFill>
                <a:srgbClr val="FF0000"/>
              </a:solidFill>
            </a:endParaRPr>
          </a:p>
        </p:txBody>
      </p:sp>
      <p:cxnSp>
        <p:nvCxnSpPr>
          <p:cNvPr id="3" name="直接箭头连接符 2"/>
          <p:cNvCxnSpPr/>
          <p:nvPr/>
        </p:nvCxnSpPr>
        <p:spPr>
          <a:xfrm>
            <a:off x="2264407" y="1152960"/>
            <a:ext cx="2837819"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2" name="椭圆 21"/>
          <p:cNvSpPr/>
          <p:nvPr/>
        </p:nvSpPr>
        <p:spPr>
          <a:xfrm>
            <a:off x="2985189" y="999786"/>
            <a:ext cx="298450" cy="30634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20" name="直接箭头连接符 19"/>
          <p:cNvCxnSpPr>
            <a:stCxn id="22" idx="7"/>
            <a:endCxn id="28" idx="4"/>
          </p:cNvCxnSpPr>
          <p:nvPr/>
        </p:nvCxnSpPr>
        <p:spPr>
          <a:xfrm flipV="1">
            <a:off x="3239932" y="737703"/>
            <a:ext cx="327022" cy="30694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5146676" y="994154"/>
            <a:ext cx="2287794" cy="538609"/>
          </a:xfrm>
          <a:prstGeom prst="rect">
            <a:avLst/>
          </a:prstGeom>
          <a:noFill/>
        </p:spPr>
        <p:txBody>
          <a:bodyPr wrap="square" rtlCol="0">
            <a:spAutoFit/>
          </a:bodyPr>
          <a:lstStyle/>
          <a:p>
            <a:r>
              <a:rPr lang="zh-CN" altLang="en-US" dirty="0"/>
              <a:t>测试环境</a:t>
            </a:r>
            <a:endParaRPr lang="en-US" altLang="zh-CN" dirty="0"/>
          </a:p>
          <a:p>
            <a:r>
              <a:rPr lang="zh-CN" altLang="en-US" sz="1100" dirty="0"/>
              <a:t>生成镜像</a:t>
            </a:r>
            <a:r>
              <a:rPr lang="en-US" altLang="zh-CN" sz="1100" dirty="0"/>
              <a:t>test-&lt;TAG&gt;</a:t>
            </a:r>
            <a:endParaRPr lang="zh-CN" altLang="en-US" dirty="0"/>
          </a:p>
        </p:txBody>
      </p:sp>
      <p:sp>
        <p:nvSpPr>
          <p:cNvPr id="35" name="TextBox 34"/>
          <p:cNvSpPr txBox="1"/>
          <p:nvPr/>
        </p:nvSpPr>
        <p:spPr>
          <a:xfrm>
            <a:off x="480834" y="964630"/>
            <a:ext cx="1598791" cy="369332"/>
          </a:xfrm>
          <a:prstGeom prst="rect">
            <a:avLst/>
          </a:prstGeom>
          <a:noFill/>
        </p:spPr>
        <p:txBody>
          <a:bodyPr wrap="square" rtlCol="0">
            <a:spAutoFit/>
          </a:bodyPr>
          <a:lstStyle/>
          <a:p>
            <a:pPr algn="ctr"/>
            <a:r>
              <a:rPr lang="en-US" altLang="zh-CN" dirty="0"/>
              <a:t>test</a:t>
            </a:r>
            <a:endParaRPr lang="zh-CN" altLang="en-US" dirty="0"/>
          </a:p>
        </p:txBody>
      </p:sp>
      <p:sp>
        <p:nvSpPr>
          <p:cNvPr id="2" name="TextBox 1"/>
          <p:cNvSpPr txBox="1"/>
          <p:nvPr/>
        </p:nvSpPr>
        <p:spPr>
          <a:xfrm>
            <a:off x="5613621" y="2242268"/>
            <a:ext cx="3592265" cy="369332"/>
          </a:xfrm>
          <a:prstGeom prst="rect">
            <a:avLst/>
          </a:prstGeom>
          <a:noFill/>
        </p:spPr>
        <p:txBody>
          <a:bodyPr wrap="none" rtlCol="0">
            <a:spAutoFit/>
          </a:bodyPr>
          <a:lstStyle/>
          <a:p>
            <a:r>
              <a:rPr lang="zh-CN" altLang="en-US" b="1" dirty="0">
                <a:solidFill>
                  <a:srgbClr val="FF0000"/>
                </a:solidFill>
              </a:rPr>
              <a:t>当期发版计划的代码才可</a:t>
            </a:r>
            <a:r>
              <a:rPr lang="en-US" altLang="zh-CN" b="1" dirty="0">
                <a:solidFill>
                  <a:srgbClr val="FF0000"/>
                </a:solidFill>
              </a:rPr>
              <a:t>Merge</a:t>
            </a:r>
            <a:r>
              <a:rPr lang="zh-CN" altLang="en-US" b="1" dirty="0">
                <a:solidFill>
                  <a:srgbClr val="FF0000"/>
                </a:solidFill>
              </a:rPr>
              <a:t>！</a:t>
            </a:r>
          </a:p>
        </p:txBody>
      </p:sp>
      <p:cxnSp>
        <p:nvCxnSpPr>
          <p:cNvPr id="5" name="直接箭头连接符 4"/>
          <p:cNvCxnSpPr/>
          <p:nvPr/>
        </p:nvCxnSpPr>
        <p:spPr>
          <a:xfrm flipH="1" flipV="1">
            <a:off x="4345811" y="1306134"/>
            <a:ext cx="1267810" cy="1120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直接箭头连接符 6"/>
          <p:cNvCxnSpPr/>
          <p:nvPr/>
        </p:nvCxnSpPr>
        <p:spPr>
          <a:xfrm flipV="1">
            <a:off x="2219957" y="2035534"/>
            <a:ext cx="2715309" cy="7951"/>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228600" y="1872936"/>
            <a:ext cx="1991357" cy="369332"/>
          </a:xfrm>
          <a:prstGeom prst="rect">
            <a:avLst/>
          </a:prstGeom>
          <a:noFill/>
        </p:spPr>
        <p:txBody>
          <a:bodyPr wrap="square" rtlCol="0">
            <a:spAutoFit/>
          </a:bodyPr>
          <a:lstStyle/>
          <a:p>
            <a:pPr algn="ctr"/>
            <a:r>
              <a:rPr lang="en-US" altLang="zh-CN" dirty="0" err="1"/>
              <a:t>hotfix_xxx</a:t>
            </a:r>
            <a:endParaRPr lang="zh-CN" altLang="en-US" dirty="0"/>
          </a:p>
        </p:txBody>
      </p:sp>
      <p:sp>
        <p:nvSpPr>
          <p:cNvPr id="25" name="TextBox 24"/>
          <p:cNvSpPr txBox="1"/>
          <p:nvPr/>
        </p:nvSpPr>
        <p:spPr>
          <a:xfrm>
            <a:off x="5096507" y="1852083"/>
            <a:ext cx="2287794" cy="538609"/>
          </a:xfrm>
          <a:prstGeom prst="rect">
            <a:avLst/>
          </a:prstGeom>
          <a:noFill/>
        </p:spPr>
        <p:txBody>
          <a:bodyPr wrap="square" rtlCol="0">
            <a:spAutoFit/>
          </a:bodyPr>
          <a:lstStyle/>
          <a:p>
            <a:r>
              <a:rPr lang="zh-CN" altLang="en-US" dirty="0"/>
              <a:t>测试环境</a:t>
            </a:r>
            <a:endParaRPr lang="en-US" altLang="zh-CN" dirty="0"/>
          </a:p>
          <a:p>
            <a:r>
              <a:rPr lang="zh-CN" altLang="en-US" sz="1100" dirty="0"/>
              <a:t>生成镜像</a:t>
            </a:r>
            <a:r>
              <a:rPr lang="en-US" altLang="zh-CN" sz="1100" dirty="0" err="1"/>
              <a:t>hf</a:t>
            </a:r>
            <a:r>
              <a:rPr lang="en-US" altLang="zh-CN" sz="1100" dirty="0"/>
              <a:t>-&lt;TAG&gt;</a:t>
            </a:r>
            <a:endParaRPr lang="zh-CN" altLang="en-US" dirty="0"/>
          </a:p>
        </p:txBody>
      </p:sp>
      <p:sp>
        <p:nvSpPr>
          <p:cNvPr id="21" name="TextBox 36">
            <a:extLst>
              <a:ext uri="{FF2B5EF4-FFF2-40B4-BE49-F238E27FC236}">
                <a16:creationId xmlns:a16="http://schemas.microsoft.com/office/drawing/2014/main" id="{22B270C4-0F47-4F0E-B4E7-F07413005ADD}"/>
              </a:ext>
            </a:extLst>
          </p:cNvPr>
          <p:cNvSpPr txBox="1"/>
          <p:nvPr/>
        </p:nvSpPr>
        <p:spPr>
          <a:xfrm>
            <a:off x="1939773" y="1203784"/>
            <a:ext cx="1856164" cy="400110"/>
          </a:xfrm>
          <a:prstGeom prst="rect">
            <a:avLst/>
          </a:prstGeom>
          <a:noFill/>
        </p:spPr>
        <p:txBody>
          <a:bodyPr wrap="square" rtlCol="0">
            <a:spAutoFit/>
          </a:bodyPr>
          <a:lstStyle/>
          <a:p>
            <a:r>
              <a:rPr lang="en-US" altLang="zh-CN" sz="1000" dirty="0"/>
              <a:t>tag = test-&lt;TAG&gt;</a:t>
            </a:r>
          </a:p>
          <a:p>
            <a:r>
              <a:rPr lang="en-US" altLang="zh-CN" sz="1000" b="1" dirty="0">
                <a:solidFill>
                  <a:srgbClr val="FF0000"/>
                </a:solidFill>
              </a:rPr>
              <a:t>CODE REVIEW</a:t>
            </a:r>
            <a:endParaRPr lang="zh-CN" altLang="en-US" sz="1000" b="1" dirty="0">
              <a:solidFill>
                <a:srgbClr val="FF0000"/>
              </a:solidFill>
            </a:endParaRPr>
          </a:p>
        </p:txBody>
      </p:sp>
      <p:sp>
        <p:nvSpPr>
          <p:cNvPr id="23" name="标题 1"/>
          <p:cNvSpPr>
            <a:spLocks noGrp="1"/>
          </p:cNvSpPr>
          <p:nvPr>
            <p:ph type="title"/>
          </p:nvPr>
        </p:nvSpPr>
        <p:spPr>
          <a:xfrm>
            <a:off x="386254" y="122924"/>
            <a:ext cx="8229600" cy="857250"/>
          </a:xfrm>
        </p:spPr>
        <p:txBody>
          <a:bodyPr/>
          <a:lstStyle/>
          <a:p>
            <a:r>
              <a:rPr lang="zh-CN" altLang="en-US"/>
              <a:t>主要分支</a:t>
            </a:r>
            <a:r>
              <a:rPr lang="zh-CN" altLang="en-US" dirty="0"/>
              <a:t>概括</a:t>
            </a:r>
          </a:p>
        </p:txBody>
      </p:sp>
    </p:spTree>
    <p:extLst>
      <p:ext uri="{BB962C8B-B14F-4D97-AF65-F5344CB8AC3E}">
        <p14:creationId xmlns:p14="http://schemas.microsoft.com/office/powerpoint/2010/main" val="3228386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80">
                                          <p:stCondLst>
                                            <p:cond delay="0"/>
                                          </p:stCondLst>
                                        </p:cTn>
                                        <p:tgtEl>
                                          <p:spTgt spid="5"/>
                                        </p:tgtEl>
                                      </p:cBhvr>
                                    </p:animEffect>
                                    <p:anim calcmode="lin" valueType="num">
                                      <p:cBhvr>
                                        <p:cTn id="2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9" dur="26">
                                          <p:stCondLst>
                                            <p:cond delay="650"/>
                                          </p:stCondLst>
                                        </p:cTn>
                                        <p:tgtEl>
                                          <p:spTgt spid="5"/>
                                        </p:tgtEl>
                                      </p:cBhvr>
                                      <p:to x="100000" y="60000"/>
                                    </p:animScale>
                                    <p:animScale>
                                      <p:cBhvr>
                                        <p:cTn id="30" dur="166" decel="50000">
                                          <p:stCondLst>
                                            <p:cond delay="676"/>
                                          </p:stCondLst>
                                        </p:cTn>
                                        <p:tgtEl>
                                          <p:spTgt spid="5"/>
                                        </p:tgtEl>
                                      </p:cBhvr>
                                      <p:to x="100000" y="100000"/>
                                    </p:animScale>
                                    <p:animScale>
                                      <p:cBhvr>
                                        <p:cTn id="31" dur="26">
                                          <p:stCondLst>
                                            <p:cond delay="1312"/>
                                          </p:stCondLst>
                                        </p:cTn>
                                        <p:tgtEl>
                                          <p:spTgt spid="5"/>
                                        </p:tgtEl>
                                      </p:cBhvr>
                                      <p:to x="100000" y="80000"/>
                                    </p:animScale>
                                    <p:animScale>
                                      <p:cBhvr>
                                        <p:cTn id="32" dur="166" decel="50000">
                                          <p:stCondLst>
                                            <p:cond delay="1338"/>
                                          </p:stCondLst>
                                        </p:cTn>
                                        <p:tgtEl>
                                          <p:spTgt spid="5"/>
                                        </p:tgtEl>
                                      </p:cBhvr>
                                      <p:to x="100000" y="100000"/>
                                    </p:animScale>
                                    <p:animScale>
                                      <p:cBhvr>
                                        <p:cTn id="33" dur="26">
                                          <p:stCondLst>
                                            <p:cond delay="1642"/>
                                          </p:stCondLst>
                                        </p:cTn>
                                        <p:tgtEl>
                                          <p:spTgt spid="5"/>
                                        </p:tgtEl>
                                      </p:cBhvr>
                                      <p:to x="100000" y="90000"/>
                                    </p:animScale>
                                    <p:animScale>
                                      <p:cBhvr>
                                        <p:cTn id="34" dur="166" decel="50000">
                                          <p:stCondLst>
                                            <p:cond delay="1668"/>
                                          </p:stCondLst>
                                        </p:cTn>
                                        <p:tgtEl>
                                          <p:spTgt spid="5"/>
                                        </p:tgtEl>
                                      </p:cBhvr>
                                      <p:to x="100000" y="100000"/>
                                    </p:animScale>
                                    <p:animScale>
                                      <p:cBhvr>
                                        <p:cTn id="35" dur="26">
                                          <p:stCondLst>
                                            <p:cond delay="1808"/>
                                          </p:stCondLst>
                                        </p:cTn>
                                        <p:tgtEl>
                                          <p:spTgt spid="5"/>
                                        </p:tgtEl>
                                      </p:cBhvr>
                                      <p:to x="100000" y="95000"/>
                                    </p:animScale>
                                    <p:animScale>
                                      <p:cBhvr>
                                        <p:cTn id="36"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④内部公开">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7B6F2769-7194-4217-93D3-3AF3A4742282}">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microsoft.com/sharepoint/v3/field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61946</TotalTime>
  <Words>1286</Words>
  <Application>Microsoft Office PowerPoint</Application>
  <PresentationFormat>全屏显示(16:9)</PresentationFormat>
  <Paragraphs>192</Paragraphs>
  <Slides>18</Slides>
  <Notes>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Heiti SC Medium</vt:lpstr>
      <vt:lpstr>Microsoft YaHei</vt:lpstr>
      <vt:lpstr>Microsoft YaHei</vt:lpstr>
      <vt:lpstr>Arial</vt:lpstr>
      <vt:lpstr>Arial Narrow</vt:lpstr>
      <vt:lpstr>Calibri</vt:lpstr>
      <vt:lpstr>Goudy Old Style</vt:lpstr>
      <vt:lpstr>④内部公开</vt:lpstr>
      <vt:lpstr>PowerPoint 演示文稿</vt:lpstr>
      <vt:lpstr>背景：aws代码库转成git</vt:lpstr>
      <vt:lpstr>主要分支概括</vt:lpstr>
      <vt:lpstr>使用场景</vt:lpstr>
      <vt:lpstr>一般研发任务并行开发</vt:lpstr>
      <vt:lpstr>一般研发任务并行开发</vt:lpstr>
      <vt:lpstr>临时测试分支</vt:lpstr>
      <vt:lpstr>紧急发版</vt:lpstr>
      <vt:lpstr>主要分支概括</vt:lpstr>
      <vt:lpstr>提测</vt:lpstr>
      <vt:lpstr>发版</vt:lpstr>
      <vt:lpstr>附加内容</vt:lpstr>
      <vt:lpstr>commit的hash值</vt:lpstr>
      <vt:lpstr>测试环境构建（测试人员操作）</vt:lpstr>
      <vt:lpstr>手动给具体commit打TAG</vt:lpstr>
      <vt:lpstr>手动打TAG</vt:lpstr>
      <vt:lpstr>TAG列表</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杨文威</dc:creator>
  <cp:lastModifiedBy>杨 文威</cp:lastModifiedBy>
  <cp:revision>222</cp:revision>
  <dcterms:created xsi:type="dcterms:W3CDTF">2018-08-23T04:01:38Z</dcterms:created>
  <dcterms:modified xsi:type="dcterms:W3CDTF">2023-02-09T17:54:07Z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