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89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36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9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86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25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99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38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72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14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14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45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6DF3-5B94-454D-B15A-8C0334574D1D}" type="datetimeFigureOut">
              <a:rPr lang="es-ES" smtClean="0"/>
              <a:t>16/02/2016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727D-69FD-46C5-B616-6EE34CE45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56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59" y="0"/>
            <a:ext cx="9132081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180493" y="2110154"/>
            <a:ext cx="73996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Trabajo # 1/</a:t>
            </a:r>
            <a:r>
              <a:rPr lang="es-ES" sz="3200" dirty="0" err="1" smtClean="0"/>
              <a:t>Metodos</a:t>
            </a:r>
            <a:r>
              <a:rPr lang="es-ES" sz="3200" dirty="0" smtClean="0"/>
              <a:t> de diseño-Proyectos II </a:t>
            </a:r>
          </a:p>
          <a:p>
            <a:endParaRPr lang="es-ES" sz="3200" dirty="0"/>
          </a:p>
          <a:p>
            <a:r>
              <a:rPr lang="es-ES" sz="3200" dirty="0" smtClean="0"/>
              <a:t>Profesor: Juan Franco Higuita</a:t>
            </a:r>
          </a:p>
          <a:p>
            <a:endParaRPr lang="es-ES" sz="3200" dirty="0"/>
          </a:p>
          <a:p>
            <a:r>
              <a:rPr lang="es-ES" sz="3200" dirty="0" smtClean="0"/>
              <a:t>Diego Alejandro Jaime </a:t>
            </a:r>
            <a:r>
              <a:rPr lang="es-ES" sz="3200" dirty="0" err="1" smtClean="0"/>
              <a:t>Baron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3624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91975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31126" y="309489"/>
            <a:ext cx="3924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 de juego : </a:t>
            </a:r>
            <a:r>
              <a:rPr lang="es-ES" dirty="0" err="1" smtClean="0"/>
              <a:t>Puzzle</a:t>
            </a:r>
            <a:endParaRPr lang="es-ES" dirty="0" smtClean="0"/>
          </a:p>
          <a:p>
            <a:r>
              <a:rPr lang="es-ES" dirty="0" smtClean="0"/>
              <a:t>Movimiento: En este juego usaremos las teclas W,A,S,D para moverse </a:t>
            </a:r>
          </a:p>
          <a:p>
            <a:r>
              <a:rPr lang="es-ES" dirty="0" smtClean="0"/>
              <a:t>Objetivo: Destruir los zombis, evadir los pozos de lava y atravesar el portal al haber matado todos los zombis</a:t>
            </a:r>
          </a:p>
          <a:p>
            <a:r>
              <a:rPr lang="es-ES" dirty="0" err="1" smtClean="0"/>
              <a:t>Tips:No</a:t>
            </a:r>
            <a:r>
              <a:rPr lang="es-ES" dirty="0" smtClean="0"/>
              <a:t> toques el fuego, MORIRAS!!!!! NOOB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5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7779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312812" y="211015"/>
            <a:ext cx="274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Algunos de los códigos usados: </a:t>
            </a:r>
            <a:r>
              <a:rPr lang="es-ES" dirty="0" err="1" smtClean="0"/>
              <a:t>instance_destroy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Room_goto</a:t>
            </a:r>
            <a:r>
              <a:rPr lang="es-ES" dirty="0" smtClean="0"/>
              <a:t> (</a:t>
            </a:r>
            <a:r>
              <a:rPr lang="es-ES" dirty="0" err="1" smtClean="0"/>
              <a:t>Room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Sprite_index</a:t>
            </a:r>
            <a:r>
              <a:rPr lang="es-ES" dirty="0" smtClean="0"/>
              <a:t> ()</a:t>
            </a:r>
          </a:p>
          <a:p>
            <a:r>
              <a:rPr lang="es-ES" dirty="0" err="1" smtClean="0"/>
              <a:t>motion_add</a:t>
            </a:r>
            <a:r>
              <a:rPr lang="es-ES" dirty="0" smtClean="0"/>
              <a:t> (D,S)</a:t>
            </a:r>
          </a:p>
          <a:p>
            <a:r>
              <a:rPr lang="es-ES" dirty="0" err="1" smtClean="0"/>
              <a:t>audio_play_sound</a:t>
            </a:r>
            <a:r>
              <a:rPr lang="es-ES" dirty="0" smtClean="0"/>
              <a:t>(,,0,0)</a:t>
            </a:r>
          </a:p>
          <a:p>
            <a:r>
              <a:rPr lang="es-ES" dirty="0" err="1" smtClean="0"/>
              <a:t>instance_create</a:t>
            </a:r>
            <a:r>
              <a:rPr lang="es-ES" dirty="0" smtClean="0"/>
              <a:t> (</a:t>
            </a:r>
            <a:r>
              <a:rPr lang="es-ES" dirty="0" err="1" smtClean="0"/>
              <a:t>x,y,ob</a:t>
            </a:r>
            <a:r>
              <a:rPr lang="es-ES" dirty="0" smtClean="0"/>
              <a:t>)</a:t>
            </a:r>
          </a:p>
          <a:p>
            <a:r>
              <a:rPr lang="en-US" dirty="0" err="1" smtClean="0"/>
              <a:t>draw_set_halign</a:t>
            </a:r>
            <a:r>
              <a:rPr lang="en-US" dirty="0" smtClean="0"/>
              <a:t>(</a:t>
            </a:r>
            <a:r>
              <a:rPr lang="en-US" dirty="0" err="1" smtClean="0"/>
              <a:t>pth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draw_set_valign</a:t>
            </a:r>
            <a:r>
              <a:rPr lang="en-US" dirty="0" smtClean="0"/>
              <a:t>(</a:t>
            </a:r>
            <a:r>
              <a:rPr lang="en-US" dirty="0" err="1" smtClean="0"/>
              <a:t>ptv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draw_set_font</a:t>
            </a:r>
            <a:r>
              <a:rPr lang="en-US" dirty="0" smtClean="0"/>
              <a:t>(</a:t>
            </a:r>
            <a:r>
              <a:rPr lang="en-US" dirty="0" err="1" smtClean="0"/>
              <a:t>fnt_large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draw_set_colour</a:t>
            </a:r>
            <a:r>
              <a:rPr lang="en-US" dirty="0" smtClean="0"/>
              <a:t>(</a:t>
            </a:r>
            <a:r>
              <a:rPr lang="en-US" dirty="0" err="1" smtClean="0"/>
              <a:t>c_aqua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draw_text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89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3729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284677" y="196948"/>
            <a:ext cx="2644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</a:rPr>
              <a:t>Gracias Por su atención!!</a:t>
            </a:r>
          </a:p>
        </p:txBody>
      </p:sp>
    </p:spTree>
    <p:extLst>
      <p:ext uri="{BB962C8B-B14F-4D97-AF65-F5344CB8AC3E}">
        <p14:creationId xmlns:p14="http://schemas.microsoft.com/office/powerpoint/2010/main" val="135016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100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Rockwell</vt:lpstr>
      <vt:lpstr>Tw Cen MT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2016-02-16T17:25:28Z</dcterms:created>
  <dcterms:modified xsi:type="dcterms:W3CDTF">2016-02-16T18:06:13Z</dcterms:modified>
</cp:coreProperties>
</file>