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257" r:id="rId2"/>
    <p:sldId id="277" r:id="rId3"/>
    <p:sldId id="261" r:id="rId4"/>
    <p:sldId id="278" r:id="rId5"/>
    <p:sldId id="279" r:id="rId6"/>
    <p:sldId id="280" r:id="rId7"/>
    <p:sldId id="281" r:id="rId8"/>
    <p:sldId id="282" r:id="rId9"/>
    <p:sldId id="274" r:id="rId10"/>
    <p:sldId id="284" r:id="rId11"/>
    <p:sldId id="285" r:id="rId12"/>
    <p:sldId id="286" r:id="rId13"/>
    <p:sldId id="283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2CA48-08F1-4431-A002-8C7C41AB4D52}" v="11" dt="2020-10-17T00:22:41.646"/>
    <p1510:client id="{3114A7F6-89CE-41E0-9011-BB2A028B6A68}" v="28" dt="2020-10-16T04:26:21.724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4660"/>
  </p:normalViewPr>
  <p:slideViewPr>
    <p:cSldViewPr>
      <p:cViewPr varScale="1">
        <p:scale>
          <a:sx n="111" d="100"/>
          <a:sy n="111" d="100"/>
        </p:scale>
        <p:origin x="138" y="150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Leslie" userId="29c7266c-afe7-43a0-b7f3-208c0bbdb93d" providerId="ADAL" clId="{1102CA48-08F1-4431-A002-8C7C41AB4D52}"/>
    <pc:docChg chg="undo redo custSel addSld modSld">
      <pc:chgData name="Scott Leslie" userId="29c7266c-afe7-43a0-b7f3-208c0bbdb93d" providerId="ADAL" clId="{1102CA48-08F1-4431-A002-8C7C41AB4D52}" dt="2020-10-17T00:23:50.483" v="90" actId="20577"/>
      <pc:docMkLst>
        <pc:docMk/>
      </pc:docMkLst>
      <pc:sldChg chg="delSp modSp mod">
        <pc:chgData name="Scott Leslie" userId="29c7266c-afe7-43a0-b7f3-208c0bbdb93d" providerId="ADAL" clId="{1102CA48-08F1-4431-A002-8C7C41AB4D52}" dt="2020-10-17T00:18:49.307" v="29" actId="1076"/>
        <pc:sldMkLst>
          <pc:docMk/>
          <pc:sldMk cId="4191325725" sldId="274"/>
        </pc:sldMkLst>
        <pc:spChg chg="mod">
          <ac:chgData name="Scott Leslie" userId="29c7266c-afe7-43a0-b7f3-208c0bbdb93d" providerId="ADAL" clId="{1102CA48-08F1-4431-A002-8C7C41AB4D52}" dt="2020-10-17T00:18:09.119" v="14" actId="27636"/>
          <ac:spMkLst>
            <pc:docMk/>
            <pc:sldMk cId="4191325725" sldId="274"/>
            <ac:spMk id="2" creationId="{00000000-0000-0000-0000-000000000000}"/>
          </ac:spMkLst>
        </pc:spChg>
        <pc:spChg chg="del">
          <ac:chgData name="Scott Leslie" userId="29c7266c-afe7-43a0-b7f3-208c0bbdb93d" providerId="ADAL" clId="{1102CA48-08F1-4431-A002-8C7C41AB4D52}" dt="2020-10-17T00:17:55.347" v="1" actId="478"/>
          <ac:spMkLst>
            <pc:docMk/>
            <pc:sldMk cId="4191325725" sldId="274"/>
            <ac:spMk id="5" creationId="{DB8A18EE-2D5E-4214-B05E-DE112A704E3A}"/>
          </ac:spMkLst>
        </pc:spChg>
        <pc:picChg chg="mod">
          <ac:chgData name="Scott Leslie" userId="29c7266c-afe7-43a0-b7f3-208c0bbdb93d" providerId="ADAL" clId="{1102CA48-08F1-4431-A002-8C7C41AB4D52}" dt="2020-10-17T00:18:49.307" v="29" actId="1076"/>
          <ac:picMkLst>
            <pc:docMk/>
            <pc:sldMk cId="4191325725" sldId="274"/>
            <ac:picMk id="3" creationId="{DBF0722C-3BA6-4476-8BDA-736C33B432A2}"/>
          </ac:picMkLst>
        </pc:picChg>
      </pc:sldChg>
      <pc:sldChg chg="add">
        <pc:chgData name="Scott Leslie" userId="29c7266c-afe7-43a0-b7f3-208c0bbdb93d" providerId="ADAL" clId="{1102CA48-08F1-4431-A002-8C7C41AB4D52}" dt="2020-10-17T00:17:49.881" v="0" actId="2890"/>
        <pc:sldMkLst>
          <pc:docMk/>
          <pc:sldMk cId="3400031270" sldId="283"/>
        </pc:sldMkLst>
      </pc:sldChg>
      <pc:sldChg chg="addSp delSp modSp add mod">
        <pc:chgData name="Scott Leslie" userId="29c7266c-afe7-43a0-b7f3-208c0bbdb93d" providerId="ADAL" clId="{1102CA48-08F1-4431-A002-8C7C41AB4D52}" dt="2020-10-17T00:21:22.463" v="63" actId="478"/>
        <pc:sldMkLst>
          <pc:docMk/>
          <pc:sldMk cId="1848761445" sldId="284"/>
        </pc:sldMkLst>
        <pc:spChg chg="mod">
          <ac:chgData name="Scott Leslie" userId="29c7266c-afe7-43a0-b7f3-208c0bbdb93d" providerId="ADAL" clId="{1102CA48-08F1-4431-A002-8C7C41AB4D52}" dt="2020-10-17T00:19:09.685" v="32" actId="20577"/>
          <ac:spMkLst>
            <pc:docMk/>
            <pc:sldMk cId="1848761445" sldId="284"/>
            <ac:spMk id="2" creationId="{00000000-0000-0000-0000-000000000000}"/>
          </ac:spMkLst>
        </pc:spChg>
        <pc:graphicFrameChg chg="add mod">
          <ac:chgData name="Scott Leslie" userId="29c7266c-afe7-43a0-b7f3-208c0bbdb93d" providerId="ADAL" clId="{1102CA48-08F1-4431-A002-8C7C41AB4D52}" dt="2020-10-17T00:19:27.482" v="35"/>
          <ac:graphicFrameMkLst>
            <pc:docMk/>
            <pc:sldMk cId="1848761445" sldId="284"/>
            <ac:graphicFrameMk id="4" creationId="{6DDF7080-355C-4D0A-9CF8-68426AD83069}"/>
          </ac:graphicFrameMkLst>
        </pc:graphicFrameChg>
        <pc:graphicFrameChg chg="add mod">
          <ac:chgData name="Scott Leslie" userId="29c7266c-afe7-43a0-b7f3-208c0bbdb93d" providerId="ADAL" clId="{1102CA48-08F1-4431-A002-8C7C41AB4D52}" dt="2020-10-17T00:20:44.443" v="58"/>
          <ac:graphicFrameMkLst>
            <pc:docMk/>
            <pc:sldMk cId="1848761445" sldId="284"/>
            <ac:graphicFrameMk id="6" creationId="{644744BC-4044-48F8-A14F-9B0509FDFB1A}"/>
          </ac:graphicFrameMkLst>
        </pc:graphicFrameChg>
        <pc:picChg chg="del mod">
          <ac:chgData name="Scott Leslie" userId="29c7266c-afe7-43a0-b7f3-208c0bbdb93d" providerId="ADAL" clId="{1102CA48-08F1-4431-A002-8C7C41AB4D52}" dt="2020-10-17T00:20:24.278" v="53" actId="478"/>
          <ac:picMkLst>
            <pc:docMk/>
            <pc:sldMk cId="1848761445" sldId="284"/>
            <ac:picMk id="3" creationId="{DBF0722C-3BA6-4476-8BDA-736C33B432A2}"/>
          </ac:picMkLst>
        </pc:picChg>
        <pc:picChg chg="add del mod ord">
          <ac:chgData name="Scott Leslie" userId="29c7266c-afe7-43a0-b7f3-208c0bbdb93d" providerId="ADAL" clId="{1102CA48-08F1-4431-A002-8C7C41AB4D52}" dt="2020-10-17T00:21:22.463" v="63" actId="478"/>
          <ac:picMkLst>
            <pc:docMk/>
            <pc:sldMk cId="1848761445" sldId="284"/>
            <ac:picMk id="5" creationId="{6A239014-6013-44B5-87C6-067FE46AA088}"/>
          </ac:picMkLst>
        </pc:picChg>
        <pc:picChg chg="mod ord">
          <ac:chgData name="Scott Leslie" userId="29c7266c-afe7-43a0-b7f3-208c0bbdb93d" providerId="ADAL" clId="{1102CA48-08F1-4431-A002-8C7C41AB4D52}" dt="2020-10-17T00:21:19.237" v="62" actId="555"/>
          <ac:picMkLst>
            <pc:docMk/>
            <pc:sldMk cId="1848761445" sldId="284"/>
            <ac:picMk id="7" creationId="{DAE23128-44C7-48FC-AC18-20521DCF4D10}"/>
          </ac:picMkLst>
        </pc:picChg>
      </pc:sldChg>
      <pc:sldChg chg="delSp modSp add mod">
        <pc:chgData name="Scott Leslie" userId="29c7266c-afe7-43a0-b7f3-208c0bbdb93d" providerId="ADAL" clId="{1102CA48-08F1-4431-A002-8C7C41AB4D52}" dt="2020-10-17T00:22:16.096" v="71" actId="478"/>
        <pc:sldMkLst>
          <pc:docMk/>
          <pc:sldMk cId="2857672923" sldId="285"/>
        </pc:sldMkLst>
        <pc:spChg chg="mod">
          <ac:chgData name="Scott Leslie" userId="29c7266c-afe7-43a0-b7f3-208c0bbdb93d" providerId="ADAL" clId="{1102CA48-08F1-4431-A002-8C7C41AB4D52}" dt="2020-10-17T00:21:32.503" v="66" actId="20577"/>
          <ac:spMkLst>
            <pc:docMk/>
            <pc:sldMk cId="2857672923" sldId="285"/>
            <ac:spMk id="2" creationId="{00000000-0000-0000-0000-000000000000}"/>
          </ac:spMkLst>
        </pc:spChg>
        <pc:picChg chg="mod ord">
          <ac:chgData name="Scott Leslie" userId="29c7266c-afe7-43a0-b7f3-208c0bbdb93d" providerId="ADAL" clId="{1102CA48-08F1-4431-A002-8C7C41AB4D52}" dt="2020-10-17T00:22:13.235" v="70" actId="555"/>
          <ac:picMkLst>
            <pc:docMk/>
            <pc:sldMk cId="2857672923" sldId="285"/>
            <ac:picMk id="3" creationId="{348A06E7-E49E-4467-8E2B-A888D413B9AD}"/>
          </ac:picMkLst>
        </pc:picChg>
        <pc:picChg chg="del mod">
          <ac:chgData name="Scott Leslie" userId="29c7266c-afe7-43a0-b7f3-208c0bbdb93d" providerId="ADAL" clId="{1102CA48-08F1-4431-A002-8C7C41AB4D52}" dt="2020-10-17T00:22:16.096" v="71" actId="478"/>
          <ac:picMkLst>
            <pc:docMk/>
            <pc:sldMk cId="2857672923" sldId="285"/>
            <ac:picMk id="7" creationId="{DAE23128-44C7-48FC-AC18-20521DCF4D10}"/>
          </ac:picMkLst>
        </pc:picChg>
      </pc:sldChg>
      <pc:sldChg chg="addSp delSp modSp add mod">
        <pc:chgData name="Scott Leslie" userId="29c7266c-afe7-43a0-b7f3-208c0bbdb93d" providerId="ADAL" clId="{1102CA48-08F1-4431-A002-8C7C41AB4D52}" dt="2020-10-17T00:23:50.483" v="90" actId="20577"/>
        <pc:sldMkLst>
          <pc:docMk/>
          <pc:sldMk cId="262097659" sldId="286"/>
        </pc:sldMkLst>
        <pc:spChg chg="mod">
          <ac:chgData name="Scott Leslie" userId="29c7266c-afe7-43a0-b7f3-208c0bbdb93d" providerId="ADAL" clId="{1102CA48-08F1-4431-A002-8C7C41AB4D52}" dt="2020-10-17T00:23:50.483" v="90" actId="20577"/>
          <ac:spMkLst>
            <pc:docMk/>
            <pc:sldMk cId="262097659" sldId="286"/>
            <ac:spMk id="2" creationId="{00000000-0000-0000-0000-000000000000}"/>
          </ac:spMkLst>
        </pc:spChg>
        <pc:graphicFrameChg chg="add mod">
          <ac:chgData name="Scott Leslie" userId="29c7266c-afe7-43a0-b7f3-208c0bbdb93d" providerId="ADAL" clId="{1102CA48-08F1-4431-A002-8C7C41AB4D52}" dt="2020-10-17T00:22:37.795" v="75"/>
          <ac:graphicFrameMkLst>
            <pc:docMk/>
            <pc:sldMk cId="262097659" sldId="286"/>
            <ac:graphicFrameMk id="4" creationId="{538D4D47-B57E-4F94-A539-61ED3A5DDF5C}"/>
          </ac:graphicFrameMkLst>
        </pc:graphicFrameChg>
        <pc:picChg chg="del mod">
          <ac:chgData name="Scott Leslie" userId="29c7266c-afe7-43a0-b7f3-208c0bbdb93d" providerId="ADAL" clId="{1102CA48-08F1-4431-A002-8C7C41AB4D52}" dt="2020-10-17T00:23:44.435" v="88" actId="478"/>
          <ac:picMkLst>
            <pc:docMk/>
            <pc:sldMk cId="262097659" sldId="286"/>
            <ac:picMk id="3" creationId="{348A06E7-E49E-4467-8E2B-A888D413B9AD}"/>
          </ac:picMkLst>
        </pc:picChg>
        <pc:picChg chg="mod ord">
          <ac:chgData name="Scott Leslie" userId="29c7266c-afe7-43a0-b7f3-208c0bbdb93d" providerId="ADAL" clId="{1102CA48-08F1-4431-A002-8C7C41AB4D52}" dt="2020-10-17T00:23:38.534" v="87" actId="555"/>
          <ac:picMkLst>
            <pc:docMk/>
            <pc:sldMk cId="262097659" sldId="286"/>
            <ac:picMk id="5" creationId="{7ECBEC82-7148-4B91-85D1-88682F9D3D2C}"/>
          </ac:picMkLst>
        </pc:picChg>
      </pc:sldChg>
    </pc:docChg>
  </pc:docChgLst>
  <pc:docChgLst>
    <pc:chgData name="Scott Leslie" userId="29c7266c-afe7-43a0-b7f3-208c0bbdb93d" providerId="ADAL" clId="{3114A7F6-89CE-41E0-9011-BB2A028B6A68}"/>
    <pc:docChg chg="undo custSel addSld delSld modSld modMainMaster">
      <pc:chgData name="Scott Leslie" userId="29c7266c-afe7-43a0-b7f3-208c0bbdb93d" providerId="ADAL" clId="{3114A7F6-89CE-41E0-9011-BB2A028B6A68}" dt="2020-10-16T04:41:31.130" v="2638" actId="20577"/>
      <pc:docMkLst>
        <pc:docMk/>
      </pc:docMkLst>
      <pc:sldChg chg="modSp mod">
        <pc:chgData name="Scott Leslie" userId="29c7266c-afe7-43a0-b7f3-208c0bbdb93d" providerId="ADAL" clId="{3114A7F6-89CE-41E0-9011-BB2A028B6A68}" dt="2020-10-16T04:39:46.595" v="2574" actId="20577"/>
        <pc:sldMkLst>
          <pc:docMk/>
          <pc:sldMk cId="181382254" sldId="257"/>
        </pc:sldMkLst>
        <pc:spChg chg="mod">
          <ac:chgData name="Scott Leslie" userId="29c7266c-afe7-43a0-b7f3-208c0bbdb93d" providerId="ADAL" clId="{3114A7F6-89CE-41E0-9011-BB2A028B6A68}" dt="2020-10-16T04:39:46.595" v="2574" actId="20577"/>
          <ac:spMkLst>
            <pc:docMk/>
            <pc:sldMk cId="181382254" sldId="257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81382254" sldId="257"/>
            <ac:spMk id="3" creationId="{00000000-0000-0000-0000-000000000000}"/>
          </ac:spMkLst>
        </pc:spChg>
      </pc:sldChg>
      <pc:sldChg chg="addSp delSp modSp del mod">
        <pc:chgData name="Scott Leslie" userId="29c7266c-afe7-43a0-b7f3-208c0bbdb93d" providerId="ADAL" clId="{3114A7F6-89CE-41E0-9011-BB2A028B6A68}" dt="2020-10-16T03:31:45.307" v="1168" actId="47"/>
        <pc:sldMkLst>
          <pc:docMk/>
          <pc:sldMk cId="2926992640" sldId="258"/>
        </pc:sldMkLst>
        <pc:spChg chg="mod">
          <ac:chgData name="Scott Leslie" userId="29c7266c-afe7-43a0-b7f3-208c0bbdb93d" providerId="ADAL" clId="{3114A7F6-89CE-41E0-9011-BB2A028B6A68}" dt="2020-10-16T02:54:27.290" v="914" actId="1076"/>
          <ac:spMkLst>
            <pc:docMk/>
            <pc:sldMk cId="2926992640" sldId="25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1.144" v="932" actId="1037"/>
          <ac:spMkLst>
            <pc:docMk/>
            <pc:sldMk cId="2926992640" sldId="258"/>
            <ac:spMk id="4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5:16.970" v="935" actId="1037"/>
          <ac:spMkLst>
            <pc:docMk/>
            <pc:sldMk cId="2926992640" sldId="258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2:56:00.915" v="1052" actId="20577"/>
          <ac:spMkLst>
            <pc:docMk/>
            <pc:sldMk cId="2926992640" sldId="258"/>
            <ac:spMk id="6" creationId="{00000000-0000-0000-0000-000000000000}"/>
          </ac:spMkLst>
        </pc:spChg>
        <pc:spChg chg="add del mod">
          <ac:chgData name="Scott Leslie" userId="29c7266c-afe7-43a0-b7f3-208c0bbdb93d" providerId="ADAL" clId="{3114A7F6-89CE-41E0-9011-BB2A028B6A68}" dt="2020-10-16T02:54:34.381" v="916"/>
          <ac:spMkLst>
            <pc:docMk/>
            <pc:sldMk cId="2926992640" sldId="258"/>
            <ac:spMk id="9" creationId="{1E0EC817-7D4B-4F05-ACD4-540B32CF8FFB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0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2:56:09.734" v="1060" actId="20577"/>
          <ac:spMkLst>
            <pc:docMk/>
            <pc:sldMk cId="2926992640" sldId="258"/>
            <ac:spMk id="11" creationId="{DDEF5908-F6FB-4483-AF46-A548A4F6171F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4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2:56:25.933" v="1061" actId="478"/>
          <ac:spMkLst>
            <pc:docMk/>
            <pc:sldMk cId="2926992640" sldId="258"/>
            <ac:spMk id="15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339806980" sldId="25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339806980" sldId="259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4176970841" sldId="26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4176970841" sldId="260"/>
            <ac:spMk id="3" creationId="{00000000-0000-0000-0000-000000000000}"/>
          </ac:spMkLst>
        </pc:spChg>
      </pc:sldChg>
      <pc:sldChg chg="modSp mod modNotesTx">
        <pc:chgData name="Scott Leslie" userId="29c7266c-afe7-43a0-b7f3-208c0bbdb93d" providerId="ADAL" clId="{3114A7F6-89CE-41E0-9011-BB2A028B6A68}" dt="2020-10-16T04:40:03.358" v="2591" actId="20577"/>
        <pc:sldMkLst>
          <pc:docMk/>
          <pc:sldMk cId="1570540245" sldId="26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70540245" sldId="26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05.697" v="2103" actId="20577"/>
          <ac:spMkLst>
            <pc:docMk/>
            <pc:sldMk cId="1570540245" sldId="261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50361571" sldId="26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50361571" sldId="26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990930868" sldId="26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990930868" sldId="263"/>
            <ac:spMk id="4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990930868" sldId="263"/>
            <ac:graphicFrameMk id="5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55265113" sldId="264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55265113" sldId="264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255265113" sldId="264"/>
            <ac:graphicFrameMk id="6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475718180" sldId="26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5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475718180" sldId="265"/>
            <ac:spMk id="1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272426536" sldId="266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272426536" sldId="266"/>
            <ac:spMk id="6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272426536" sldId="266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719889264" sldId="268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719889264" sldId="268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719889264" sldId="268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83474418" sldId="269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83474418" sldId="269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83474418" sldId="269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3685621978" sldId="270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3685621978" sldId="270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3685621978" sldId="270"/>
            <ac:graphicFrameMk id="4" creationId="{00000000-0000-0000-0000-000000000000}"/>
          </ac:graphicFrameMkLst>
        </pc:graphicFrame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592542104" sldId="271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3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592542104" sldId="271"/>
            <ac:spMk id="4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827171903" sldId="272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827171903" sldId="272"/>
            <ac:spMk id="3" creationId="{00000000-0000-0000-0000-000000000000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264289206" sldId="273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264289206" sldId="273"/>
            <ac:spMk id="3" creationId="{00000000-0000-0000-0000-000000000000}"/>
          </ac:spMkLst>
        </pc:spChg>
      </pc:sldChg>
      <pc:sldChg chg="addSp delSp modSp mod modNotesTx">
        <pc:chgData name="Scott Leslie" userId="29c7266c-afe7-43a0-b7f3-208c0bbdb93d" providerId="ADAL" clId="{3114A7F6-89CE-41E0-9011-BB2A028B6A68}" dt="2020-10-16T04:40:45.860" v="2630" actId="20577"/>
        <pc:sldMkLst>
          <pc:docMk/>
          <pc:sldMk cId="4191325725" sldId="274"/>
        </pc:sldMkLst>
        <pc:spChg chg="mod">
          <ac:chgData name="Scott Leslie" userId="29c7266c-afe7-43a0-b7f3-208c0bbdb93d" providerId="ADAL" clId="{3114A7F6-89CE-41E0-9011-BB2A028B6A68}" dt="2020-10-16T04:33:50.981" v="2358" actId="20577"/>
          <ac:spMkLst>
            <pc:docMk/>
            <pc:sldMk cId="4191325725" sldId="274"/>
            <ac:spMk id="2" creationId="{00000000-0000-0000-0000-000000000000}"/>
          </ac:spMkLst>
        </pc:spChg>
        <pc:spChg chg="del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34:03.561" v="2359" actId="478"/>
          <ac:spMkLst>
            <pc:docMk/>
            <pc:sldMk cId="4191325725" sldId="274"/>
            <ac:spMk id="5" creationId="{DB8A18EE-2D5E-4214-B05E-DE112A704E3A}"/>
          </ac:spMkLst>
        </pc:spChg>
      </pc:sldChg>
      <pc:sldChg chg="modSp del">
        <pc:chgData name="Scott Leslie" userId="29c7266c-afe7-43a0-b7f3-208c0bbdb93d" providerId="ADAL" clId="{3114A7F6-89CE-41E0-9011-BB2A028B6A68}" dt="2020-10-16T04:28:28.258" v="2240" actId="47"/>
        <pc:sldMkLst>
          <pc:docMk/>
          <pc:sldMk cId="1675034771" sldId="275"/>
        </pc:sldMkLst>
        <pc:spChg chg="mod">
          <ac:chgData name="Scott Leslie" userId="29c7266c-afe7-43a0-b7f3-208c0bbdb93d" providerId="ADAL" clId="{3114A7F6-89CE-41E0-9011-BB2A028B6A68}" dt="2020-10-16T03:37:45.630" v="1229"/>
          <ac:spMkLst>
            <pc:docMk/>
            <pc:sldMk cId="1675034771" sldId="275"/>
            <ac:spMk id="2" creationId="{00000000-0000-0000-0000-000000000000}"/>
          </ac:spMkLst>
        </pc:spChg>
        <pc:graphicFrameChg chg="mod">
          <ac:chgData name="Scott Leslie" userId="29c7266c-afe7-43a0-b7f3-208c0bbdb93d" providerId="ADAL" clId="{3114A7F6-89CE-41E0-9011-BB2A028B6A68}" dt="2020-10-16T03:37:45.630" v="1229"/>
          <ac:graphicFrameMkLst>
            <pc:docMk/>
            <pc:sldMk cId="1675034771" sldId="275"/>
            <ac:graphicFrameMk id="4" creationId="{00000000-0000-0000-0000-000000000000}"/>
          </ac:graphicFrameMkLst>
        </pc:graphicFrameChg>
      </pc:sldChg>
      <pc:sldChg chg="modSp del mod">
        <pc:chgData name="Scott Leslie" userId="29c7266c-afe7-43a0-b7f3-208c0bbdb93d" providerId="ADAL" clId="{3114A7F6-89CE-41E0-9011-BB2A028B6A68}" dt="2020-10-16T04:26:44.976" v="2137" actId="47"/>
        <pc:sldMkLst>
          <pc:docMk/>
          <pc:sldMk cId="2115014395" sldId="276"/>
        </pc:sldMkLst>
        <pc:spChg chg="mod">
          <ac:chgData name="Scott Leslie" userId="29c7266c-afe7-43a0-b7f3-208c0bbdb93d" providerId="ADAL" clId="{3114A7F6-89CE-41E0-9011-BB2A028B6A68}" dt="2020-10-16T02:38:25.390" v="180" actId="14100"/>
          <ac:spMkLst>
            <pc:docMk/>
            <pc:sldMk cId="2115014395" sldId="276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7.751" v="2117" actId="6549"/>
          <ac:spMkLst>
            <pc:docMk/>
            <pc:sldMk cId="2115014395" sldId="276"/>
            <ac:spMk id="3" creationId="{00000000-0000-0000-0000-000000000000}"/>
          </ac:spMkLst>
        </pc:spChg>
      </pc:sldChg>
      <pc:sldChg chg="addSp delSp modSp add mod modNotesTx">
        <pc:chgData name="Scott Leslie" userId="29c7266c-afe7-43a0-b7f3-208c0bbdb93d" providerId="ADAL" clId="{3114A7F6-89CE-41E0-9011-BB2A028B6A68}" dt="2020-10-16T04:39:32.485" v="2559" actId="20577"/>
        <pc:sldMkLst>
          <pc:docMk/>
          <pc:sldMk cId="1127947650" sldId="277"/>
        </pc:sldMkLst>
        <pc:spChg chg="mod">
          <ac:chgData name="Scott Leslie" userId="29c7266c-afe7-43a0-b7f3-208c0bbdb93d" providerId="ADAL" clId="{3114A7F6-89CE-41E0-9011-BB2A028B6A68}" dt="2020-10-16T02:45:38.944" v="261" actId="14100"/>
          <ac:spMkLst>
            <pc:docMk/>
            <pc:sldMk cId="1127947650" sldId="277"/>
            <ac:spMk id="2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2:45:52.763" v="262" actId="478"/>
          <ac:spMkLst>
            <pc:docMk/>
            <pc:sldMk cId="1127947650" sldId="277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3:37:45.630" v="1229"/>
          <ac:spMkLst>
            <pc:docMk/>
            <pc:sldMk cId="1127947650" sldId="277"/>
            <ac:spMk id="5" creationId="{D820DAB9-6512-49FC-A0E9-69FA5AE96EC4}"/>
          </ac:spMkLst>
        </pc:spChg>
      </pc:sldChg>
      <pc:sldChg chg="addSp">
        <pc:chgData name="Scott Leslie" userId="29c7266c-afe7-43a0-b7f3-208c0bbdb93d" providerId="ADAL" clId="{3114A7F6-89CE-41E0-9011-BB2A028B6A68}" dt="2020-10-16T03:34:03.718" v="1221"/>
        <pc:sldMkLst>
          <pc:docMk/>
          <pc:sldMk cId="38293370" sldId="278"/>
        </pc:sldMkLst>
        <pc:picChg chg="add">
          <ac:chgData name="Scott Leslie" userId="29c7266c-afe7-43a0-b7f3-208c0bbdb93d" providerId="ADAL" clId="{3114A7F6-89CE-41E0-9011-BB2A028B6A68}" dt="2020-10-16T03:34:03.718" v="1221"/>
          <ac:picMkLst>
            <pc:docMk/>
            <pc:sldMk cId="38293370" sldId="278"/>
            <ac:picMk id="1026" creationId="{697E6EBE-BC14-4D4B-9B59-AC45C4710076}"/>
          </ac:picMkLst>
        </pc:picChg>
      </pc:sldChg>
      <pc:sldChg chg="addSp delSp modSp add del mod modNotesTx">
        <pc:chgData name="Scott Leslie" userId="29c7266c-afe7-43a0-b7f3-208c0bbdb93d" providerId="ADAL" clId="{3114A7F6-89CE-41E0-9011-BB2A028B6A68}" dt="2020-10-16T04:41:17.517" v="2632" actId="20577"/>
        <pc:sldMkLst>
          <pc:docMk/>
          <pc:sldMk cId="94673494" sldId="278"/>
        </pc:sldMkLst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4" creationId="{4D32A442-C16F-48F2-8B15-C9A9A412CFF7}"/>
          </ac:spMkLst>
        </pc:spChg>
        <pc:spChg chg="add mod">
          <ac:chgData name="Scott Leslie" userId="29c7266c-afe7-43a0-b7f3-208c0bbdb93d" providerId="ADAL" clId="{3114A7F6-89CE-41E0-9011-BB2A028B6A68}" dt="2020-10-16T04:26:21.724" v="2135" actId="1036"/>
          <ac:spMkLst>
            <pc:docMk/>
            <pc:sldMk cId="94673494" sldId="278"/>
            <ac:spMk id="7" creationId="{BA7C4121-FAB7-4543-9A92-49572B2C8BAB}"/>
          </ac:spMkLst>
        </pc:spChg>
        <pc:picChg chg="add del mod">
          <ac:chgData name="Scott Leslie" userId="29c7266c-afe7-43a0-b7f3-208c0bbdb93d" providerId="ADAL" clId="{3114A7F6-89CE-41E0-9011-BB2A028B6A68}" dt="2020-10-16T03:50:38.360" v="1324" actId="22"/>
          <ac:picMkLst>
            <pc:docMk/>
            <pc:sldMk cId="94673494" sldId="278"/>
            <ac:picMk id="5" creationId="{B9A1D6D6-0943-4151-A466-5405BBFAC8D5}"/>
          </ac:picMkLst>
        </pc:picChg>
        <pc:picChg chg="add del mod">
          <ac:chgData name="Scott Leslie" userId="29c7266c-afe7-43a0-b7f3-208c0bbdb93d" providerId="ADAL" clId="{3114A7F6-89CE-41E0-9011-BB2A028B6A68}" dt="2020-10-16T04:09:09.983" v="1895" actId="478"/>
          <ac:picMkLst>
            <pc:docMk/>
            <pc:sldMk cId="94673494" sldId="278"/>
            <ac:picMk id="6" creationId="{44543EF3-CE5B-4367-8A1B-2B4AC8571C2E}"/>
          </ac:picMkLst>
        </pc:picChg>
        <pc:picChg chg="add del mod">
          <ac:chgData name="Scott Leslie" userId="29c7266c-afe7-43a0-b7f3-208c0bbdb93d" providerId="ADAL" clId="{3114A7F6-89CE-41E0-9011-BB2A028B6A68}" dt="2020-10-16T04:01:55.189" v="1769" actId="478"/>
          <ac:picMkLst>
            <pc:docMk/>
            <pc:sldMk cId="94673494" sldId="278"/>
            <ac:picMk id="7" creationId="{402770E3-98EB-46CC-A186-1A1FC24432A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9" creationId="{E7BB9653-39B1-48DC-BFD3-869E5164BA64}"/>
          </ac:picMkLst>
        </pc:picChg>
        <pc:picChg chg="add 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1" creationId="{45E30648-D707-4E49-ABCF-18150FC03025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1026" creationId="{697E6EBE-BC14-4D4B-9B59-AC45C4710076}"/>
          </ac:picMkLst>
        </pc:picChg>
        <pc:picChg chg="mod">
          <ac:chgData name="Scott Leslie" userId="29c7266c-afe7-43a0-b7f3-208c0bbdb93d" providerId="ADAL" clId="{3114A7F6-89CE-41E0-9011-BB2A028B6A68}" dt="2020-10-16T04:26:21.724" v="2135" actId="1036"/>
          <ac:picMkLst>
            <pc:docMk/>
            <pc:sldMk cId="94673494" sldId="278"/>
            <ac:picMk id="3074" creationId="{CCFAD843-E628-45B4-9EFB-2B9AB7AB8034}"/>
          </ac:picMkLst>
        </pc:picChg>
      </pc:sldChg>
      <pc:sldChg chg="addSp">
        <pc:chgData name="Scott Leslie" userId="29c7266c-afe7-43a0-b7f3-208c0bbdb93d" providerId="ADAL" clId="{3114A7F6-89CE-41E0-9011-BB2A028B6A68}" dt="2020-10-16T04:06:04.268" v="1862"/>
        <pc:sldMkLst>
          <pc:docMk/>
          <pc:sldMk cId="3382046558" sldId="278"/>
        </pc:sldMkLst>
        <pc:picChg chg="add">
          <ac:chgData name="Scott Leslie" userId="29c7266c-afe7-43a0-b7f3-208c0bbdb93d" providerId="ADAL" clId="{3114A7F6-89CE-41E0-9011-BB2A028B6A68}" dt="2020-10-16T04:06:04.268" v="1862"/>
          <ac:picMkLst>
            <pc:docMk/>
            <pc:sldMk cId="3382046558" sldId="278"/>
            <ac:picMk id="3074" creationId="{CCFAD843-E628-45B4-9EFB-2B9AB7AB8034}"/>
          </ac:picMkLst>
        </pc:picChg>
      </pc:sldChg>
      <pc:sldChg chg="addSp modSp add mod modNotesTx">
        <pc:chgData name="Scott Leslie" userId="29c7266c-afe7-43a0-b7f3-208c0bbdb93d" providerId="ADAL" clId="{3114A7F6-89CE-41E0-9011-BB2A028B6A68}" dt="2020-10-16T04:41:22.445" v="2634" actId="20577"/>
        <pc:sldMkLst>
          <pc:docMk/>
          <pc:sldMk cId="25965691" sldId="279"/>
        </pc:sldMkLst>
        <pc:spChg chg="mod">
          <ac:chgData name="Scott Leslie" userId="29c7266c-afe7-43a0-b7f3-208c0bbdb93d" providerId="ADAL" clId="{3114A7F6-89CE-41E0-9011-BB2A028B6A68}" dt="2020-10-16T04:33:28.257" v="2341" actId="20577"/>
          <ac:spMkLst>
            <pc:docMk/>
            <pc:sldMk cId="25965691" sldId="279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25:48.676" v="2118" actId="20577"/>
          <ac:spMkLst>
            <pc:docMk/>
            <pc:sldMk cId="25965691" sldId="279"/>
            <ac:spMk id="3" creationId="{00000000-0000-0000-0000-000000000000}"/>
          </ac:spMkLst>
        </pc:spChg>
        <pc:spChg chg="add mod">
          <ac:chgData name="Scott Leslie" userId="29c7266c-afe7-43a0-b7f3-208c0bbdb93d" providerId="ADAL" clId="{3114A7F6-89CE-41E0-9011-BB2A028B6A68}" dt="2020-10-16T04:24:09.138" v="2032" actId="1076"/>
          <ac:spMkLst>
            <pc:docMk/>
            <pc:sldMk cId="25965691" sldId="279"/>
            <ac:spMk id="4" creationId="{0500CF05-DCD1-4AEC-8101-556DBAE8F93B}"/>
          </ac:spMkLst>
        </pc:spChg>
      </pc:sldChg>
      <pc:sldChg chg="delSp modSp add mod modNotesTx">
        <pc:chgData name="Scott Leslie" userId="29c7266c-afe7-43a0-b7f3-208c0bbdb93d" providerId="ADAL" clId="{3114A7F6-89CE-41E0-9011-BB2A028B6A68}" dt="2020-10-16T04:41:31.130" v="2638" actId="20577"/>
        <pc:sldMkLst>
          <pc:docMk/>
          <pc:sldMk cId="3673438440" sldId="280"/>
        </pc:sldMkLst>
        <pc:spChg chg="mod">
          <ac:chgData name="Scott Leslie" userId="29c7266c-afe7-43a0-b7f3-208c0bbdb93d" providerId="ADAL" clId="{3114A7F6-89CE-41E0-9011-BB2A028B6A68}" dt="2020-10-16T04:26:55.790" v="2151" actId="20577"/>
          <ac:spMkLst>
            <pc:docMk/>
            <pc:sldMk cId="3673438440" sldId="280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1:33.193" v="2248" actId="20577"/>
          <ac:spMkLst>
            <pc:docMk/>
            <pc:sldMk cId="3673438440" sldId="280"/>
            <ac:spMk id="3" creationId="{00000000-0000-0000-0000-000000000000}"/>
          </ac:spMkLst>
        </pc:spChg>
        <pc:spChg chg="del">
          <ac:chgData name="Scott Leslie" userId="29c7266c-afe7-43a0-b7f3-208c0bbdb93d" providerId="ADAL" clId="{3114A7F6-89CE-41E0-9011-BB2A028B6A68}" dt="2020-10-16T04:28:05.159" v="2239" actId="478"/>
          <ac:spMkLst>
            <pc:docMk/>
            <pc:sldMk cId="3673438440" sldId="280"/>
            <ac:spMk id="4" creationId="{0500CF05-DCD1-4AEC-8101-556DBAE8F93B}"/>
          </ac:spMkLst>
        </pc:spChg>
      </pc:sldChg>
      <pc:sldChg chg="modSp add mod modNotesTx">
        <pc:chgData name="Scott Leslie" userId="29c7266c-afe7-43a0-b7f3-208c0bbdb93d" providerId="ADAL" clId="{3114A7F6-89CE-41E0-9011-BB2A028B6A68}" dt="2020-10-16T04:38:58.691" v="2529" actId="20577"/>
        <pc:sldMkLst>
          <pc:docMk/>
          <pc:sldMk cId="925645486" sldId="281"/>
        </pc:sldMkLst>
        <pc:spChg chg="mod">
          <ac:chgData name="Scott Leslie" userId="29c7266c-afe7-43a0-b7f3-208c0bbdb93d" providerId="ADAL" clId="{3114A7F6-89CE-41E0-9011-BB2A028B6A68}" dt="2020-10-16T04:36:43.623" v="2373" actId="20577"/>
          <ac:spMkLst>
            <pc:docMk/>
            <pc:sldMk cId="925645486" sldId="281"/>
            <ac:spMk id="2" creationId="{00000000-0000-0000-0000-000000000000}"/>
          </ac:spMkLst>
        </pc:spChg>
        <pc:spChg chg="mod">
          <ac:chgData name="Scott Leslie" userId="29c7266c-afe7-43a0-b7f3-208c0bbdb93d" providerId="ADAL" clId="{3114A7F6-89CE-41E0-9011-BB2A028B6A68}" dt="2020-10-16T04:37:29.634" v="2468" actId="20577"/>
          <ac:spMkLst>
            <pc:docMk/>
            <pc:sldMk cId="925645486" sldId="281"/>
            <ac:spMk id="3" creationId="{00000000-0000-0000-0000-000000000000}"/>
          </ac:spMkLst>
        </pc:spChg>
      </pc:sldChg>
      <pc:sldChg chg="add modNotesTx">
        <pc:chgData name="Scott Leslie" userId="29c7266c-afe7-43a0-b7f3-208c0bbdb93d" providerId="ADAL" clId="{3114A7F6-89CE-41E0-9011-BB2A028B6A68}" dt="2020-10-16T04:40:40.482" v="2626" actId="20577"/>
        <pc:sldMkLst>
          <pc:docMk/>
          <pc:sldMk cId="3690717578" sldId="282"/>
        </pc:sldMkLst>
      </pc:sldChg>
      <pc:sldMasterChg chg="delSldLayout modSldLayout">
        <pc:chgData name="Scott Leslie" userId="29c7266c-afe7-43a0-b7f3-208c0bbdb93d" providerId="ADAL" clId="{3114A7F6-89CE-41E0-9011-BB2A028B6A68}" dt="2020-10-16T04:13:36.186" v="1994" actId="1076"/>
        <pc:sldMasterMkLst>
          <pc:docMk/>
          <pc:sldMasterMk cId="949361327" sldId="2147483687"/>
        </pc:sldMasterMkLst>
        <pc:sldLayoutChg chg="addSp modSp mod setBg">
          <pc:chgData name="Scott Leslie" userId="29c7266c-afe7-43a0-b7f3-208c0bbdb93d" providerId="ADAL" clId="{3114A7F6-89CE-41E0-9011-BB2A028B6A68}" dt="2020-10-16T04:13:36.186" v="1994" actId="1076"/>
          <pc:sldLayoutMkLst>
            <pc:docMk/>
            <pc:sldMasterMk cId="949361327" sldId="2147483687"/>
            <pc:sldLayoutMk cId="333991340" sldId="2147483689"/>
          </pc:sldLayoutMkLst>
          <pc:spChg chg="add mod">
            <ac:chgData name="Scott Leslie" userId="29c7266c-afe7-43a0-b7f3-208c0bbdb93d" providerId="ADAL" clId="{3114A7F6-89CE-41E0-9011-BB2A028B6A68}" dt="2020-10-16T04:13:36.186" v="1994" actId="1076"/>
            <ac:spMkLst>
              <pc:docMk/>
              <pc:sldMasterMk cId="949361327" sldId="2147483687"/>
              <pc:sldLayoutMk cId="333991340" sldId="2147483689"/>
              <ac:spMk id="8" creationId="{E60E6390-30FA-4B5D-9061-30CBB0DB19C5}"/>
            </ac:spMkLst>
          </pc:spChg>
        </pc:sldLayoutChg>
        <pc:sldLayoutChg chg="del">
          <pc:chgData name="Scott Leslie" userId="29c7266c-afe7-43a0-b7f3-208c0bbdb93d" providerId="ADAL" clId="{3114A7F6-89CE-41E0-9011-BB2A028B6A68}" dt="2020-10-16T03:31:45.307" v="1168" actId="47"/>
          <pc:sldLayoutMkLst>
            <pc:docMk/>
            <pc:sldMasterMk cId="949361327" sldId="2147483687"/>
            <pc:sldLayoutMk cId="861823819" sldId="2147483693"/>
          </pc:sldLayoutMkLst>
        </pc:sldLayoutChg>
      </pc:sldMasterChg>
      <pc:sldMasterChg chg="modTransition modSldLayout">
        <pc:chgData name="Scott Leslie" userId="29c7266c-afe7-43a0-b7f3-208c0bbdb93d" providerId="ADAL" clId="{3114A7F6-89CE-41E0-9011-BB2A028B6A68}" dt="2020-10-16T03:37:45.630" v="1229"/>
        <pc:sldMasterMkLst>
          <pc:docMk/>
          <pc:sldMasterMk cId="882569630" sldId="2147483700"/>
        </pc:sldMasterMkLst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501599557" sldId="2147483701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3501599557" sldId="2147483701"/>
              <ac:spMk id="12" creationId="{86EB9564-5AA5-49A9-B806-B51A49CDC9D9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153281181" sldId="2147483702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970989477" sldId="2147483703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935226076" sldId="2147483704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87834742" sldId="2147483705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744897726" sldId="214748370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828388171" sldId="2147483707"/>
          </pc:sldLayoutMkLst>
        </pc:sldLayoutChg>
        <pc:sldLayoutChg chg="addSp 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2271477425" sldId="2147483708"/>
          </pc:sldLayoutMkLst>
          <pc:spChg chg="add">
            <ac:chgData name="Scott Leslie" userId="29c7266c-afe7-43a0-b7f3-208c0bbdb93d" providerId="ADAL" clId="{3114A7F6-89CE-41E0-9011-BB2A028B6A68}" dt="2020-10-16T03:37:29.065" v="1224"/>
            <ac:spMkLst>
              <pc:docMk/>
              <pc:sldMasterMk cId="882569630" sldId="2147483700"/>
              <pc:sldLayoutMk cId="2271477425" sldId="2147483708"/>
              <ac:spMk id="8" creationId="{24C098FC-6E63-44BE-8D78-A6D242C1C61B}"/>
            </ac:spMkLst>
          </pc:spChg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68170189" sldId="2147483709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3180834377" sldId="2147483716"/>
          </pc:sldLayoutMkLst>
        </pc:sldLayoutChg>
        <pc:sldLayoutChg chg="modTransition">
          <pc:chgData name="Scott Leslie" userId="29c7266c-afe7-43a0-b7f3-208c0bbdb93d" providerId="ADAL" clId="{3114A7F6-89CE-41E0-9011-BB2A028B6A68}" dt="2020-10-16T03:37:45.630" v="1229"/>
          <pc:sldLayoutMkLst>
            <pc:docMk/>
            <pc:sldMasterMk cId="882569630" sldId="2147483700"/>
            <pc:sldLayoutMk cId="1975318671" sldId="214748371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9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5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0.5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3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</a:t>
            </a:r>
            <a:r>
              <a:rPr lang="en-US" dirty="0"/>
              <a:t>5</a:t>
            </a:r>
            <a:r>
              <a:rPr lang="en-US"/>
              <a:t> </a:t>
            </a:r>
            <a:r>
              <a:rPr lang="en-US" dirty="0"/>
              <a:t>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9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2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ap" descr="Map of North America">
            <a:extLst>
              <a:ext uri="{FF2B5EF4-FFF2-40B4-BE49-F238E27FC236}">
                <a16:creationId xmlns:a16="http://schemas.microsoft.com/office/drawing/2014/main" id="{E60E6390-30FA-4B5D-9061-30CBB0DB19C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9027613" y="-609600"/>
            <a:ext cx="3198813" cy="2843389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10/16/2020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10/16/2020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10/16/2020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10/16/2020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10/16/2020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</a:t>
            </a:r>
            <a:br>
              <a:rPr lang="en-US" dirty="0"/>
            </a:br>
            <a:r>
              <a:rPr lang="en-US" dirty="0" err="1"/>
              <a:t>ImmigratioN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UCI Data Boot Camp</a:t>
            </a:r>
            <a:br>
              <a:rPr lang="en-US" dirty="0"/>
            </a:br>
            <a:r>
              <a:rPr lang="en-US" dirty="0"/>
              <a:t>Project 2: Group 6</a:t>
            </a:r>
            <a:br>
              <a:rPr lang="en-US" dirty="0"/>
            </a:br>
            <a:r>
              <a:rPr lang="en-US" dirty="0"/>
              <a:t>Said </a:t>
            </a:r>
            <a:r>
              <a:rPr lang="en-US" dirty="0" err="1"/>
              <a:t>Pakyari</a:t>
            </a:r>
            <a:r>
              <a:rPr lang="en-US" dirty="0"/>
              <a:t>, Max </a:t>
            </a:r>
            <a:r>
              <a:rPr lang="en-US" dirty="0" err="1"/>
              <a:t>Oteng</a:t>
            </a:r>
            <a:r>
              <a:rPr lang="en-US" dirty="0"/>
              <a:t>, Trevor Towers, Scott Leslie</a:t>
            </a: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E23128-44C7-48FC-AC18-20521DCF4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219201"/>
            <a:ext cx="10972800" cy="470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Max Bar 2</a:t>
            </a:r>
          </a:p>
        </p:txBody>
      </p:sp>
    </p:spTree>
    <p:extLst>
      <p:ext uri="{BB962C8B-B14F-4D97-AF65-F5344CB8AC3E}">
        <p14:creationId xmlns:p14="http://schemas.microsoft.com/office/powerpoint/2010/main" val="184876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A06E7-E49E-4467-8E2B-A888D413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218641"/>
            <a:ext cx="10972800" cy="4708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Max Bar 3</a:t>
            </a:r>
          </a:p>
        </p:txBody>
      </p:sp>
    </p:spTree>
    <p:extLst>
      <p:ext uri="{BB962C8B-B14F-4D97-AF65-F5344CB8AC3E}">
        <p14:creationId xmlns:p14="http://schemas.microsoft.com/office/powerpoint/2010/main" val="2857672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CBEC82-7148-4B91-85D1-88682F9D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219201"/>
            <a:ext cx="10972800" cy="4707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Max Bar 4</a:t>
            </a:r>
          </a:p>
        </p:txBody>
      </p:sp>
    </p:spTree>
    <p:extLst>
      <p:ext uri="{BB962C8B-B14F-4D97-AF65-F5344CB8AC3E}">
        <p14:creationId xmlns:p14="http://schemas.microsoft.com/office/powerpoint/2010/main" val="262097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A18EE-2D5E-4214-B05E-DE112A70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31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838201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20DAB9-6512-49FC-A0E9-69FA5AE96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7614" y="3048000"/>
            <a:ext cx="8000998" cy="312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and Deploy Visualizations that provide insight into Immigration profile of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Analyze Immigration across Demographics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Geographically Map Immigration from the World to locations in the 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Perform analysis to describe the Immigration landscape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 Conclusions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2794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Sources/Preparation</a:t>
            </a:r>
          </a:p>
          <a:p>
            <a:pPr lvl="1"/>
            <a:r>
              <a:rPr lang="en-US" dirty="0"/>
              <a:t>Scott</a:t>
            </a:r>
          </a:p>
          <a:p>
            <a:r>
              <a:rPr lang="en-US" dirty="0"/>
              <a:t>ETL/Webify Data</a:t>
            </a:r>
          </a:p>
          <a:p>
            <a:pPr lvl="1"/>
            <a:r>
              <a:rPr lang="en-US" dirty="0"/>
              <a:t>Saeed</a:t>
            </a:r>
          </a:p>
          <a:p>
            <a:r>
              <a:rPr lang="en-US" dirty="0"/>
              <a:t>Visualization Features and Functions</a:t>
            </a:r>
          </a:p>
          <a:p>
            <a:pPr lvl="1"/>
            <a:r>
              <a:rPr lang="en-US" dirty="0"/>
              <a:t>Trevor</a:t>
            </a:r>
          </a:p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15705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427038"/>
            <a:ext cx="9753600" cy="51045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DaTA</a:t>
            </a:r>
            <a:r>
              <a:rPr lang="en-US" sz="3200" dirty="0"/>
              <a:t> </a:t>
            </a:r>
            <a:r>
              <a:rPr lang="en-US" sz="3200" dirty="0" err="1"/>
              <a:t>SouRCES</a:t>
            </a:r>
            <a:r>
              <a:rPr lang="en-US" sz="3200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990600"/>
            <a:ext cx="9753600" cy="5867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Migration Policy Institute</a:t>
            </a:r>
          </a:p>
          <a:p>
            <a:pPr lvl="2"/>
            <a:r>
              <a:rPr lang="en-US" dirty="0"/>
              <a:t>Immigration Population by Birth Region/Demographic</a:t>
            </a:r>
          </a:p>
          <a:p>
            <a:pPr lvl="2"/>
            <a:r>
              <a:rPr lang="en-US" dirty="0"/>
              <a:t>Age, Education, Income and Job Type (Sample after merging/cleaning)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Department of Homeland Security</a:t>
            </a:r>
          </a:p>
          <a:p>
            <a:pPr lvl="2"/>
            <a:r>
              <a:rPr lang="en-US" dirty="0"/>
              <a:t>Immigration Population by County from Country (Sample after merging/cleaning) 2007-2018</a:t>
            </a:r>
          </a:p>
          <a:p>
            <a:pPr lvl="2"/>
            <a:r>
              <a:rPr lang="en-US" dirty="0"/>
              <a:t>960,000 Rows after merging, 368,000 after cleanup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E6EBE-BC14-4D4B-9B59-AC45C471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412" y="1215827"/>
            <a:ext cx="2054957" cy="64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B9653-39B1-48DC-BFD3-869E5164B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76" y="4800600"/>
            <a:ext cx="6281738" cy="167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30648-D707-4E49-ABCF-18150FC03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70" y="2020185"/>
            <a:ext cx="9834681" cy="1595438"/>
          </a:xfrm>
          <a:prstGeom prst="rect">
            <a:avLst/>
          </a:prstGeom>
        </p:spPr>
      </p:pic>
      <p:pic>
        <p:nvPicPr>
          <p:cNvPr id="3074" name="Picture 2" descr="U.S. Department of Homeland Security Seal">
            <a:extLst>
              <a:ext uri="{FF2B5EF4-FFF2-40B4-BE49-F238E27FC236}">
                <a16:creationId xmlns:a16="http://schemas.microsoft.com/office/drawing/2014/main" id="{CCFAD843-E628-45B4-9EFB-2B9AB7AB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514965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2A442-C16F-48F2-8B15-C9A9A412CFF7}"/>
              </a:ext>
            </a:extLst>
          </p:cNvPr>
          <p:cNvSpPr txBox="1"/>
          <p:nvPr/>
        </p:nvSpPr>
        <p:spPr>
          <a:xfrm>
            <a:off x="9218612" y="5208186"/>
            <a:ext cx="1447800" cy="59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Homeland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Security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C4121-FAB7-4543-9A92-49572B2C8BAB}"/>
              </a:ext>
            </a:extLst>
          </p:cNvPr>
          <p:cNvSpPr txBox="1"/>
          <p:nvPr/>
        </p:nvSpPr>
        <p:spPr>
          <a:xfrm>
            <a:off x="9251858" y="6172200"/>
            <a:ext cx="2695575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 Not Including the myriad of ones we didn’t use!</a:t>
            </a:r>
          </a:p>
        </p:txBody>
      </p:sp>
    </p:spTree>
    <p:extLst>
      <p:ext uri="{BB962C8B-B14F-4D97-AF65-F5344CB8AC3E}">
        <p14:creationId xmlns:p14="http://schemas.microsoft.com/office/powerpoint/2010/main" val="9467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ETL/Webify Data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ETL</a:t>
            </a:r>
          </a:p>
          <a:p>
            <a:pPr lvl="1"/>
            <a:r>
              <a:rPr lang="en-US" dirty="0"/>
              <a:t>Clean/delete rows and columns</a:t>
            </a:r>
          </a:p>
          <a:p>
            <a:pPr lvl="1"/>
            <a:r>
              <a:rPr lang="en-US" dirty="0"/>
              <a:t>Normalize to standard geographical data definitions (US and International Regions)</a:t>
            </a:r>
          </a:p>
          <a:p>
            <a:pPr lvl="1"/>
            <a:r>
              <a:rPr lang="en-US" dirty="0"/>
              <a:t>Join to Latitude and Longitudes</a:t>
            </a:r>
          </a:p>
          <a:p>
            <a:pPr lvl="1"/>
            <a:r>
              <a:rPr lang="en-US" dirty="0"/>
              <a:t>Create Postgres data structures</a:t>
            </a:r>
          </a:p>
          <a:p>
            <a:pPr lvl="1"/>
            <a:r>
              <a:rPr lang="en-US" dirty="0"/>
              <a:t>Ingest/map into Postgres</a:t>
            </a:r>
          </a:p>
          <a:p>
            <a:pPr lvl="0"/>
            <a:r>
              <a:rPr lang="en-US" dirty="0"/>
              <a:t>Prepare for visualizations</a:t>
            </a:r>
          </a:p>
          <a:p>
            <a:pPr lvl="1"/>
            <a:r>
              <a:rPr lang="en-US" dirty="0"/>
              <a:t>Run calculations to make the data “visualization friendly”</a:t>
            </a:r>
          </a:p>
          <a:p>
            <a:pPr lvl="1"/>
            <a:r>
              <a:rPr lang="en-US" dirty="0"/>
              <a:t>Setup and populate Flask Routes (some of our routes below)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F05-DCD1-4AEC-8101-556DBAE8F93B}"/>
              </a:ext>
            </a:extLst>
          </p:cNvPr>
          <p:cNvSpPr txBox="1"/>
          <p:nvPr/>
        </p:nvSpPr>
        <p:spPr>
          <a:xfrm>
            <a:off x="2741612" y="4876800"/>
            <a:ext cx="800100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migration_data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/(demography)[age\education\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median_income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\income\occupation]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immigrants_by_county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immigrants_by_state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/(countries or regions)/(years)/(top)</a:t>
            </a:r>
            <a:br>
              <a:rPr lang="en-US" sz="1600" dirty="0"/>
            </a:br>
            <a:r>
              <a:rPr lang="en-US" sz="1600" b="0" i="0" dirty="0">
                <a:effectLst/>
                <a:latin typeface="Times New Roman" panose="02020603050405020304" pitchFamily="18" charset="0"/>
              </a:rPr>
              <a:t>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api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/v1.0/</a:t>
            </a:r>
            <a:r>
              <a:rPr lang="en-US" sz="1600" b="0" i="0" dirty="0" err="1">
                <a:effectLst/>
                <a:latin typeface="Times New Roman" panose="02020603050405020304" pitchFamily="18" charset="0"/>
              </a:rPr>
              <a:t>diversity_by_state</a:t>
            </a:r>
            <a:r>
              <a:rPr lang="en-US" sz="1600" b="0" i="0" dirty="0">
                <a:effectLst/>
                <a:latin typeface="Times New Roman" panose="02020603050405020304" pitchFamily="18" charset="0"/>
              </a:rPr>
              <a:t>/(locations)/(years)/(top)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9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Bar Charts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  <a:p>
            <a:pPr lvl="0"/>
            <a:r>
              <a:rPr lang="en-US" dirty="0"/>
              <a:t>Pie Charts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  <a:p>
            <a:r>
              <a:rPr lang="en-US" dirty="0"/>
              <a:t>Bubble Map</a:t>
            </a:r>
          </a:p>
          <a:p>
            <a:pPr lvl="1"/>
            <a:r>
              <a:rPr lang="en-US" dirty="0"/>
              <a:t>What we have</a:t>
            </a:r>
          </a:p>
          <a:p>
            <a:pPr lvl="1"/>
            <a:r>
              <a:rPr lang="en-US" dirty="0"/>
              <a:t>What they Show</a:t>
            </a:r>
          </a:p>
        </p:txBody>
      </p:sp>
    </p:spTree>
    <p:extLst>
      <p:ext uri="{BB962C8B-B14F-4D97-AF65-F5344CB8AC3E}">
        <p14:creationId xmlns:p14="http://schemas.microsoft.com/office/powerpoint/2010/main" val="36734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Demonstration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Here’s what we have available in the Group 6 Visualization Engine</a:t>
            </a:r>
          </a:p>
        </p:txBody>
      </p:sp>
    </p:spTree>
    <p:extLst>
      <p:ext uri="{BB962C8B-B14F-4D97-AF65-F5344CB8AC3E}">
        <p14:creationId xmlns:p14="http://schemas.microsoft.com/office/powerpoint/2010/main" val="92564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Analysis (Max)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143000"/>
            <a:ext cx="9753600" cy="50292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What do the visualizations tell us?</a:t>
            </a:r>
          </a:p>
        </p:txBody>
      </p:sp>
    </p:spTree>
    <p:extLst>
      <p:ext uri="{BB962C8B-B14F-4D97-AF65-F5344CB8AC3E}">
        <p14:creationId xmlns:p14="http://schemas.microsoft.com/office/powerpoint/2010/main" val="369071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Max Bar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0722C-3BA6-4476-8BDA-736C33B4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1219200"/>
            <a:ext cx="10972800" cy="47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400</Words>
  <Application>Microsoft Office PowerPoint</Application>
  <PresentationFormat>Custom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 Antiqua</vt:lpstr>
      <vt:lpstr>Calibri</vt:lpstr>
      <vt:lpstr>Times New Roman</vt:lpstr>
      <vt:lpstr>State history report presentation</vt:lpstr>
      <vt:lpstr>US ImmigratioN Analysis</vt:lpstr>
      <vt:lpstr>Goals</vt:lpstr>
      <vt:lpstr>Today’s Agenda</vt:lpstr>
      <vt:lpstr>DaTA SouRCES*</vt:lpstr>
      <vt:lpstr>ETL/Webify Data (max)</vt:lpstr>
      <vt:lpstr>Visualizations</vt:lpstr>
      <vt:lpstr>Demonstration (Max)</vt:lpstr>
      <vt:lpstr>Analysis (Max)</vt:lpstr>
      <vt:lpstr>Max Bar 1</vt:lpstr>
      <vt:lpstr>Max Bar 2</vt:lpstr>
      <vt:lpstr>Max Bar 3</vt:lpstr>
      <vt:lpstr>Max Bar 4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ImmigratioN Analysis</dc:title>
  <dc:creator>Scott Leslie</dc:creator>
  <cp:lastModifiedBy>Scott Leslie</cp:lastModifiedBy>
  <cp:revision>1</cp:revision>
  <dcterms:created xsi:type="dcterms:W3CDTF">2020-10-16T01:55:11Z</dcterms:created>
  <dcterms:modified xsi:type="dcterms:W3CDTF">2020-10-17T00:24:02Z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