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"/>
  </p:notesMasterIdLst>
  <p:handoutMasterIdLst>
    <p:handoutMasterId r:id="rId9"/>
  </p:handoutMasterIdLst>
  <p:sldIdLst>
    <p:sldId id="287" r:id="rId2"/>
    <p:sldId id="283" r:id="rId3"/>
    <p:sldId id="279" r:id="rId4"/>
    <p:sldId id="284" r:id="rId5"/>
    <p:sldId id="285" r:id="rId6"/>
    <p:sldId id="28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AEC"/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D752D-BB4E-4589-8DBB-C2D491FCAAD9}" v="68" dt="2020-10-17T06:47:13.837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>
      <p:cViewPr>
        <p:scale>
          <a:sx n="100" d="100"/>
          <a:sy n="100" d="100"/>
        </p:scale>
        <p:origin x="18" y="102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Pakyari" userId="95f80f1da1830a17" providerId="LiveId" clId="{B36D752D-BB4E-4589-8DBB-C2D491FCAAD9}"/>
    <pc:docChg chg="undo custSel mod addSld delSld modSld sldOrd">
      <pc:chgData name="Said Pakyari" userId="95f80f1da1830a17" providerId="LiveId" clId="{B36D752D-BB4E-4589-8DBB-C2D491FCAAD9}" dt="2020-10-17T06:52:59.721" v="1911" actId="14100"/>
      <pc:docMkLst>
        <pc:docMk/>
      </pc:docMkLst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81382254" sldId="25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570540245" sldId="261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4191325725" sldId="274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1127947650" sldId="277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4673494" sldId="278"/>
        </pc:sldMkLst>
      </pc:sldChg>
      <pc:sldChg chg="delSp modSp mod ord">
        <pc:chgData name="Said Pakyari" userId="95f80f1da1830a17" providerId="LiveId" clId="{B36D752D-BB4E-4589-8DBB-C2D491FCAAD9}" dt="2020-10-16T23:03:33.143" v="1309" actId="5793"/>
        <pc:sldMkLst>
          <pc:docMk/>
          <pc:sldMk cId="25965691" sldId="279"/>
        </pc:sldMkLst>
        <pc:spChg chg="mod">
          <ac:chgData name="Said Pakyari" userId="95f80f1da1830a17" providerId="LiveId" clId="{B36D752D-BB4E-4589-8DBB-C2D491FCAAD9}" dt="2020-10-16T22:42:19.672" v="1160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6T23:03:33.143" v="1309" actId="5793"/>
          <ac:spMkLst>
            <pc:docMk/>
            <pc:sldMk cId="25965691" sldId="279"/>
            <ac:spMk id="3" creationId="{00000000-0000-0000-0000-000000000000}"/>
          </ac:spMkLst>
        </pc:spChg>
        <pc:spChg chg="del">
          <ac:chgData name="Said Pakyari" userId="95f80f1da1830a17" providerId="LiveId" clId="{B36D752D-BB4E-4589-8DBB-C2D491FCAAD9}" dt="2020-10-16T23:01:37.804" v="1301" actId="478"/>
          <ac:spMkLst>
            <pc:docMk/>
            <pc:sldMk cId="25965691" sldId="279"/>
            <ac:spMk id="4" creationId="{0500CF05-DCD1-4AEC-8101-556DBAE8F93B}"/>
          </ac:spMkLst>
        </pc:spChg>
      </pc:sldChg>
      <pc:sldChg chg="del">
        <pc:chgData name="Said Pakyari" userId="95f80f1da1830a17" providerId="LiveId" clId="{B36D752D-BB4E-4589-8DBB-C2D491FCAAD9}" dt="2020-10-16T21:45:59.333" v="925" actId="47"/>
        <pc:sldMkLst>
          <pc:docMk/>
          <pc:sldMk cId="3673438440" sldId="280"/>
        </pc:sldMkLst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925645486" sldId="281"/>
        </pc:sldMkLst>
      </pc:sldChg>
      <pc:sldChg chg="addSp delSp modSp new del mod chgLayout">
        <pc:chgData name="Said Pakyari" userId="95f80f1da1830a17" providerId="LiveId" clId="{B36D752D-BB4E-4589-8DBB-C2D491FCAAD9}" dt="2020-10-16T21:45:55.732" v="924" actId="47"/>
        <pc:sldMkLst>
          <pc:docMk/>
          <pc:sldMk cId="3693494791" sldId="281"/>
        </pc:sldMkLst>
        <pc:spChg chg="del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2" creationId="{58A8AC3D-FB93-46F9-BAAF-E48374B7F42C}"/>
          </ac:spMkLst>
        </pc:spChg>
        <pc:spChg chg="mod ord">
          <ac:chgData name="Said Pakyari" userId="95f80f1da1830a17" providerId="LiveId" clId="{B36D752D-BB4E-4589-8DBB-C2D491FCAAD9}" dt="2020-10-16T19:41:38.864" v="561" actId="5793"/>
          <ac:spMkLst>
            <pc:docMk/>
            <pc:sldMk cId="3693494791" sldId="281"/>
            <ac:spMk id="3" creationId="{9F14B499-827E-44A1-9BF2-DF664A3B0D23}"/>
          </ac:spMkLst>
        </pc:spChg>
        <pc:spChg chg="add mod ord">
          <ac:chgData name="Said Pakyari" userId="95f80f1da1830a17" providerId="LiveId" clId="{B36D752D-BB4E-4589-8DBB-C2D491FCAAD9}" dt="2020-10-16T18:11:39.684" v="88" actId="20577"/>
          <ac:spMkLst>
            <pc:docMk/>
            <pc:sldMk cId="3693494791" sldId="281"/>
            <ac:spMk id="4" creationId="{A5A49053-DC93-4E56-808C-CD3309B1C138}"/>
          </ac:spMkLst>
        </pc:spChg>
        <pc:spChg chg="add mod ord">
          <ac:chgData name="Said Pakyari" userId="95f80f1da1830a17" providerId="LiveId" clId="{B36D752D-BB4E-4589-8DBB-C2D491FCAAD9}" dt="2020-10-16T18:10:41.296" v="57" actId="20577"/>
          <ac:spMkLst>
            <pc:docMk/>
            <pc:sldMk cId="3693494791" sldId="281"/>
            <ac:spMk id="5" creationId="{C78F7AE3-8405-43FA-A756-E217CA66BE21}"/>
          </ac:spMkLst>
        </pc:spChg>
        <pc:spChg chg="add mod ord">
          <ac:chgData name="Said Pakyari" userId="95f80f1da1830a17" providerId="LiveId" clId="{B36D752D-BB4E-4589-8DBB-C2D491FCAAD9}" dt="2020-10-16T18:10:48.482" v="66" actId="20577"/>
          <ac:spMkLst>
            <pc:docMk/>
            <pc:sldMk cId="3693494791" sldId="281"/>
            <ac:spMk id="6" creationId="{486F5DEC-B7BE-4A44-9C5A-37414616AC8E}"/>
          </ac:spMkLst>
        </pc:spChg>
        <pc:spChg chg="add mod ord">
          <ac:chgData name="Said Pakyari" userId="95f80f1da1830a17" providerId="LiveId" clId="{B36D752D-BB4E-4589-8DBB-C2D491FCAAD9}" dt="2020-10-16T18:10:23.891" v="47" actId="700"/>
          <ac:spMkLst>
            <pc:docMk/>
            <pc:sldMk cId="3693494791" sldId="281"/>
            <ac:spMk id="7" creationId="{1A60CEDF-1818-4424-AAF5-5E213F2E539A}"/>
          </ac:spMkLst>
        </pc:spChg>
      </pc:sldChg>
      <pc:sldChg chg="addSp delSp modSp new del mod chgLayout">
        <pc:chgData name="Said Pakyari" userId="95f80f1da1830a17" providerId="LiveId" clId="{B36D752D-BB4E-4589-8DBB-C2D491FCAAD9}" dt="2020-10-16T21:45:54.629" v="923" actId="47"/>
        <pc:sldMkLst>
          <pc:docMk/>
          <pc:sldMk cId="2922638488" sldId="282"/>
        </pc:sldMkLst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2" creationId="{D9DC5E57-E215-42B7-9E89-425F617B4150}"/>
          </ac:spMkLst>
        </pc:spChg>
        <pc:spChg chg="add del">
          <ac:chgData name="Said Pakyari" userId="95f80f1da1830a17" providerId="LiveId" clId="{B36D752D-BB4E-4589-8DBB-C2D491FCAAD9}" dt="2020-10-16T18:13:16.146" v="92" actId="26606"/>
          <ac:spMkLst>
            <pc:docMk/>
            <pc:sldMk cId="2922638488" sldId="282"/>
            <ac:spMk id="3" creationId="{36274BE6-B666-42A3-9AFC-1DCD88FE255F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8" creationId="{56AD37A4-0B44-46A2-AE3A-4DA16B08DA54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0" creationId="{591970B6-C568-41FE-A4CD-CBA29319F4E3}"/>
          </ac:spMkLst>
        </pc:spChg>
        <pc:spChg chg="add del mod">
          <ac:chgData name="Said Pakyari" userId="95f80f1da1830a17" providerId="LiveId" clId="{B36D752D-BB4E-4589-8DBB-C2D491FCAAD9}" dt="2020-10-16T18:13:16.126" v="91" actId="26606"/>
          <ac:spMkLst>
            <pc:docMk/>
            <pc:sldMk cId="2922638488" sldId="282"/>
            <ac:spMk id="12" creationId="{3F998C5C-DD58-40B9-AF91-666B8FC89028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4" creationId="{9A0B208F-0B6D-40D0-AA21-175C29376CD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5" creationId="{E440A755-1450-4AE9-8597-B93F0252ADE0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6" creationId="{988472AB-5124-4453-B164-442F348854C7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7" creationId="{4D359456-9A75-4F0C-98D5-E0DE8DB02913}"/>
          </ac:spMkLst>
        </pc:spChg>
        <pc:spChg chg="add mod ord">
          <ac:chgData name="Said Pakyari" userId="95f80f1da1830a17" providerId="LiveId" clId="{B36D752D-BB4E-4589-8DBB-C2D491FCAAD9}" dt="2020-10-16T19:40:37.151" v="541" actId="700"/>
          <ac:spMkLst>
            <pc:docMk/>
            <pc:sldMk cId="2922638488" sldId="282"/>
            <ac:spMk id="18" creationId="{30F4410B-FA0D-442D-889D-927F096EC6E3}"/>
          </ac:spMkLst>
        </pc:spChg>
      </pc:sldChg>
      <pc:sldChg chg="del">
        <pc:chgData name="Said Pakyari" userId="95f80f1da1830a17" providerId="LiveId" clId="{B36D752D-BB4E-4589-8DBB-C2D491FCAAD9}" dt="2020-10-16T18:08:37.425" v="0" actId="47"/>
        <pc:sldMkLst>
          <pc:docMk/>
          <pc:sldMk cId="3690717578" sldId="282"/>
        </pc:sldMkLst>
      </pc:sldChg>
      <pc:sldChg chg="addSp delSp modSp new mod setBg chgLayout">
        <pc:chgData name="Said Pakyari" userId="95f80f1da1830a17" providerId="LiveId" clId="{B36D752D-BB4E-4589-8DBB-C2D491FCAAD9}" dt="2020-10-16T22:40:03.750" v="1149" actId="14100"/>
        <pc:sldMkLst>
          <pc:docMk/>
          <pc:sldMk cId="2280422523" sldId="283"/>
        </pc:sldMkLst>
        <pc:spChg chg="del">
          <ac:chgData name="Said Pakyari" userId="95f80f1da1830a17" providerId="LiveId" clId="{B36D752D-BB4E-4589-8DBB-C2D491FCAAD9}" dt="2020-10-16T18:21:52.277" v="217" actId="478"/>
          <ac:spMkLst>
            <pc:docMk/>
            <pc:sldMk cId="2280422523" sldId="283"/>
            <ac:spMk id="2" creationId="{2244CD39-FA6A-49B8-8F5C-20AEC160364B}"/>
          </ac:spMkLst>
        </pc:spChg>
        <pc:spChg chg="del">
          <ac:chgData name="Said Pakyari" userId="95f80f1da1830a17" providerId="LiveId" clId="{B36D752D-BB4E-4589-8DBB-C2D491FCAAD9}" dt="2020-10-16T18:21:51.157" v="216" actId="478"/>
          <ac:spMkLst>
            <pc:docMk/>
            <pc:sldMk cId="2280422523" sldId="283"/>
            <ac:spMk id="3" creationId="{48E01EB4-9D53-4C9F-9299-3304BFE460D1}"/>
          </ac:spMkLst>
        </pc:spChg>
        <pc:spChg chg="add mod ord">
          <ac:chgData name="Said Pakyari" userId="95f80f1da1830a17" providerId="LiveId" clId="{B36D752D-BB4E-4589-8DBB-C2D491FCAAD9}" dt="2020-10-16T19:16:50.428" v="356" actId="207"/>
          <ac:spMkLst>
            <pc:docMk/>
            <pc:sldMk cId="2280422523" sldId="283"/>
            <ac:spMk id="8" creationId="{86EAE0A6-5357-4871-BEAE-0C21D989DFC1}"/>
          </ac:spMkLst>
        </pc:spChg>
        <pc:spChg chg="add mod">
          <ac:chgData name="Said Pakyari" userId="95f80f1da1830a17" providerId="LiveId" clId="{B36D752D-BB4E-4589-8DBB-C2D491FCAAD9}" dt="2020-10-16T21:56:57.892" v="989" actId="255"/>
          <ac:spMkLst>
            <pc:docMk/>
            <pc:sldMk cId="2280422523" sldId="283"/>
            <ac:spMk id="9" creationId="{47DD45F3-9CCD-403C-97CA-B3F007D27DEC}"/>
          </ac:spMkLst>
        </pc:spChg>
        <pc:spChg chg="add mod">
          <ac:chgData name="Said Pakyari" userId="95f80f1da1830a17" providerId="LiveId" clId="{B36D752D-BB4E-4589-8DBB-C2D491FCAAD9}" dt="2020-10-16T19:29:24.455" v="361" actId="20577"/>
          <ac:spMkLst>
            <pc:docMk/>
            <pc:sldMk cId="2280422523" sldId="283"/>
            <ac:spMk id="10" creationId="{55287D7D-A108-4F36-B26F-A8C9592416F5}"/>
          </ac:spMkLst>
        </pc:spChg>
        <pc:spChg chg="add mod">
          <ac:chgData name="Said Pakyari" userId="95f80f1da1830a17" providerId="LiveId" clId="{B36D752D-BB4E-4589-8DBB-C2D491FCAAD9}" dt="2020-10-16T19:29:26.876" v="363" actId="20577"/>
          <ac:spMkLst>
            <pc:docMk/>
            <pc:sldMk cId="2280422523" sldId="283"/>
            <ac:spMk id="12" creationId="{EB213407-0F6A-4F93-9A28-54CDADBCEDF5}"/>
          </ac:spMkLst>
        </pc:spChg>
        <pc:spChg chg="add del mod">
          <ac:chgData name="Said Pakyari" userId="95f80f1da1830a17" providerId="LiveId" clId="{B36D752D-BB4E-4589-8DBB-C2D491FCAAD9}" dt="2020-10-16T20:52:15.730" v="799" actId="478"/>
          <ac:spMkLst>
            <pc:docMk/>
            <pc:sldMk cId="2280422523" sldId="283"/>
            <ac:spMk id="13" creationId="{96BAA8B1-D877-44FF-80F0-42D3590722F0}"/>
          </ac:spMkLst>
        </pc:spChg>
        <pc:spChg chg="add del mod">
          <ac:chgData name="Said Pakyari" userId="95f80f1da1830a17" providerId="LiveId" clId="{B36D752D-BB4E-4589-8DBB-C2D491FCAAD9}" dt="2020-10-16T22:10:42.256" v="1076" actId="478"/>
          <ac:spMkLst>
            <pc:docMk/>
            <pc:sldMk cId="2280422523" sldId="283"/>
            <ac:spMk id="15" creationId="{A4017A92-2B7A-4685-8872-52C047DE55C4}"/>
          </ac:spMkLst>
        </pc:spChg>
        <pc:spChg chg="add del mod">
          <ac:chgData name="Said Pakyari" userId="95f80f1da1830a17" providerId="LiveId" clId="{B36D752D-BB4E-4589-8DBB-C2D491FCAAD9}" dt="2020-10-16T21:38:09.192" v="870" actId="478"/>
          <ac:spMkLst>
            <pc:docMk/>
            <pc:sldMk cId="2280422523" sldId="283"/>
            <ac:spMk id="43" creationId="{7E58C5DF-46F2-4C9D-82FD-A86F8CE4AFA0}"/>
          </ac:spMkLst>
        </pc:spChg>
        <pc:spChg chg="add del mod">
          <ac:chgData name="Said Pakyari" userId="95f80f1da1830a17" providerId="LiveId" clId="{B36D752D-BB4E-4589-8DBB-C2D491FCAAD9}" dt="2020-10-16T21:32:00.534" v="856" actId="478"/>
          <ac:spMkLst>
            <pc:docMk/>
            <pc:sldMk cId="2280422523" sldId="283"/>
            <ac:spMk id="47" creationId="{C0EC8A89-E559-4CCF-B742-EC5660BF4FA3}"/>
          </ac:spMkLst>
        </pc:spChg>
        <pc:spChg chg="add mod">
          <ac:chgData name="Said Pakyari" userId="95f80f1da1830a17" providerId="LiveId" clId="{B36D752D-BB4E-4589-8DBB-C2D491FCAAD9}" dt="2020-10-16T22:29:14.778" v="1126" actId="14100"/>
          <ac:spMkLst>
            <pc:docMk/>
            <pc:sldMk cId="2280422523" sldId="283"/>
            <ac:spMk id="69" creationId="{6B70EAB0-8CC2-4A0F-AD72-0EA928CD5874}"/>
          </ac:spMkLst>
        </pc:spChg>
        <pc:spChg chg="add mod">
          <ac:chgData name="Said Pakyari" userId="95f80f1da1830a17" providerId="LiveId" clId="{B36D752D-BB4E-4589-8DBB-C2D491FCAAD9}" dt="2020-10-16T22:29:20.116" v="1128" actId="1076"/>
          <ac:spMkLst>
            <pc:docMk/>
            <pc:sldMk cId="2280422523" sldId="283"/>
            <ac:spMk id="71" creationId="{1E3C0676-E5B2-4B9D-8662-4F60803AE07A}"/>
          </ac:spMkLst>
        </pc:spChg>
        <pc:spChg chg="add del mod">
          <ac:chgData name="Said Pakyari" userId="95f80f1da1830a17" providerId="LiveId" clId="{B36D752D-BB4E-4589-8DBB-C2D491FCAAD9}" dt="2020-10-16T21:48:29.029" v="946" actId="11529"/>
          <ac:spMkLst>
            <pc:docMk/>
            <pc:sldMk cId="2280422523" sldId="283"/>
            <ac:spMk id="72" creationId="{6D96752B-B952-4BFB-AB11-697F04786B65}"/>
          </ac:spMkLst>
        </pc:spChg>
        <pc:spChg chg="add mod">
          <ac:chgData name="Said Pakyari" userId="95f80f1da1830a17" providerId="LiveId" clId="{B36D752D-BB4E-4589-8DBB-C2D491FCAAD9}" dt="2020-10-16T22:40:03.750" v="1149" actId="14100"/>
          <ac:spMkLst>
            <pc:docMk/>
            <pc:sldMk cId="2280422523" sldId="283"/>
            <ac:spMk id="74" creationId="{D6A6D76E-044C-4C89-AEC8-05298CC78E83}"/>
          </ac:spMkLst>
        </pc:spChg>
        <pc:spChg chg="add mod">
          <ac:chgData name="Said Pakyari" userId="95f80f1da1830a17" providerId="LiveId" clId="{B36D752D-BB4E-4589-8DBB-C2D491FCAAD9}" dt="2020-10-16T22:39:54.422" v="1148" actId="1076"/>
          <ac:spMkLst>
            <pc:docMk/>
            <pc:sldMk cId="2280422523" sldId="283"/>
            <ac:spMk id="76" creationId="{E4D631DB-C46C-4D02-A86B-2C3C8B32FFC4}"/>
          </ac:spMkLst>
        </pc:spChg>
        <pc:spChg chg="add mod">
          <ac:chgData name="Said Pakyari" userId="95f80f1da1830a17" providerId="LiveId" clId="{B36D752D-BB4E-4589-8DBB-C2D491FCAAD9}" dt="2020-10-16T21:57:54.315" v="1004" actId="1076"/>
          <ac:spMkLst>
            <pc:docMk/>
            <pc:sldMk cId="2280422523" sldId="283"/>
            <ac:spMk id="85" creationId="{6DE0B7BA-C877-4969-BFC5-A186A6920A68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89" creationId="{C41B1E52-DBA1-4772-A19B-73C681E7890E}"/>
          </ac:spMkLst>
        </pc:spChg>
        <pc:spChg chg="add mod">
          <ac:chgData name="Said Pakyari" userId="95f80f1da1830a17" providerId="LiveId" clId="{B36D752D-BB4E-4589-8DBB-C2D491FCAAD9}" dt="2020-10-16T22:21:10.509" v="1103" actId="1035"/>
          <ac:spMkLst>
            <pc:docMk/>
            <pc:sldMk cId="2280422523" sldId="283"/>
            <ac:spMk id="91" creationId="{E5CF13C7-40E6-474F-AF34-B4853E29A643}"/>
          </ac:spMkLst>
        </pc:spChg>
        <pc:spChg chg="add mod">
          <ac:chgData name="Said Pakyari" userId="95f80f1da1830a17" providerId="LiveId" clId="{B36D752D-BB4E-4589-8DBB-C2D491FCAAD9}" dt="2020-10-16T22:24:58.930" v="1118" actId="1076"/>
          <ac:spMkLst>
            <pc:docMk/>
            <pc:sldMk cId="2280422523" sldId="283"/>
            <ac:spMk id="108" creationId="{401D5E31-9F54-4BE6-9783-FA070037F308}"/>
          </ac:spMkLst>
        </pc:spChg>
        <pc:spChg chg="add mod">
          <ac:chgData name="Said Pakyari" userId="95f80f1da1830a17" providerId="LiveId" clId="{B36D752D-BB4E-4589-8DBB-C2D491FCAAD9}" dt="2020-10-16T22:39:00.944" v="1137" actId="1076"/>
          <ac:spMkLst>
            <pc:docMk/>
            <pc:sldMk cId="2280422523" sldId="283"/>
            <ac:spMk id="110" creationId="{0ECFE321-3ED9-412B-83C8-B20D8B7AD62A}"/>
          </ac:spMkLst>
        </pc:spChg>
        <pc:spChg chg="add mod">
          <ac:chgData name="Said Pakyari" userId="95f80f1da1830a17" providerId="LiveId" clId="{B36D752D-BB4E-4589-8DBB-C2D491FCAAD9}" dt="2020-10-16T22:39:09.305" v="1140" actId="20577"/>
          <ac:spMkLst>
            <pc:docMk/>
            <pc:sldMk cId="2280422523" sldId="283"/>
            <ac:spMk id="112" creationId="{FAC9188E-0039-4372-9545-A8E3E949C5EF}"/>
          </ac:spMkLst>
        </pc:spChg>
        <pc:spChg chg="add mod">
          <ac:chgData name="Said Pakyari" userId="95f80f1da1830a17" providerId="LiveId" clId="{B36D752D-BB4E-4589-8DBB-C2D491FCAAD9}" dt="2020-10-16T22:39:27.485" v="1145" actId="20577"/>
          <ac:spMkLst>
            <pc:docMk/>
            <pc:sldMk cId="2280422523" sldId="283"/>
            <ac:spMk id="116" creationId="{455E6E94-16C0-4ECC-B17A-D65CA4F205EF}"/>
          </ac:spMkLst>
        </pc:spChg>
        <pc:picChg chg="add del mod">
          <ac:chgData name="Said Pakyari" userId="95f80f1da1830a17" providerId="LiveId" clId="{B36D752D-BB4E-4589-8DBB-C2D491FCAAD9}" dt="2020-10-16T18:27:36.321" v="230" actId="478"/>
          <ac:picMkLst>
            <pc:docMk/>
            <pc:sldMk cId="2280422523" sldId="283"/>
            <ac:picMk id="5" creationId="{138A55E9-12AA-4B87-BD92-7D740C9C69B0}"/>
          </ac:picMkLst>
        </pc:picChg>
        <pc:picChg chg="add del mod">
          <ac:chgData name="Said Pakyari" userId="95f80f1da1830a17" providerId="LiveId" clId="{B36D752D-BB4E-4589-8DBB-C2D491FCAAD9}" dt="2020-10-16T20:15:38.044" v="627" actId="478"/>
          <ac:picMkLst>
            <pc:docMk/>
            <pc:sldMk cId="2280422523" sldId="283"/>
            <ac:picMk id="7" creationId="{179F1F26-AEB8-4E99-A013-0E373CF40D39}"/>
          </ac:picMkLst>
        </pc:picChg>
        <pc:picChg chg="add del mod">
          <ac:chgData name="Said Pakyari" userId="95f80f1da1830a17" providerId="LiveId" clId="{B36D752D-BB4E-4589-8DBB-C2D491FCAAD9}" dt="2020-10-16T21:44:23.287" v="911" actId="478"/>
          <ac:picMkLst>
            <pc:docMk/>
            <pc:sldMk cId="2280422523" sldId="283"/>
            <ac:picMk id="17" creationId="{D57CE03A-5AA8-471D-AE4A-4961B5B6DE53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19" creationId="{92F06461-55BE-4EEC-86EE-BA7B24B4149F}"/>
          </ac:picMkLst>
        </pc:picChg>
        <pc:picChg chg="add del mod">
          <ac:chgData name="Said Pakyari" userId="95f80f1da1830a17" providerId="LiveId" clId="{B36D752D-BB4E-4589-8DBB-C2D491FCAAD9}" dt="2020-10-16T22:21:31.708" v="1106" actId="478"/>
          <ac:picMkLst>
            <pc:docMk/>
            <pc:sldMk cId="2280422523" sldId="283"/>
            <ac:picMk id="21" creationId="{527055BF-C7DA-4752-84F1-F99E4A540246}"/>
          </ac:picMkLst>
        </pc:picChg>
        <pc:picChg chg="add del mod">
          <ac:chgData name="Said Pakyari" userId="95f80f1da1830a17" providerId="LiveId" clId="{B36D752D-BB4E-4589-8DBB-C2D491FCAAD9}" dt="2020-10-16T21:47:32.270" v="932" actId="478"/>
          <ac:picMkLst>
            <pc:docMk/>
            <pc:sldMk cId="2280422523" sldId="283"/>
            <ac:picMk id="23" creationId="{46A66F29-3F50-4F43-A578-F97F29C65026}"/>
          </ac:picMkLst>
        </pc:picChg>
        <pc:picChg chg="add del mod">
          <ac:chgData name="Said Pakyari" userId="95f80f1da1830a17" providerId="LiveId" clId="{B36D752D-BB4E-4589-8DBB-C2D491FCAAD9}" dt="2020-10-16T21:30:38.735" v="851" actId="478"/>
          <ac:picMkLst>
            <pc:docMk/>
            <pc:sldMk cId="2280422523" sldId="283"/>
            <ac:picMk id="25" creationId="{870887C7-F990-4953-AC2C-8B1508679626}"/>
          </ac:picMkLst>
        </pc:picChg>
        <pc:picChg chg="add del mod">
          <ac:chgData name="Said Pakyari" userId="95f80f1da1830a17" providerId="LiveId" clId="{B36D752D-BB4E-4589-8DBB-C2D491FCAAD9}" dt="2020-10-16T21:37:38.345" v="861" actId="478"/>
          <ac:picMkLst>
            <pc:docMk/>
            <pc:sldMk cId="2280422523" sldId="283"/>
            <ac:picMk id="27" creationId="{27049D61-F2F8-4D9A-AAFC-781D2A0E3CF6}"/>
          </ac:picMkLst>
        </pc:picChg>
        <pc:picChg chg="add del mod">
          <ac:chgData name="Said Pakyari" userId="95f80f1da1830a17" providerId="LiveId" clId="{B36D752D-BB4E-4589-8DBB-C2D491FCAAD9}" dt="2020-10-16T20:11:25.079" v="617" actId="478"/>
          <ac:picMkLst>
            <pc:docMk/>
            <pc:sldMk cId="2280422523" sldId="283"/>
            <ac:picMk id="29" creationId="{BCBD0BAF-08F5-4DE4-A432-F17A62BDF48B}"/>
          </ac:picMkLst>
        </pc:picChg>
        <pc:picChg chg="add del mod">
          <ac:chgData name="Said Pakyari" userId="95f80f1da1830a17" providerId="LiveId" clId="{B36D752D-BB4E-4589-8DBB-C2D491FCAAD9}" dt="2020-10-16T20:14:39.292" v="621" actId="478"/>
          <ac:picMkLst>
            <pc:docMk/>
            <pc:sldMk cId="2280422523" sldId="283"/>
            <ac:picMk id="31" creationId="{40874794-7885-44A1-A88D-F72947E6E19F}"/>
          </ac:picMkLst>
        </pc:picChg>
        <pc:picChg chg="add del mod">
          <ac:chgData name="Said Pakyari" userId="95f80f1da1830a17" providerId="LiveId" clId="{B36D752D-BB4E-4589-8DBB-C2D491FCAAD9}" dt="2020-10-16T20:15:01.904" v="624" actId="478"/>
          <ac:picMkLst>
            <pc:docMk/>
            <pc:sldMk cId="2280422523" sldId="283"/>
            <ac:picMk id="33" creationId="{90B507C9-27E1-4962-92C7-53A40B08A73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35" creationId="{B35EC618-564F-47AD-828A-2B5BEEA1F12D}"/>
          </ac:picMkLst>
        </pc:picChg>
        <pc:picChg chg="add del mod ord">
          <ac:chgData name="Said Pakyari" userId="95f80f1da1830a17" providerId="LiveId" clId="{B36D752D-BB4E-4589-8DBB-C2D491FCAAD9}" dt="2020-10-16T20:21:04.540" v="639" actId="478"/>
          <ac:picMkLst>
            <pc:docMk/>
            <pc:sldMk cId="2280422523" sldId="283"/>
            <ac:picMk id="37" creationId="{694382AE-DDEC-4076-9C82-745E0ABD49FB}"/>
          </ac:picMkLst>
        </pc:picChg>
        <pc:picChg chg="add del mod ord">
          <ac:chgData name="Said Pakyari" userId="95f80f1da1830a17" providerId="LiveId" clId="{B36D752D-BB4E-4589-8DBB-C2D491FCAAD9}" dt="2020-10-16T20:43:12.812" v="770" actId="478"/>
          <ac:picMkLst>
            <pc:docMk/>
            <pc:sldMk cId="2280422523" sldId="283"/>
            <ac:picMk id="39" creationId="{F8FE4AFB-9FC6-47E5-997C-4D9F9702F56C}"/>
          </ac:picMkLst>
        </pc:picChg>
        <pc:picChg chg="add del mod">
          <ac:chgData name="Said Pakyari" userId="95f80f1da1830a17" providerId="LiveId" clId="{B36D752D-BB4E-4589-8DBB-C2D491FCAAD9}" dt="2020-10-16T21:37:37.700" v="860" actId="478"/>
          <ac:picMkLst>
            <pc:docMk/>
            <pc:sldMk cId="2280422523" sldId="283"/>
            <ac:picMk id="41" creationId="{F388EA37-D51F-480F-968A-A9BCF345619C}"/>
          </ac:picMkLst>
        </pc:picChg>
        <pc:picChg chg="add mod ord">
          <ac:chgData name="Said Pakyari" userId="95f80f1da1830a17" providerId="LiveId" clId="{B36D752D-BB4E-4589-8DBB-C2D491FCAAD9}" dt="2020-10-16T21:57:50.885" v="1003" actId="1076"/>
          <ac:picMkLst>
            <pc:docMk/>
            <pc:sldMk cId="2280422523" sldId="283"/>
            <ac:picMk id="45" creationId="{759511FA-0CAF-4362-91F5-69F5A32CC3AF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49" creationId="{EFC06E86-AC39-4A50-B835-7ED1FA205F7C}"/>
          </ac:picMkLst>
        </pc:picChg>
        <pc:picChg chg="add del">
          <ac:chgData name="Said Pakyari" userId="95f80f1da1830a17" providerId="LiveId" clId="{B36D752D-BB4E-4589-8DBB-C2D491FCAAD9}" dt="2020-10-16T21:15:35.485" v="839" actId="478"/>
          <ac:picMkLst>
            <pc:docMk/>
            <pc:sldMk cId="2280422523" sldId="283"/>
            <ac:picMk id="51" creationId="{F1BFFC53-DEF1-4010-A8CD-CE6091951883}"/>
          </ac:picMkLst>
        </pc:picChg>
        <pc:picChg chg="add mod ord">
          <ac:chgData name="Said Pakyari" userId="95f80f1da1830a17" providerId="LiveId" clId="{B36D752D-BB4E-4589-8DBB-C2D491FCAAD9}" dt="2020-10-16T22:29:24.573" v="1130" actId="1076"/>
          <ac:picMkLst>
            <pc:docMk/>
            <pc:sldMk cId="2280422523" sldId="283"/>
            <ac:picMk id="53" creationId="{82331197-176F-41D5-90B4-C55F8A296CA9}"/>
          </ac:picMkLst>
        </pc:picChg>
        <pc:picChg chg="add del">
          <ac:chgData name="Said Pakyari" userId="95f80f1da1830a17" providerId="LiveId" clId="{B36D752D-BB4E-4589-8DBB-C2D491FCAAD9}" dt="2020-10-16T21:24:09.799" v="850" actId="22"/>
          <ac:picMkLst>
            <pc:docMk/>
            <pc:sldMk cId="2280422523" sldId="283"/>
            <ac:picMk id="55" creationId="{11626B13-9F1A-4662-98AB-2464340147A7}"/>
          </ac:picMkLst>
        </pc:picChg>
        <pc:picChg chg="add mod">
          <ac:chgData name="Said Pakyari" userId="95f80f1da1830a17" providerId="LiveId" clId="{B36D752D-BB4E-4589-8DBB-C2D491FCAAD9}" dt="2020-10-16T22:29:17.297" v="1127" actId="1076"/>
          <ac:picMkLst>
            <pc:docMk/>
            <pc:sldMk cId="2280422523" sldId="283"/>
            <ac:picMk id="57" creationId="{1AFB6C6A-58FE-4256-993E-A35A0A2EE6D3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59" creationId="{C30FE8C9-8322-4DEB-8F8D-C67F97B5588D}"/>
          </ac:picMkLst>
        </pc:picChg>
        <pc:picChg chg="add del">
          <ac:chgData name="Said Pakyari" userId="95f80f1da1830a17" providerId="LiveId" clId="{B36D752D-BB4E-4589-8DBB-C2D491FCAAD9}" dt="2020-10-16T21:37:53.500" v="866" actId="478"/>
          <ac:picMkLst>
            <pc:docMk/>
            <pc:sldMk cId="2280422523" sldId="283"/>
            <ac:picMk id="61" creationId="{4B00E827-64EF-4406-B824-160CBECEF7BD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3" creationId="{DB68DD2D-9464-44CC-B029-284B24AD4CE1}"/>
          </ac:picMkLst>
        </pc:picChg>
        <pc:picChg chg="add mod">
          <ac:chgData name="Said Pakyari" userId="95f80f1da1830a17" providerId="LiveId" clId="{B36D752D-BB4E-4589-8DBB-C2D491FCAAD9}" dt="2020-10-16T21:44:11.013" v="906" actId="1076"/>
          <ac:picMkLst>
            <pc:docMk/>
            <pc:sldMk cId="2280422523" sldId="283"/>
            <ac:picMk id="65" creationId="{B5D5BD36-216C-45E1-B4B6-42B9728ADD19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67" creationId="{436A062B-0ED2-4907-9CDB-F9093D39C235}"/>
          </ac:picMkLst>
        </pc:picChg>
        <pc:picChg chg="add mod">
          <ac:chgData name="Said Pakyari" userId="95f80f1da1830a17" providerId="LiveId" clId="{B36D752D-BB4E-4589-8DBB-C2D491FCAAD9}" dt="2020-10-16T22:29:22.313" v="1129" actId="1076"/>
          <ac:picMkLst>
            <pc:docMk/>
            <pc:sldMk cId="2280422523" sldId="283"/>
            <ac:picMk id="68" creationId="{3CB8D612-27C2-4B91-BB20-9C51CB5B371E}"/>
          </ac:picMkLst>
        </pc:picChg>
        <pc:picChg chg="add del mod">
          <ac:chgData name="Said Pakyari" userId="95f80f1da1830a17" providerId="LiveId" clId="{B36D752D-BB4E-4589-8DBB-C2D491FCAAD9}" dt="2020-10-16T21:50:49.809" v="961" actId="478"/>
          <ac:picMkLst>
            <pc:docMk/>
            <pc:sldMk cId="2280422523" sldId="283"/>
            <ac:picMk id="78" creationId="{81FD309B-CC35-4FDB-9CEF-319FDC41AA23}"/>
          </ac:picMkLst>
        </pc:picChg>
        <pc:picChg chg="add mod">
          <ac:chgData name="Said Pakyari" userId="95f80f1da1830a17" providerId="LiveId" clId="{B36D752D-BB4E-4589-8DBB-C2D491FCAAD9}" dt="2020-10-16T21:51:27.605" v="964" actId="27349"/>
          <ac:picMkLst>
            <pc:docMk/>
            <pc:sldMk cId="2280422523" sldId="283"/>
            <ac:picMk id="80" creationId="{F8872126-B487-4B78-82D4-88C2E5E6134F}"/>
          </ac:picMkLst>
        </pc:picChg>
        <pc:picChg chg="add del mod">
          <ac:chgData name="Said Pakyari" userId="95f80f1da1830a17" providerId="LiveId" clId="{B36D752D-BB4E-4589-8DBB-C2D491FCAAD9}" dt="2020-10-16T22:00:47.360" v="1017" actId="478"/>
          <ac:picMkLst>
            <pc:docMk/>
            <pc:sldMk cId="2280422523" sldId="283"/>
            <ac:picMk id="82" creationId="{22DDAB13-BB76-4EE1-9E7E-BBEDBD40FA5A}"/>
          </ac:picMkLst>
        </pc:picChg>
        <pc:picChg chg="add del mod">
          <ac:chgData name="Said Pakyari" userId="95f80f1da1830a17" providerId="LiveId" clId="{B36D752D-BB4E-4589-8DBB-C2D491FCAAD9}" dt="2020-10-16T22:00:46.095" v="1016" actId="478"/>
          <ac:picMkLst>
            <pc:docMk/>
            <pc:sldMk cId="2280422523" sldId="283"/>
            <ac:picMk id="84" creationId="{E831343A-167F-449B-AB89-7578AEB1D432}"/>
          </ac:picMkLst>
        </pc:picChg>
        <pc:picChg chg="add del mod">
          <ac:chgData name="Said Pakyari" userId="95f80f1da1830a17" providerId="LiveId" clId="{B36D752D-BB4E-4589-8DBB-C2D491FCAAD9}" dt="2020-10-16T22:07:29.725" v="1063" actId="478"/>
          <ac:picMkLst>
            <pc:docMk/>
            <pc:sldMk cId="2280422523" sldId="283"/>
            <ac:picMk id="87" creationId="{D7386283-10AE-4F51-A191-E7CDEC44A268}"/>
          </ac:picMkLst>
        </pc:picChg>
        <pc:picChg chg="add del mod">
          <ac:chgData name="Said Pakyari" userId="95f80f1da1830a17" providerId="LiveId" clId="{B36D752D-BB4E-4589-8DBB-C2D491FCAAD9}" dt="2020-10-16T22:05:32.407" v="1054" actId="478"/>
          <ac:picMkLst>
            <pc:docMk/>
            <pc:sldMk cId="2280422523" sldId="283"/>
            <ac:picMk id="93" creationId="{DF63FE30-A3BB-4166-84A4-E16C7E4C5E32}"/>
          </ac:picMkLst>
        </pc:picChg>
        <pc:picChg chg="add mod">
          <ac:chgData name="Said Pakyari" userId="95f80f1da1830a17" providerId="LiveId" clId="{B36D752D-BB4E-4589-8DBB-C2D491FCAAD9}" dt="2020-10-16T22:39:54.422" v="1148" actId="1076"/>
          <ac:picMkLst>
            <pc:docMk/>
            <pc:sldMk cId="2280422523" sldId="283"/>
            <ac:picMk id="95" creationId="{A1EB9BD5-E84F-4099-8353-544B91717F00}"/>
          </ac:picMkLst>
        </pc:picChg>
        <pc:picChg chg="add mod">
          <ac:chgData name="Said Pakyari" userId="95f80f1da1830a17" providerId="LiveId" clId="{B36D752D-BB4E-4589-8DBB-C2D491FCAAD9}" dt="2020-10-16T22:20:47.852" v="1082" actId="1076"/>
          <ac:picMkLst>
            <pc:docMk/>
            <pc:sldMk cId="2280422523" sldId="283"/>
            <ac:picMk id="103" creationId="{B0169F79-B1EC-4C54-86EC-2D6BBDB53150}"/>
          </ac:picMkLst>
        </pc:picChg>
        <pc:picChg chg="add mod">
          <ac:chgData name="Said Pakyari" userId="95f80f1da1830a17" providerId="LiveId" clId="{B36D752D-BB4E-4589-8DBB-C2D491FCAAD9}" dt="2020-10-16T22:24:36.803" v="1112" actId="1076"/>
          <ac:picMkLst>
            <pc:docMk/>
            <pc:sldMk cId="2280422523" sldId="283"/>
            <ac:picMk id="106" creationId="{40B35B20-7787-4C91-9136-EA454E1DF40D}"/>
          </ac:picMkLst>
        </pc:picChg>
        <pc:picChg chg="add del">
          <ac:chgData name="Said Pakyari" userId="95f80f1da1830a17" providerId="LiveId" clId="{B36D752D-BB4E-4589-8DBB-C2D491FCAAD9}" dt="2020-10-16T22:39:15.864" v="1142" actId="22"/>
          <ac:picMkLst>
            <pc:docMk/>
            <pc:sldMk cId="2280422523" sldId="283"/>
            <ac:picMk id="114" creationId="{71E108B7-8110-4618-B765-41049B870EA0}"/>
          </ac:picMkLst>
        </pc:picChg>
        <pc:cxnChg chg="add mod">
          <ac:chgData name="Said Pakyari" userId="95f80f1da1830a17" providerId="LiveId" clId="{B36D752D-BB4E-4589-8DBB-C2D491FCAAD9}" dt="2020-10-16T22:21:10.509" v="1103" actId="1035"/>
          <ac:cxnSpMkLst>
            <pc:docMk/>
            <pc:sldMk cId="2280422523" sldId="283"/>
            <ac:cxnSpMk id="97" creationId="{79DD19BA-E343-4BD6-BBD9-F14683EA29BB}"/>
          </ac:cxnSpMkLst>
        </pc:cxnChg>
        <pc:cxnChg chg="add mod">
          <ac:chgData name="Said Pakyari" userId="95f80f1da1830a17" providerId="LiveId" clId="{B36D752D-BB4E-4589-8DBB-C2D491FCAAD9}" dt="2020-10-16T22:21:23.746" v="1105" actId="14100"/>
          <ac:cxnSpMkLst>
            <pc:docMk/>
            <pc:sldMk cId="2280422523" sldId="283"/>
            <ac:cxnSpMk id="98" creationId="{7E052090-DA57-4D61-B350-867FA888278E}"/>
          </ac:cxnSpMkLst>
        </pc:cxnChg>
      </pc:sldChg>
      <pc:sldChg chg="addSp delSp modSp add mod">
        <pc:chgData name="Said Pakyari" userId="95f80f1da1830a17" providerId="LiveId" clId="{B36D752D-BB4E-4589-8DBB-C2D491FCAAD9}" dt="2020-10-17T06:42:48.846" v="1831" actId="108"/>
        <pc:sldMkLst>
          <pc:docMk/>
          <pc:sldMk cId="2016333806" sldId="284"/>
        </pc:sldMkLst>
        <pc:spChg chg="mod">
          <ac:chgData name="Said Pakyari" userId="95f80f1da1830a17" providerId="LiveId" clId="{B36D752D-BB4E-4589-8DBB-C2D491FCAAD9}" dt="2020-10-17T06:42:48.846" v="1831" actId="108"/>
          <ac:spMkLst>
            <pc:docMk/>
            <pc:sldMk cId="2016333806" sldId="284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7T06:40:03.061" v="1725" actId="27636"/>
          <ac:spMkLst>
            <pc:docMk/>
            <pc:sldMk cId="2016333806" sldId="284"/>
            <ac:spMk id="3" creationId="{00000000-0000-0000-0000-000000000000}"/>
          </ac:spMkLst>
        </pc:spChg>
        <pc:spChg chg="add mod">
          <ac:chgData name="Said Pakyari" userId="95f80f1da1830a17" providerId="LiveId" clId="{B36D752D-BB4E-4589-8DBB-C2D491FCAAD9}" dt="2020-10-17T06:08:33.036" v="1435" actId="14100"/>
          <ac:spMkLst>
            <pc:docMk/>
            <pc:sldMk cId="2016333806" sldId="284"/>
            <ac:spMk id="4" creationId="{C71C550F-9548-4A4B-8DF6-0D7BF2C0CFDA}"/>
          </ac:spMkLst>
        </pc:spChg>
        <pc:spChg chg="add mod">
          <ac:chgData name="Said Pakyari" userId="95f80f1da1830a17" providerId="LiveId" clId="{B36D752D-BB4E-4589-8DBB-C2D491FCAAD9}" dt="2020-10-17T06:06:02.594" v="1369" actId="14100"/>
          <ac:spMkLst>
            <pc:docMk/>
            <pc:sldMk cId="2016333806" sldId="284"/>
            <ac:spMk id="6" creationId="{4CA8181F-388A-4FF1-9006-5D869F31673D}"/>
          </ac:spMkLst>
        </pc:spChg>
        <pc:spChg chg="add mod">
          <ac:chgData name="Said Pakyari" userId="95f80f1da1830a17" providerId="LiveId" clId="{B36D752D-BB4E-4589-8DBB-C2D491FCAAD9}" dt="2020-10-17T06:08:33.036" v="1435" actId="14100"/>
          <ac:spMkLst>
            <pc:docMk/>
            <pc:sldMk cId="2016333806" sldId="284"/>
            <ac:spMk id="8" creationId="{A8984693-76AC-488F-93AB-BF5D50D5B43E}"/>
          </ac:spMkLst>
        </pc:spChg>
        <pc:spChg chg="add mod">
          <ac:chgData name="Said Pakyari" userId="95f80f1da1830a17" providerId="LiveId" clId="{B36D752D-BB4E-4589-8DBB-C2D491FCAAD9}" dt="2020-10-17T06:08:33.036" v="1435" actId="14100"/>
          <ac:spMkLst>
            <pc:docMk/>
            <pc:sldMk cId="2016333806" sldId="284"/>
            <ac:spMk id="10" creationId="{89C0ED43-182E-49FA-A18F-3E288A03B49E}"/>
          </ac:spMkLst>
        </pc:spChg>
        <pc:spChg chg="add mod">
          <ac:chgData name="Said Pakyari" userId="95f80f1da1830a17" providerId="LiveId" clId="{B36D752D-BB4E-4589-8DBB-C2D491FCAAD9}" dt="2020-10-17T06:08:33.036" v="1435" actId="14100"/>
          <ac:spMkLst>
            <pc:docMk/>
            <pc:sldMk cId="2016333806" sldId="284"/>
            <ac:spMk id="12" creationId="{8E02E919-4A0F-49A9-A453-F7DE3B0B48B9}"/>
          </ac:spMkLst>
        </pc:spChg>
        <pc:spChg chg="add mod">
          <ac:chgData name="Said Pakyari" userId="95f80f1da1830a17" providerId="LiveId" clId="{B36D752D-BB4E-4589-8DBB-C2D491FCAAD9}" dt="2020-10-17T06:09:09.406" v="1448" actId="1076"/>
          <ac:spMkLst>
            <pc:docMk/>
            <pc:sldMk cId="2016333806" sldId="284"/>
            <ac:spMk id="14" creationId="{788DBF46-3394-40AD-B541-24351089FB3D}"/>
          </ac:spMkLst>
        </pc:spChg>
        <pc:spChg chg="add mod">
          <ac:chgData name="Said Pakyari" userId="95f80f1da1830a17" providerId="LiveId" clId="{B36D752D-BB4E-4589-8DBB-C2D491FCAAD9}" dt="2020-10-17T06:09:40.575" v="1459" actId="20577"/>
          <ac:spMkLst>
            <pc:docMk/>
            <pc:sldMk cId="2016333806" sldId="284"/>
            <ac:spMk id="16" creationId="{3865C82D-B464-4A13-8FBF-A1EC0343D387}"/>
          </ac:spMkLst>
        </pc:spChg>
        <pc:spChg chg="add mod">
          <ac:chgData name="Said Pakyari" userId="95f80f1da1830a17" providerId="LiveId" clId="{B36D752D-BB4E-4589-8DBB-C2D491FCAAD9}" dt="2020-10-17T06:09:54.966" v="1471" actId="20577"/>
          <ac:spMkLst>
            <pc:docMk/>
            <pc:sldMk cId="2016333806" sldId="284"/>
            <ac:spMk id="18" creationId="{AC4D71AE-72F6-4CC1-A4FD-37C0ED4F021C}"/>
          </ac:spMkLst>
        </pc:spChg>
        <pc:spChg chg="add del">
          <ac:chgData name="Said Pakyari" userId="95f80f1da1830a17" providerId="LiveId" clId="{B36D752D-BB4E-4589-8DBB-C2D491FCAAD9}" dt="2020-10-17T06:11:08.894" v="1482" actId="22"/>
          <ac:spMkLst>
            <pc:docMk/>
            <pc:sldMk cId="2016333806" sldId="284"/>
            <ac:spMk id="20" creationId="{BD2966D5-8B24-43DE-9A0E-61C815C53390}"/>
          </ac:spMkLst>
        </pc:spChg>
      </pc:sldChg>
      <pc:sldChg chg="addSp delSp modSp add mod">
        <pc:chgData name="Said Pakyari" userId="95f80f1da1830a17" providerId="LiveId" clId="{B36D752D-BB4E-4589-8DBB-C2D491FCAAD9}" dt="2020-10-17T06:42:37.834" v="1829" actId="313"/>
        <pc:sldMkLst>
          <pc:docMk/>
          <pc:sldMk cId="3273937836" sldId="285"/>
        </pc:sldMkLst>
        <pc:spChg chg="mod">
          <ac:chgData name="Said Pakyari" userId="95f80f1da1830a17" providerId="LiveId" clId="{B36D752D-BB4E-4589-8DBB-C2D491FCAAD9}" dt="2020-10-17T06:42:37.834" v="1829" actId="313"/>
          <ac:spMkLst>
            <pc:docMk/>
            <pc:sldMk cId="3273937836" sldId="285"/>
            <ac:spMk id="2" creationId="{00000000-0000-0000-0000-000000000000}"/>
          </ac:spMkLst>
        </pc:spChg>
        <pc:spChg chg="mod">
          <ac:chgData name="Said Pakyari" userId="95f80f1da1830a17" providerId="LiveId" clId="{B36D752D-BB4E-4589-8DBB-C2D491FCAAD9}" dt="2020-10-17T06:26:20.565" v="1647" actId="5793"/>
          <ac:spMkLst>
            <pc:docMk/>
            <pc:sldMk cId="3273937836" sldId="285"/>
            <ac:spMk id="3" creationId="{00000000-0000-0000-0000-000000000000}"/>
          </ac:spMkLst>
        </pc:spChg>
        <pc:spChg chg="mod ord">
          <ac:chgData name="Said Pakyari" userId="95f80f1da1830a17" providerId="LiveId" clId="{B36D752D-BB4E-4589-8DBB-C2D491FCAAD9}" dt="2020-10-17T06:19:29.783" v="1640" actId="20577"/>
          <ac:spMkLst>
            <pc:docMk/>
            <pc:sldMk cId="3273937836" sldId="285"/>
            <ac:spMk id="4" creationId="{C71C550F-9548-4A4B-8DF6-0D7BF2C0CFDA}"/>
          </ac:spMkLst>
        </pc:spChg>
        <pc:spChg chg="add mod">
          <ac:chgData name="Said Pakyari" userId="95f80f1da1830a17" providerId="LiveId" clId="{B36D752D-BB4E-4589-8DBB-C2D491FCAAD9}" dt="2020-10-17T06:17:34.448" v="1594" actId="1037"/>
          <ac:spMkLst>
            <pc:docMk/>
            <pc:sldMk cId="3273937836" sldId="285"/>
            <ac:spMk id="5" creationId="{5F73D511-6D7C-4680-A3E3-42A256C3DA3B}"/>
          </ac:spMkLst>
        </pc:spChg>
        <pc:spChg chg="mod">
          <ac:chgData name="Said Pakyari" userId="95f80f1da1830a17" providerId="LiveId" clId="{B36D752D-BB4E-4589-8DBB-C2D491FCAAD9}" dt="2020-10-17T06:17:34.448" v="1594" actId="1037"/>
          <ac:spMkLst>
            <pc:docMk/>
            <pc:sldMk cId="3273937836" sldId="285"/>
            <ac:spMk id="6" creationId="{4CA8181F-388A-4FF1-9006-5D869F31673D}"/>
          </ac:spMkLst>
        </pc:spChg>
        <pc:spChg chg="add mod">
          <ac:chgData name="Said Pakyari" userId="95f80f1da1830a17" providerId="LiveId" clId="{B36D752D-BB4E-4589-8DBB-C2D491FCAAD9}" dt="2020-10-17T06:25:45.997" v="1644"/>
          <ac:spMkLst>
            <pc:docMk/>
            <pc:sldMk cId="3273937836" sldId="285"/>
            <ac:spMk id="7" creationId="{36FB8827-9CA5-456A-BA88-0005E13EF20E}"/>
          </ac:spMkLst>
        </pc:spChg>
        <pc:spChg chg="mod">
          <ac:chgData name="Said Pakyari" userId="95f80f1da1830a17" providerId="LiveId" clId="{B36D752D-BB4E-4589-8DBB-C2D491FCAAD9}" dt="2020-10-17T06:17:34.448" v="1594" actId="1037"/>
          <ac:spMkLst>
            <pc:docMk/>
            <pc:sldMk cId="3273937836" sldId="285"/>
            <ac:spMk id="8" creationId="{A8984693-76AC-488F-93AB-BF5D50D5B43E}"/>
          </ac:spMkLst>
        </pc:spChg>
        <pc:spChg chg="add mod">
          <ac:chgData name="Said Pakyari" userId="95f80f1da1830a17" providerId="LiveId" clId="{B36D752D-BB4E-4589-8DBB-C2D491FCAAD9}" dt="2020-10-17T06:18:39.304" v="1624" actId="1076"/>
          <ac:spMkLst>
            <pc:docMk/>
            <pc:sldMk cId="3273937836" sldId="285"/>
            <ac:spMk id="9" creationId="{C4845041-65C6-455A-A7D8-62BA2A53F5D9}"/>
          </ac:spMkLst>
        </pc:spChg>
        <pc:spChg chg="mod">
          <ac:chgData name="Said Pakyari" userId="95f80f1da1830a17" providerId="LiveId" clId="{B36D752D-BB4E-4589-8DBB-C2D491FCAAD9}" dt="2020-10-17T06:17:34.448" v="1594" actId="1037"/>
          <ac:spMkLst>
            <pc:docMk/>
            <pc:sldMk cId="3273937836" sldId="285"/>
            <ac:spMk id="10" creationId="{89C0ED43-182E-49FA-A18F-3E288A03B49E}"/>
          </ac:spMkLst>
        </pc:spChg>
        <pc:spChg chg="add mod">
          <ac:chgData name="Said Pakyari" userId="95f80f1da1830a17" providerId="LiveId" clId="{B36D752D-BB4E-4589-8DBB-C2D491FCAAD9}" dt="2020-10-17T06:18:56.693" v="1633" actId="20577"/>
          <ac:spMkLst>
            <pc:docMk/>
            <pc:sldMk cId="3273937836" sldId="285"/>
            <ac:spMk id="11" creationId="{ECEB92DD-D505-4192-AA0E-24EB7CEFCD5E}"/>
          </ac:spMkLst>
        </pc:spChg>
        <pc:spChg chg="mod">
          <ac:chgData name="Said Pakyari" userId="95f80f1da1830a17" providerId="LiveId" clId="{B36D752D-BB4E-4589-8DBB-C2D491FCAAD9}" dt="2020-10-17T06:17:34.448" v="1594" actId="1037"/>
          <ac:spMkLst>
            <pc:docMk/>
            <pc:sldMk cId="3273937836" sldId="285"/>
            <ac:spMk id="12" creationId="{8E02E919-4A0F-49A9-A453-F7DE3B0B48B9}"/>
          </ac:spMkLst>
        </pc:spChg>
        <pc:spChg chg="mod">
          <ac:chgData name="Said Pakyari" userId="95f80f1da1830a17" providerId="LiveId" clId="{B36D752D-BB4E-4589-8DBB-C2D491FCAAD9}" dt="2020-10-17T06:19:17.796" v="1637" actId="14100"/>
          <ac:spMkLst>
            <pc:docMk/>
            <pc:sldMk cId="3273937836" sldId="285"/>
            <ac:spMk id="14" creationId="{788DBF46-3394-40AD-B541-24351089FB3D}"/>
          </ac:spMkLst>
        </pc:spChg>
        <pc:spChg chg="mod">
          <ac:chgData name="Said Pakyari" userId="95f80f1da1830a17" providerId="LiveId" clId="{B36D752D-BB4E-4589-8DBB-C2D491FCAAD9}" dt="2020-10-17T06:35:18.615" v="1666" actId="14100"/>
          <ac:spMkLst>
            <pc:docMk/>
            <pc:sldMk cId="3273937836" sldId="285"/>
            <ac:spMk id="16" creationId="{3865C82D-B464-4A13-8FBF-A1EC0343D387}"/>
          </ac:spMkLst>
        </pc:spChg>
        <pc:spChg chg="del mod">
          <ac:chgData name="Said Pakyari" userId="95f80f1da1830a17" providerId="LiveId" clId="{B36D752D-BB4E-4589-8DBB-C2D491FCAAD9}" dt="2020-10-17T06:40:13.013" v="1727" actId="478"/>
          <ac:spMkLst>
            <pc:docMk/>
            <pc:sldMk cId="3273937836" sldId="285"/>
            <ac:spMk id="18" creationId="{AC4D71AE-72F6-4CC1-A4FD-37C0ED4F021C}"/>
          </ac:spMkLst>
        </pc:spChg>
        <pc:spChg chg="add mod">
          <ac:chgData name="Said Pakyari" userId="95f80f1da1830a17" providerId="LiveId" clId="{B36D752D-BB4E-4589-8DBB-C2D491FCAAD9}" dt="2020-10-17T06:19:14.333" v="1636" actId="14100"/>
          <ac:spMkLst>
            <pc:docMk/>
            <pc:sldMk cId="3273937836" sldId="285"/>
            <ac:spMk id="21" creationId="{3A9284D3-09D1-4D11-B7FF-B5CE9660A797}"/>
          </ac:spMkLst>
        </pc:spChg>
        <pc:spChg chg="add mod">
          <ac:chgData name="Said Pakyari" userId="95f80f1da1830a17" providerId="LiveId" clId="{B36D752D-BB4E-4589-8DBB-C2D491FCAAD9}" dt="2020-10-17T06:35:04.798" v="1656" actId="14100"/>
          <ac:spMkLst>
            <pc:docMk/>
            <pc:sldMk cId="3273937836" sldId="285"/>
            <ac:spMk id="23" creationId="{CCAA4C62-A51D-47CA-9841-E6A07A03BD56}"/>
          </ac:spMkLst>
        </pc:spChg>
        <pc:spChg chg="add mod">
          <ac:chgData name="Said Pakyari" userId="95f80f1da1830a17" providerId="LiveId" clId="{B36D752D-BB4E-4589-8DBB-C2D491FCAAD9}" dt="2020-10-17T06:35:29.404" v="1670" actId="20577"/>
          <ac:spMkLst>
            <pc:docMk/>
            <pc:sldMk cId="3273937836" sldId="285"/>
            <ac:spMk id="25" creationId="{86068DF6-3C1B-4891-99FF-22E2ADD66CB3}"/>
          </ac:spMkLst>
        </pc:spChg>
        <pc:spChg chg="add mod">
          <ac:chgData name="Said Pakyari" userId="95f80f1da1830a17" providerId="LiveId" clId="{B36D752D-BB4E-4589-8DBB-C2D491FCAAD9}" dt="2020-10-17T06:35:42.610" v="1675" actId="20577"/>
          <ac:spMkLst>
            <pc:docMk/>
            <pc:sldMk cId="3273937836" sldId="285"/>
            <ac:spMk id="27" creationId="{BE83BB9C-C33F-4E77-BE55-94C445C227C6}"/>
          </ac:spMkLst>
        </pc:spChg>
        <pc:spChg chg="add mod ord">
          <ac:chgData name="Said Pakyari" userId="95f80f1da1830a17" providerId="LiveId" clId="{B36D752D-BB4E-4589-8DBB-C2D491FCAAD9}" dt="2020-10-17T06:36:49.041" v="1684" actId="167"/>
          <ac:spMkLst>
            <pc:docMk/>
            <pc:sldMk cId="3273937836" sldId="285"/>
            <ac:spMk id="29" creationId="{C401908C-7AC0-4306-A9D5-5E38227C12A5}"/>
          </ac:spMkLst>
        </pc:spChg>
      </pc:sldChg>
      <pc:sldChg chg="addSp delSp modSp new mod">
        <pc:chgData name="Said Pakyari" userId="95f80f1da1830a17" providerId="LiveId" clId="{B36D752D-BB4E-4589-8DBB-C2D491FCAAD9}" dt="2020-10-17T06:43:56.496" v="1863" actId="255"/>
        <pc:sldMkLst>
          <pc:docMk/>
          <pc:sldMk cId="1407816735" sldId="286"/>
        </pc:sldMkLst>
        <pc:spChg chg="mod">
          <ac:chgData name="Said Pakyari" userId="95f80f1da1830a17" providerId="LiveId" clId="{B36D752D-BB4E-4589-8DBB-C2D491FCAAD9}" dt="2020-10-17T06:43:56.496" v="1863" actId="255"/>
          <ac:spMkLst>
            <pc:docMk/>
            <pc:sldMk cId="1407816735" sldId="286"/>
            <ac:spMk id="2" creationId="{53E73876-392D-4861-A0EE-3DE461B1F143}"/>
          </ac:spMkLst>
        </pc:spChg>
        <pc:spChg chg="del">
          <ac:chgData name="Said Pakyari" userId="95f80f1da1830a17" providerId="LiveId" clId="{B36D752D-BB4E-4589-8DBB-C2D491FCAAD9}" dt="2020-10-17T06:22:19.484" v="1642" actId="478"/>
          <ac:spMkLst>
            <pc:docMk/>
            <pc:sldMk cId="1407816735" sldId="286"/>
            <ac:spMk id="3" creationId="{ED027A42-4AAC-46ED-B84E-3C8D01470180}"/>
          </ac:spMkLst>
        </pc:spChg>
        <pc:spChg chg="add mod">
          <ac:chgData name="Said Pakyari" userId="95f80f1da1830a17" providerId="LiveId" clId="{B36D752D-BB4E-4589-8DBB-C2D491FCAAD9}" dt="2020-10-17T06:38:14.816" v="1689" actId="20577"/>
          <ac:spMkLst>
            <pc:docMk/>
            <pc:sldMk cId="1407816735" sldId="286"/>
            <ac:spMk id="5" creationId="{60890FFD-1E76-48C5-9F1F-1492D2C24394}"/>
          </ac:spMkLst>
        </pc:spChg>
        <pc:spChg chg="add mod">
          <ac:chgData name="Said Pakyari" userId="95f80f1da1830a17" providerId="LiveId" clId="{B36D752D-BB4E-4589-8DBB-C2D491FCAAD9}" dt="2020-10-17T06:39:17.804" v="1719" actId="14100"/>
          <ac:spMkLst>
            <pc:docMk/>
            <pc:sldMk cId="1407816735" sldId="286"/>
            <ac:spMk id="7" creationId="{7FF40589-EA96-4F91-8B3A-0A88FD169D34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9" creationId="{F499E855-5F15-4A7E-AEC5-71B75F4401CE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11" creationId="{8310C654-4E2A-4DED-A9A2-7EE240254F69}"/>
          </ac:spMkLst>
        </pc:spChg>
        <pc:spChg chg="add mod">
          <ac:chgData name="Said Pakyari" userId="95f80f1da1830a17" providerId="LiveId" clId="{B36D752D-BB4E-4589-8DBB-C2D491FCAAD9}" dt="2020-10-17T06:39:32.114" v="1722" actId="20577"/>
          <ac:spMkLst>
            <pc:docMk/>
            <pc:sldMk cId="1407816735" sldId="286"/>
            <ac:spMk id="13" creationId="{192FA5CE-3CC7-43D9-AB2D-E7F8D1CA19B3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15" creationId="{DB3C4696-ECCB-4E59-AACA-5ED740343042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17" creationId="{686DC137-F54A-4B22-AF51-86998DFB4B32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19" creationId="{C90F798E-D645-4A1B-B775-8FD0EA5EB86A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21" creationId="{FA34C7A6-E014-47EA-B3B5-F5EB0281075B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23" creationId="{2FECCFCE-363F-457C-B8D2-176F3BFA067C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25" creationId="{566AEADC-3768-4EBE-BA2C-055B6A7AD4D7}"/>
          </ac:spMkLst>
        </pc:spChg>
        <pc:spChg chg="add mod">
          <ac:chgData name="Said Pakyari" userId="95f80f1da1830a17" providerId="LiveId" clId="{B36D752D-BB4E-4589-8DBB-C2D491FCAAD9}" dt="2020-10-17T06:39:45.532" v="1723" actId="1076"/>
          <ac:spMkLst>
            <pc:docMk/>
            <pc:sldMk cId="1407816735" sldId="286"/>
            <ac:spMk id="27" creationId="{8734EA0A-DDC7-446A-B192-86A3548BCF76}"/>
          </ac:spMkLst>
        </pc:spChg>
        <pc:spChg chg="add mod">
          <ac:chgData name="Said Pakyari" userId="95f80f1da1830a17" providerId="LiveId" clId="{B36D752D-BB4E-4589-8DBB-C2D491FCAAD9}" dt="2020-10-17T06:39:17.804" v="1719" actId="14100"/>
          <ac:spMkLst>
            <pc:docMk/>
            <pc:sldMk cId="1407816735" sldId="286"/>
            <ac:spMk id="29" creationId="{96F8410A-AAFF-49F4-B1D8-055628705829}"/>
          </ac:spMkLst>
        </pc:spChg>
        <pc:spChg chg="add mod">
          <ac:chgData name="Said Pakyari" userId="95f80f1da1830a17" providerId="LiveId" clId="{B36D752D-BB4E-4589-8DBB-C2D491FCAAD9}" dt="2020-10-17T06:39:17.804" v="1719" actId="14100"/>
          <ac:spMkLst>
            <pc:docMk/>
            <pc:sldMk cId="1407816735" sldId="286"/>
            <ac:spMk id="31" creationId="{006241F9-D86D-4166-8561-7FA41F7E613E}"/>
          </ac:spMkLst>
        </pc:spChg>
      </pc:sldChg>
      <pc:sldChg chg="addSp delSp modSp add mod ord setBg">
        <pc:chgData name="Said Pakyari" userId="95f80f1da1830a17" providerId="LiveId" clId="{B36D752D-BB4E-4589-8DBB-C2D491FCAAD9}" dt="2020-10-17T06:52:59.721" v="1911" actId="14100"/>
        <pc:sldMkLst>
          <pc:docMk/>
          <pc:sldMk cId="1544605741" sldId="287"/>
        </pc:sldMkLst>
        <pc:spChg chg="add del mod">
          <ac:chgData name="Said Pakyari" userId="95f80f1da1830a17" providerId="LiveId" clId="{B36D752D-BB4E-4589-8DBB-C2D491FCAAD9}" dt="2020-10-17T06:52:59.721" v="1911" actId="14100"/>
          <ac:spMkLst>
            <pc:docMk/>
            <pc:sldMk cId="1544605741" sldId="287"/>
            <ac:spMk id="9" creationId="{47DD45F3-9CCD-403C-97CA-B3F007D27DEC}"/>
          </ac:spMkLst>
        </pc:spChg>
        <pc:spChg chg="mod">
          <ac:chgData name="Said Pakyari" userId="95f80f1da1830a17" providerId="LiveId" clId="{B36D752D-BB4E-4589-8DBB-C2D491FCAAD9}" dt="2020-10-17T06:47:50.867" v="1884" actId="207"/>
          <ac:spMkLst>
            <pc:docMk/>
            <pc:sldMk cId="1544605741" sldId="287"/>
            <ac:spMk id="10" creationId="{55287D7D-A108-4F36-B26F-A8C9592416F5}"/>
          </ac:spMkLst>
        </pc:spChg>
        <pc:spChg chg="mod">
          <ac:chgData name="Said Pakyari" userId="95f80f1da1830a17" providerId="LiveId" clId="{B36D752D-BB4E-4589-8DBB-C2D491FCAAD9}" dt="2020-10-17T06:46:09.715" v="1877" actId="1076"/>
          <ac:spMkLst>
            <pc:docMk/>
            <pc:sldMk cId="1544605741" sldId="287"/>
            <ac:spMk id="12" creationId="{EB213407-0F6A-4F93-9A28-54CDADBCEDF5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69" creationId="{6B70EAB0-8CC2-4A0F-AD72-0EA928CD5874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1" creationId="{1E3C0676-E5B2-4B9D-8662-4F60803AE07A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4" creationId="{D6A6D76E-044C-4C89-AEC8-05298CC78E83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76" creationId="{E4D631DB-C46C-4D02-A86B-2C3C8B32FFC4}"/>
          </ac:spMkLst>
        </pc:spChg>
        <pc:spChg chg="del">
          <ac:chgData name="Said Pakyari" userId="95f80f1da1830a17" providerId="LiveId" clId="{B36D752D-BB4E-4589-8DBB-C2D491FCAAD9}" dt="2020-10-17T06:45:45.540" v="1868" actId="478"/>
          <ac:spMkLst>
            <pc:docMk/>
            <pc:sldMk cId="1544605741" sldId="287"/>
            <ac:spMk id="85" creationId="{6DE0B7BA-C877-4969-BFC5-A186A6920A68}"/>
          </ac:spMkLst>
        </pc:spChg>
        <pc:spChg chg="del">
          <ac:chgData name="Said Pakyari" userId="95f80f1da1830a17" providerId="LiveId" clId="{B36D752D-BB4E-4589-8DBB-C2D491FCAAD9}" dt="2020-10-17T06:45:47.619" v="1869" actId="478"/>
          <ac:spMkLst>
            <pc:docMk/>
            <pc:sldMk cId="1544605741" sldId="287"/>
            <ac:spMk id="89" creationId="{C41B1E52-DBA1-4772-A19B-73C681E7890E}"/>
          </ac:spMkLst>
        </pc:spChg>
        <pc:spChg chg="del mod">
          <ac:chgData name="Said Pakyari" userId="95f80f1da1830a17" providerId="LiveId" clId="{B36D752D-BB4E-4589-8DBB-C2D491FCAAD9}" dt="2020-10-17T06:45:51.858" v="1873" actId="478"/>
          <ac:spMkLst>
            <pc:docMk/>
            <pc:sldMk cId="1544605741" sldId="287"/>
            <ac:spMk id="91" creationId="{E5CF13C7-40E6-474F-AF34-B4853E29A643}"/>
          </ac:spMkLst>
        </pc:spChg>
        <pc:spChg chg="del">
          <ac:chgData name="Said Pakyari" userId="95f80f1da1830a17" providerId="LiveId" clId="{B36D752D-BB4E-4589-8DBB-C2D491FCAAD9}" dt="2020-10-17T06:45:53.906" v="1875" actId="478"/>
          <ac:spMkLst>
            <pc:docMk/>
            <pc:sldMk cId="1544605741" sldId="287"/>
            <ac:spMk id="108" creationId="{401D5E31-9F54-4BE6-9783-FA070037F308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0" creationId="{0ECFE321-3ED9-412B-83C8-B20D8B7AD62A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2" creationId="{FAC9188E-0039-4372-9545-A8E3E949C5EF}"/>
          </ac:spMkLst>
        </pc:spChg>
        <pc:spChg chg="del">
          <ac:chgData name="Said Pakyari" userId="95f80f1da1830a17" providerId="LiveId" clId="{B36D752D-BB4E-4589-8DBB-C2D491FCAAD9}" dt="2020-10-17T06:45:34.738" v="1867" actId="478"/>
          <ac:spMkLst>
            <pc:docMk/>
            <pc:sldMk cId="1544605741" sldId="287"/>
            <ac:spMk id="116" creationId="{455E6E94-16C0-4ECC-B17A-D65CA4F205EF}"/>
          </ac:spMkLst>
        </pc:spChg>
        <pc:picChg chg="add mod">
          <ac:chgData name="Said Pakyari" userId="95f80f1da1830a17" providerId="LiveId" clId="{B36D752D-BB4E-4589-8DBB-C2D491FCAAD9}" dt="2020-10-17T06:48:51.981" v="1886" actId="1076"/>
          <ac:picMkLst>
            <pc:docMk/>
            <pc:sldMk cId="1544605741" sldId="287"/>
            <ac:picMk id="3" creationId="{F58CAC9F-A589-408D-A88E-1A6CE1DDD60C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19" creationId="{92F06461-55BE-4EEC-86EE-BA7B24B4149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35" creationId="{B35EC618-564F-47AD-828A-2B5BEEA1F12D}"/>
          </ac:picMkLst>
        </pc:picChg>
        <pc:picChg chg="mod">
          <ac:chgData name="Said Pakyari" userId="95f80f1da1830a17" providerId="LiveId" clId="{B36D752D-BB4E-4589-8DBB-C2D491FCAAD9}" dt="2020-10-17T06:47:23.093" v="1882" actId="1076"/>
          <ac:picMkLst>
            <pc:docMk/>
            <pc:sldMk cId="1544605741" sldId="287"/>
            <ac:picMk id="45" creationId="{759511FA-0CAF-4362-91F5-69F5A32CC3A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49" creationId="{EFC06E86-AC39-4A50-B835-7ED1FA205F7C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3" creationId="{82331197-176F-41D5-90B4-C55F8A296CA9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7" creationId="{1AFB6C6A-58FE-4256-993E-A35A0A2EE6D3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59" creationId="{C30FE8C9-8322-4DEB-8F8D-C67F97B5588D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3" creationId="{DB68DD2D-9464-44CC-B029-284B24AD4CE1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5" creationId="{B5D5BD36-216C-45E1-B4B6-42B9728ADD19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7" creationId="{436A062B-0ED2-4907-9CDB-F9093D39C235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68" creationId="{3CB8D612-27C2-4B91-BB20-9C51CB5B371E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80" creationId="{F8872126-B487-4B78-82D4-88C2E5E6134F}"/>
          </ac:picMkLst>
        </pc:picChg>
        <pc:picChg chg="del">
          <ac:chgData name="Said Pakyari" userId="95f80f1da1830a17" providerId="LiveId" clId="{B36D752D-BB4E-4589-8DBB-C2D491FCAAD9}" dt="2020-10-17T06:45:34.738" v="1867" actId="478"/>
          <ac:picMkLst>
            <pc:docMk/>
            <pc:sldMk cId="1544605741" sldId="287"/>
            <ac:picMk id="95" creationId="{A1EB9BD5-E84F-4099-8353-544B91717F00}"/>
          </ac:picMkLst>
        </pc:picChg>
        <pc:picChg chg="del">
          <ac:chgData name="Said Pakyari" userId="95f80f1da1830a17" providerId="LiveId" clId="{B36D752D-BB4E-4589-8DBB-C2D491FCAAD9}" dt="2020-10-17T06:45:52.752" v="1874" actId="478"/>
          <ac:picMkLst>
            <pc:docMk/>
            <pc:sldMk cId="1544605741" sldId="287"/>
            <ac:picMk id="103" creationId="{B0169F79-B1EC-4C54-86EC-2D6BBDB53150}"/>
          </ac:picMkLst>
        </pc:picChg>
        <pc:picChg chg="del">
          <ac:chgData name="Said Pakyari" userId="95f80f1da1830a17" providerId="LiveId" clId="{B36D752D-BB4E-4589-8DBB-C2D491FCAAD9}" dt="2020-10-17T06:45:54.536" v="1876" actId="478"/>
          <ac:picMkLst>
            <pc:docMk/>
            <pc:sldMk cId="1544605741" sldId="287"/>
            <ac:picMk id="106" creationId="{40B35B20-7787-4C91-9136-EA454E1DF40D}"/>
          </ac:picMkLst>
        </pc:picChg>
        <pc:cxnChg chg="del">
          <ac:chgData name="Said Pakyari" userId="95f80f1da1830a17" providerId="LiveId" clId="{B36D752D-BB4E-4589-8DBB-C2D491FCAAD9}" dt="2020-10-17T06:45:48.705" v="1870" actId="478"/>
          <ac:cxnSpMkLst>
            <pc:docMk/>
            <pc:sldMk cId="1544605741" sldId="287"/>
            <ac:cxnSpMk id="97" creationId="{79DD19BA-E343-4BD6-BBD9-F14683EA29BB}"/>
          </ac:cxnSpMkLst>
        </pc:cxnChg>
        <pc:cxnChg chg="del">
          <ac:chgData name="Said Pakyari" userId="95f80f1da1830a17" providerId="LiveId" clId="{B36D752D-BB4E-4589-8DBB-C2D491FCAAD9}" dt="2020-10-17T06:45:49.552" v="1871" actId="478"/>
          <ac:cxnSpMkLst>
            <pc:docMk/>
            <pc:sldMk cId="1544605741" sldId="287"/>
            <ac:cxnSpMk id="98" creationId="{7E052090-DA57-4D61-B350-867FA888278E}"/>
          </ac:cxnSpMkLst>
        </pc:cxn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1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1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789612" y="2438400"/>
            <a:ext cx="533400" cy="533400"/>
          </a:xfrm>
          <a:prstGeom prst="ellipse">
            <a:avLst/>
          </a:prstGeom>
          <a:solidFill>
            <a:srgbClr val="208AEC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8913812" y="940788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255711" y="4627592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8CAC9F-A589-408D-A88E-1A6CE1DD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4446530"/>
            <a:ext cx="260068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EAE0A6-5357-4871-BEAE-0C21D989DFC1}"/>
              </a:ext>
            </a:extLst>
          </p:cNvPr>
          <p:cNvSpPr/>
          <p:nvPr/>
        </p:nvSpPr>
        <p:spPr>
          <a:xfrm>
            <a:off x="0" y="2667000"/>
            <a:ext cx="12188825" cy="4191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9511FA-0CAF-4362-91F5-69F5A32C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8" y="484949"/>
            <a:ext cx="11768117" cy="58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7DD45F3-9CCD-403C-97CA-B3F007D27DEC}"/>
              </a:ext>
            </a:extLst>
          </p:cNvPr>
          <p:cNvSpPr/>
          <p:nvPr/>
        </p:nvSpPr>
        <p:spPr>
          <a:xfrm>
            <a:off x="5685879" y="2318046"/>
            <a:ext cx="817066" cy="79186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API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5287D7D-A108-4F36-B26F-A8C9592416F5}"/>
              </a:ext>
            </a:extLst>
          </p:cNvPr>
          <p:cNvSpPr txBox="1">
            <a:spLocks/>
          </p:cNvSpPr>
          <p:nvPr/>
        </p:nvSpPr>
        <p:spPr>
          <a:xfrm>
            <a:off x="-1589" y="2224085"/>
            <a:ext cx="25146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Front-End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B213407-0F6A-4F93-9A28-54CDADBCEDF5}"/>
              </a:ext>
            </a:extLst>
          </p:cNvPr>
          <p:cNvSpPr txBox="1">
            <a:spLocks/>
          </p:cNvSpPr>
          <p:nvPr/>
        </p:nvSpPr>
        <p:spPr>
          <a:xfrm>
            <a:off x="14558" y="2666999"/>
            <a:ext cx="2819400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Back-End</a:t>
            </a:r>
          </a:p>
        </p:txBody>
      </p:sp>
      <p:pic>
        <p:nvPicPr>
          <p:cNvPr id="19" name="Graphic 6" descr="Flask">
            <a:extLst>
              <a:ext uri="{FF2B5EF4-FFF2-40B4-BE49-F238E27FC236}">
                <a16:creationId xmlns:a16="http://schemas.microsoft.com/office/drawing/2014/main" id="{92F06461-55BE-4EEC-86EE-BA7B24B41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501755" y="4474025"/>
            <a:ext cx="2008101" cy="20081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35EC618-564F-47AD-828A-2B5BEEA1F1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04535" y="3618314"/>
            <a:ext cx="1936353" cy="7579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FC06E86-AC39-4A50-B835-7ED1FA205F7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1547" y="5908274"/>
            <a:ext cx="2094492" cy="5182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AFB6C6A-58FE-4256-993E-A35A0A2EE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932" y="5344626"/>
            <a:ext cx="1256518" cy="126712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30FE8C9-8322-4DEB-8F8D-C67F97B5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96" y="5352717"/>
            <a:ext cx="759116" cy="9766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B68DD2D-9464-44CC-B029-284B24AD4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171" y="5508470"/>
            <a:ext cx="759116" cy="9766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5D5BD36-216C-45E1-B4B6-42B9728ADD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236" y="5666246"/>
            <a:ext cx="759116" cy="9766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36A062B-0ED2-4907-9CDB-F9093D39C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3692" y="5315572"/>
            <a:ext cx="1051815" cy="1060691"/>
          </a:xfrm>
          <a:prstGeom prst="rect">
            <a:avLst/>
          </a:prstGeom>
        </p:spPr>
      </p:pic>
      <p:pic>
        <p:nvPicPr>
          <p:cNvPr id="68" name="Graphic 6" descr="Database">
            <a:extLst>
              <a:ext uri="{FF2B5EF4-FFF2-40B4-BE49-F238E27FC236}">
                <a16:creationId xmlns:a16="http://schemas.microsoft.com/office/drawing/2014/main" id="{3CB8D612-27C2-4B91-BB20-9C51CB5B37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229447" y="5329432"/>
            <a:ext cx="1251783" cy="12517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331197-176F-41D5-90B4-C55F8A296C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33479" y="5731420"/>
            <a:ext cx="1002882" cy="988188"/>
          </a:xfrm>
          <a:prstGeom prst="rect">
            <a:avLst/>
          </a:prstGeom>
        </p:spPr>
      </p:pic>
      <p:sp>
        <p:nvSpPr>
          <p:cNvPr id="69" name="Arrow: Right 68">
            <a:extLst>
              <a:ext uri="{FF2B5EF4-FFF2-40B4-BE49-F238E27FC236}">
                <a16:creationId xmlns:a16="http://schemas.microsoft.com/office/drawing/2014/main" id="{6B70EAB0-8CC2-4A0F-AD72-0EA928CD5874}"/>
              </a:ext>
            </a:extLst>
          </p:cNvPr>
          <p:cNvSpPr/>
          <p:nvPr/>
        </p:nvSpPr>
        <p:spPr>
          <a:xfrm>
            <a:off x="1831018" y="5939392"/>
            <a:ext cx="452234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3C0676-E5B2-4B9D-8662-4F60803AE07A}"/>
              </a:ext>
            </a:extLst>
          </p:cNvPr>
          <p:cNvSpPr/>
          <p:nvPr/>
        </p:nvSpPr>
        <p:spPr>
          <a:xfrm>
            <a:off x="3842230" y="5912587"/>
            <a:ext cx="458441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D6A6D76E-044C-4C89-AEC8-05298CC78E83}"/>
              </a:ext>
            </a:extLst>
          </p:cNvPr>
          <p:cNvSpPr/>
          <p:nvPr/>
        </p:nvSpPr>
        <p:spPr>
          <a:xfrm>
            <a:off x="5898824" y="5979223"/>
            <a:ext cx="1920555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E4D631DB-C46C-4D02-A86B-2C3C8B32FFC4}"/>
              </a:ext>
            </a:extLst>
          </p:cNvPr>
          <p:cNvSpPr/>
          <p:nvPr/>
        </p:nvSpPr>
        <p:spPr>
          <a:xfrm>
            <a:off x="9685608" y="5655775"/>
            <a:ext cx="792853" cy="22860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Graphic 79" descr="Back">
            <a:extLst>
              <a:ext uri="{FF2B5EF4-FFF2-40B4-BE49-F238E27FC236}">
                <a16:creationId xmlns:a16="http://schemas.microsoft.com/office/drawing/2014/main" id="{F8872126-B487-4B78-82D4-88C2E5E613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199589" y="3205937"/>
            <a:ext cx="914400" cy="9144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DE0B7BA-C877-4969-BFC5-A186A6920A68}"/>
              </a:ext>
            </a:extLst>
          </p:cNvPr>
          <p:cNvSpPr txBox="1"/>
          <p:nvPr/>
        </p:nvSpPr>
        <p:spPr>
          <a:xfrm>
            <a:off x="2182549" y="1288749"/>
            <a:ext cx="9876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1B1E52-DBA1-4772-A19B-73C681E7890E}"/>
              </a:ext>
            </a:extLst>
          </p:cNvPr>
          <p:cNvSpPr txBox="1"/>
          <p:nvPr/>
        </p:nvSpPr>
        <p:spPr>
          <a:xfrm>
            <a:off x="4418292" y="1404089"/>
            <a:ext cx="82586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JSON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CF13C7-40E6-474F-AF34-B4853E29A643}"/>
              </a:ext>
            </a:extLst>
          </p:cNvPr>
          <p:cNvSpPr txBox="1"/>
          <p:nvPr/>
        </p:nvSpPr>
        <p:spPr>
          <a:xfrm>
            <a:off x="7989332" y="1813486"/>
            <a:ext cx="11969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</a:p>
        </p:txBody>
      </p:sp>
      <p:pic>
        <p:nvPicPr>
          <p:cNvPr id="95" name="Graphic 94" descr="Cursor">
            <a:extLst>
              <a:ext uri="{FF2B5EF4-FFF2-40B4-BE49-F238E27FC236}">
                <a16:creationId xmlns:a16="http://schemas.microsoft.com/office/drawing/2014/main" id="{A1EB9BD5-E84F-4099-8353-544B91717F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49290" y="4175366"/>
            <a:ext cx="914400" cy="914400"/>
          </a:xfrm>
          <a:prstGeom prst="rect">
            <a:avLst/>
          </a:prstGeom>
        </p:spPr>
      </p:pic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9DD19BA-E343-4BD6-BBD9-F14683EA29BB}"/>
              </a:ext>
            </a:extLst>
          </p:cNvPr>
          <p:cNvCxnSpPr/>
          <p:nvPr/>
        </p:nvCxnSpPr>
        <p:spPr>
          <a:xfrm>
            <a:off x="3761111" y="1431874"/>
            <a:ext cx="6302132" cy="96712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E052090-DA57-4D61-B350-867FA888278E}"/>
              </a:ext>
            </a:extLst>
          </p:cNvPr>
          <p:cNvCxnSpPr>
            <a:cxnSpLocks/>
          </p:cNvCxnSpPr>
          <p:nvPr/>
        </p:nvCxnSpPr>
        <p:spPr>
          <a:xfrm rot="10800000">
            <a:off x="3884905" y="1239327"/>
            <a:ext cx="6387896" cy="99985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0169F79-B1EC-4C54-86EC-2D6BBDB53150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138" y="376001"/>
            <a:ext cx="2576209" cy="2199203"/>
          </a:xfrm>
          <a:prstGeom prst="rect">
            <a:avLst/>
          </a:prstGeom>
        </p:spPr>
      </p:pic>
      <p:pic>
        <p:nvPicPr>
          <p:cNvPr id="106" name="Graphic 105" descr="Presentation with pie chart">
            <a:extLst>
              <a:ext uri="{FF2B5EF4-FFF2-40B4-BE49-F238E27FC236}">
                <a16:creationId xmlns:a16="http://schemas.microsoft.com/office/drawing/2014/main" id="{40B35B20-7787-4C91-9136-EA454E1DF4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21229" y="442153"/>
            <a:ext cx="1136205" cy="1136205"/>
          </a:xfrm>
          <a:prstGeom prst="rect">
            <a:avLst/>
          </a:prstGeom>
        </p:spPr>
      </p:pic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401D5E31-9F54-4BE6-9783-FA070037F308}"/>
              </a:ext>
            </a:extLst>
          </p:cNvPr>
          <p:cNvSpPr/>
          <p:nvPr/>
        </p:nvSpPr>
        <p:spPr>
          <a:xfrm flipH="1">
            <a:off x="8664497" y="841952"/>
            <a:ext cx="611281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0ECFE321-3ED9-412B-83C8-B20D8B7AD62A}"/>
              </a:ext>
            </a:extLst>
          </p:cNvPr>
          <p:cNvSpPr txBox="1">
            <a:spLocks/>
          </p:cNvSpPr>
          <p:nvPr/>
        </p:nvSpPr>
        <p:spPr>
          <a:xfrm>
            <a:off x="882271" y="4693738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E</a:t>
            </a:r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FAC9188E-0039-4372-9545-A8E3E949C5EF}"/>
              </a:ext>
            </a:extLst>
          </p:cNvPr>
          <p:cNvSpPr txBox="1">
            <a:spLocks/>
          </p:cNvSpPr>
          <p:nvPr/>
        </p:nvSpPr>
        <p:spPr>
          <a:xfrm>
            <a:off x="2759397" y="4696957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455E6E94-16C0-4ECC-B17A-D65CA4F205EF}"/>
              </a:ext>
            </a:extLst>
          </p:cNvPr>
          <p:cNvSpPr txBox="1">
            <a:spLocks/>
          </p:cNvSpPr>
          <p:nvPr/>
        </p:nvSpPr>
        <p:spPr>
          <a:xfrm>
            <a:off x="4584004" y="4694320"/>
            <a:ext cx="494441" cy="442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28042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API Routs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Input Routs: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/api/v1.0/years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/api/v1.0/countries</a:t>
            </a:r>
          </a:p>
          <a:p>
            <a:pPr lvl="1"/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/api/v1.0/regions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/api/v1.0/</a:t>
            </a:r>
            <a:r>
              <a:rPr lang="en-US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admission_classes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</a:rPr>
              <a:t>Data Routs: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api/v1.0/migration_data/(demography)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</a:p>
          <a:p>
            <a:pPr lvl="1"/>
            <a:r>
              <a:rPr lang="en-US" sz="20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0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Immigrants’ demographics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 fontScale="70000" lnSpcReduction="20000"/>
          </a:bodyPr>
          <a:lstStyle/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sz="2000" b="0" i="0" dirty="0">
              <a:effectLst/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pPr lvl="1"/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550F-9548-4A4B-8DF6-0D7BF2C0CFDA}"/>
              </a:ext>
            </a:extLst>
          </p:cNvPr>
          <p:cNvSpPr/>
          <p:nvPr/>
        </p:nvSpPr>
        <p:spPr>
          <a:xfrm>
            <a:off x="4951412" y="1600200"/>
            <a:ext cx="2133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Demography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8181F-388A-4FF1-9006-5D869F31673D}"/>
              </a:ext>
            </a:extLst>
          </p:cNvPr>
          <p:cNvSpPr/>
          <p:nvPr/>
        </p:nvSpPr>
        <p:spPr>
          <a:xfrm>
            <a:off x="1751012" y="1600200"/>
            <a:ext cx="3200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</a:rPr>
              <a:t>api/v1.0/migration_data/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84693-76AC-488F-93AB-BF5D50D5B43E}"/>
              </a:ext>
            </a:extLst>
          </p:cNvPr>
          <p:cNvSpPr/>
          <p:nvPr/>
        </p:nvSpPr>
        <p:spPr>
          <a:xfrm>
            <a:off x="4951412" y="198742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0ED43-182E-49FA-A18F-3E288A03B49E}"/>
              </a:ext>
            </a:extLst>
          </p:cNvPr>
          <p:cNvSpPr/>
          <p:nvPr/>
        </p:nvSpPr>
        <p:spPr>
          <a:xfrm>
            <a:off x="4951412" y="236842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2E919-4A0F-49A9-A453-F7DE3B0B48B9}"/>
              </a:ext>
            </a:extLst>
          </p:cNvPr>
          <p:cNvSpPr/>
          <p:nvPr/>
        </p:nvSpPr>
        <p:spPr>
          <a:xfrm>
            <a:off x="4951412" y="2705100"/>
            <a:ext cx="2133600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DBF46-3394-40AD-B541-24351089FB3D}"/>
              </a:ext>
            </a:extLst>
          </p:cNvPr>
          <p:cNvSpPr/>
          <p:nvPr/>
        </p:nvSpPr>
        <p:spPr>
          <a:xfrm>
            <a:off x="4951411" y="308610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Median Income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5C82D-B464-4A13-8FBF-A1EC0343D387}"/>
              </a:ext>
            </a:extLst>
          </p:cNvPr>
          <p:cNvSpPr/>
          <p:nvPr/>
        </p:nvSpPr>
        <p:spPr>
          <a:xfrm>
            <a:off x="4951411" y="342278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D71AE-72F6-4CC1-A4FD-37C0ED4F021C}"/>
              </a:ext>
            </a:extLst>
          </p:cNvPr>
          <p:cNvSpPr/>
          <p:nvPr/>
        </p:nvSpPr>
        <p:spPr>
          <a:xfrm>
            <a:off x="4951411" y="3803780"/>
            <a:ext cx="213360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Occupation</a:t>
            </a:r>
          </a:p>
        </p:txBody>
      </p:sp>
    </p:spTree>
    <p:extLst>
      <p:ext uri="{BB962C8B-B14F-4D97-AF65-F5344CB8AC3E}">
        <p14:creationId xmlns:p14="http://schemas.microsoft.com/office/powerpoint/2010/main" val="20163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401908C-7AC0-4306-A9D5-5E38227C12A5}"/>
              </a:ext>
            </a:extLst>
          </p:cNvPr>
          <p:cNvSpPr/>
          <p:nvPr/>
        </p:nvSpPr>
        <p:spPr>
          <a:xfrm>
            <a:off x="527110" y="1985088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Immigrants’ distribution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br>
              <a:rPr lang="en-US" dirty="0"/>
            </a:br>
            <a:br>
              <a:rPr lang="en-US" dirty="0"/>
            </a:br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sz="1600" dirty="0">
              <a:latin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8181F-388A-4FF1-9006-5D869F31673D}"/>
              </a:ext>
            </a:extLst>
          </p:cNvPr>
          <p:cNvSpPr/>
          <p:nvPr/>
        </p:nvSpPr>
        <p:spPr>
          <a:xfrm>
            <a:off x="527110" y="1609531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984693-76AC-488F-93AB-BF5D50D5B43E}"/>
              </a:ext>
            </a:extLst>
          </p:cNvPr>
          <p:cNvSpPr/>
          <p:nvPr/>
        </p:nvSpPr>
        <p:spPr>
          <a:xfrm>
            <a:off x="5195493" y="1988975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Mexico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0ED43-182E-49FA-A18F-3E288A03B49E}"/>
              </a:ext>
            </a:extLst>
          </p:cNvPr>
          <p:cNvSpPr/>
          <p:nvPr/>
        </p:nvSpPr>
        <p:spPr>
          <a:xfrm>
            <a:off x="5195493" y="2746312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region:Europe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2E919-4A0F-49A9-A453-F7DE3B0B48B9}"/>
              </a:ext>
            </a:extLst>
          </p:cNvPr>
          <p:cNvSpPr/>
          <p:nvPr/>
        </p:nvSpPr>
        <p:spPr>
          <a:xfrm>
            <a:off x="5195493" y="3103208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DBF46-3394-40AD-B541-24351089FB3D}"/>
              </a:ext>
            </a:extLst>
          </p:cNvPr>
          <p:cNvSpPr/>
          <p:nvPr/>
        </p:nvSpPr>
        <p:spPr>
          <a:xfrm>
            <a:off x="7901437" y="1991696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65C82D-B464-4A13-8FBF-A1EC0343D387}"/>
              </a:ext>
            </a:extLst>
          </p:cNvPr>
          <p:cNvSpPr/>
          <p:nvPr/>
        </p:nvSpPr>
        <p:spPr>
          <a:xfrm>
            <a:off x="9677275" y="1983533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C550F-9548-4A4B-8DF6-0D7BF2C0CFDA}"/>
              </a:ext>
            </a:extLst>
          </p:cNvPr>
          <p:cNvSpPr/>
          <p:nvPr/>
        </p:nvSpPr>
        <p:spPr>
          <a:xfrm>
            <a:off x="5195493" y="1609531"/>
            <a:ext cx="270594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Times New Roman" panose="02020603050405020304" pitchFamily="18" charset="0"/>
              </a:rPr>
              <a:t>countries or regions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3D511-6D7C-4680-A3E3-42A256C3DA3B}"/>
              </a:ext>
            </a:extLst>
          </p:cNvPr>
          <p:cNvSpPr/>
          <p:nvPr/>
        </p:nvSpPr>
        <p:spPr>
          <a:xfrm>
            <a:off x="5195493" y="2360644"/>
            <a:ext cx="2705944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Mexico&amp;India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B8827-9CA5-456A-BA88-0005E13EF20E}"/>
              </a:ext>
            </a:extLst>
          </p:cNvPr>
          <p:cNvSpPr/>
          <p:nvPr/>
        </p:nvSpPr>
        <p:spPr>
          <a:xfrm>
            <a:off x="7901437" y="1602533"/>
            <a:ext cx="178056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/years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45041-65C6-455A-A7D8-62BA2A53F5D9}"/>
              </a:ext>
            </a:extLst>
          </p:cNvPr>
          <p:cNvSpPr/>
          <p:nvPr/>
        </p:nvSpPr>
        <p:spPr>
          <a:xfrm>
            <a:off x="7907625" y="2367840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2010&amp;2015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EB92DD-D505-4192-AA0E-24EB7CEFCD5E}"/>
              </a:ext>
            </a:extLst>
          </p:cNvPr>
          <p:cNvSpPr/>
          <p:nvPr/>
        </p:nvSpPr>
        <p:spPr>
          <a:xfrm>
            <a:off x="7907625" y="2735428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2008:2015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284D3-09D1-4D11-B7FF-B5CE9660A797}"/>
              </a:ext>
            </a:extLst>
          </p:cNvPr>
          <p:cNvSpPr/>
          <p:nvPr/>
        </p:nvSpPr>
        <p:spPr>
          <a:xfrm>
            <a:off x="7901437" y="3106126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A4C62-A51D-47CA-9841-E6A07A03BD56}"/>
              </a:ext>
            </a:extLst>
          </p:cNvPr>
          <p:cNvSpPr/>
          <p:nvPr/>
        </p:nvSpPr>
        <p:spPr>
          <a:xfrm>
            <a:off x="9664861" y="1605256"/>
            <a:ext cx="77295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/top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068DF6-3C1B-4891-99FF-22E2ADD66CB3}"/>
              </a:ext>
            </a:extLst>
          </p:cNvPr>
          <p:cNvSpPr/>
          <p:nvPr/>
        </p:nvSpPr>
        <p:spPr>
          <a:xfrm>
            <a:off x="9677275" y="2350147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83BB9C-C33F-4E77-BE55-94C445C227C6}"/>
              </a:ext>
            </a:extLst>
          </p:cNvPr>
          <p:cNvSpPr/>
          <p:nvPr/>
        </p:nvSpPr>
        <p:spPr>
          <a:xfrm>
            <a:off x="9677275" y="2735428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32739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876-392D-4861-A0EE-3DE461B1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State’s Immigrants diversity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90FFD-1E76-48C5-9F1F-1492D2C24394}"/>
              </a:ext>
            </a:extLst>
          </p:cNvPr>
          <p:cNvSpPr/>
          <p:nvPr/>
        </p:nvSpPr>
        <p:spPr>
          <a:xfrm>
            <a:off x="1188034" y="2057400"/>
            <a:ext cx="4724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0" i="0" dirty="0">
                <a:effectLst/>
                <a:latin typeface="Times New Roman" panose="02020603050405020304" pitchFamily="18" charset="0"/>
              </a:rPr>
              <a:t>/api/v1.0/</a:t>
            </a:r>
            <a:r>
              <a:rPr lang="en-US" sz="24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40589-EA96-4F91-8B3A-0A88FD169D34}"/>
              </a:ext>
            </a:extLst>
          </p:cNvPr>
          <p:cNvSpPr/>
          <p:nvPr/>
        </p:nvSpPr>
        <p:spPr>
          <a:xfrm>
            <a:off x="5856417" y="2436844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California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99E855-5F15-4A7E-AEC5-71B75F4401CE}"/>
              </a:ext>
            </a:extLst>
          </p:cNvPr>
          <p:cNvSpPr/>
          <p:nvPr/>
        </p:nvSpPr>
        <p:spPr>
          <a:xfrm>
            <a:off x="7548419" y="2446563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0C654-4E2A-4DED-A9A2-7EE240254F69}"/>
              </a:ext>
            </a:extLst>
          </p:cNvPr>
          <p:cNvSpPr/>
          <p:nvPr/>
        </p:nvSpPr>
        <p:spPr>
          <a:xfrm>
            <a:off x="9324257" y="2438400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FA5CE-3CC7-43D9-AB2D-E7F8D1CA19B3}"/>
              </a:ext>
            </a:extLst>
          </p:cNvPr>
          <p:cNvSpPr/>
          <p:nvPr/>
        </p:nvSpPr>
        <p:spPr>
          <a:xfrm>
            <a:off x="5856417" y="2057400"/>
            <a:ext cx="1685795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i="0" dirty="0">
                <a:effectLst/>
                <a:latin typeface="Times New Roman" panose="02020603050405020304" pitchFamily="18" charset="0"/>
              </a:rPr>
              <a:t>Location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C4696-ECCB-4E59-AACA-5ED740343042}"/>
              </a:ext>
            </a:extLst>
          </p:cNvPr>
          <p:cNvSpPr/>
          <p:nvPr/>
        </p:nvSpPr>
        <p:spPr>
          <a:xfrm>
            <a:off x="7548419" y="2057400"/>
            <a:ext cx="1780563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/years</a:t>
            </a:r>
            <a:r>
              <a:rPr lang="en-US" sz="2400" b="0" i="0" dirty="0">
                <a:effectLst/>
                <a:latin typeface="Times New Roman" panose="02020603050405020304" pitchFamily="18" charset="0"/>
              </a:rPr>
              <a:t>/</a:t>
            </a: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6DC137-F54A-4B22-AF51-86998DFB4B32}"/>
              </a:ext>
            </a:extLst>
          </p:cNvPr>
          <p:cNvSpPr/>
          <p:nvPr/>
        </p:nvSpPr>
        <p:spPr>
          <a:xfrm>
            <a:off x="7554607" y="2822707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2010&amp;2015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F798E-D645-4A1B-B775-8FD0EA5EB86A}"/>
              </a:ext>
            </a:extLst>
          </p:cNvPr>
          <p:cNvSpPr/>
          <p:nvPr/>
        </p:nvSpPr>
        <p:spPr>
          <a:xfrm>
            <a:off x="7554607" y="3190295"/>
            <a:ext cx="177437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2008:2015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4C7A6-E014-47EA-B3B5-F5EB0281075B}"/>
              </a:ext>
            </a:extLst>
          </p:cNvPr>
          <p:cNvSpPr/>
          <p:nvPr/>
        </p:nvSpPr>
        <p:spPr>
          <a:xfrm>
            <a:off x="7548419" y="3560993"/>
            <a:ext cx="17867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ECCFCE-363F-457C-B8D2-176F3BFA067C}"/>
              </a:ext>
            </a:extLst>
          </p:cNvPr>
          <p:cNvSpPr/>
          <p:nvPr/>
        </p:nvSpPr>
        <p:spPr>
          <a:xfrm>
            <a:off x="9311843" y="2060123"/>
            <a:ext cx="772951" cy="381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</a:rPr>
              <a:t>/top</a:t>
            </a:r>
            <a:endParaRPr lang="en-US" sz="2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6AEADC-3768-4EBE-BA2C-055B6A7AD4D7}"/>
              </a:ext>
            </a:extLst>
          </p:cNvPr>
          <p:cNvSpPr/>
          <p:nvPr/>
        </p:nvSpPr>
        <p:spPr>
          <a:xfrm>
            <a:off x="9324257" y="2805014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34EA0A-DDC7-446A-B192-86A3548BCF76}"/>
              </a:ext>
            </a:extLst>
          </p:cNvPr>
          <p:cNvSpPr/>
          <p:nvPr/>
        </p:nvSpPr>
        <p:spPr>
          <a:xfrm>
            <a:off x="9324257" y="3190295"/>
            <a:ext cx="772951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F8410A-AAFF-49F4-B1D8-055628705829}"/>
              </a:ext>
            </a:extLst>
          </p:cNvPr>
          <p:cNvSpPr/>
          <p:nvPr/>
        </p:nvSpPr>
        <p:spPr>
          <a:xfrm>
            <a:off x="5850210" y="2804826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6241F9-D86D-4166-8561-7FA41F7E613E}"/>
              </a:ext>
            </a:extLst>
          </p:cNvPr>
          <p:cNvSpPr/>
          <p:nvPr/>
        </p:nvSpPr>
        <p:spPr>
          <a:xfrm>
            <a:off x="5850210" y="3170087"/>
            <a:ext cx="1685795" cy="381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4078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225</Words>
  <Application>Microsoft Office PowerPoint</Application>
  <PresentationFormat>Custom</PresentationFormat>
  <Paragraphs>94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State history report presentation</vt:lpstr>
      <vt:lpstr>PowerPoint Presentation</vt:lpstr>
      <vt:lpstr>PowerPoint Presentation</vt:lpstr>
      <vt:lpstr>API Routs</vt:lpstr>
      <vt:lpstr>Immigrants’ demographics Data</vt:lpstr>
      <vt:lpstr>Immigrants’ distribution data</vt:lpstr>
      <vt:lpstr>State’s Immigrants diversity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Pakyari</dc:creator>
  <cp:lastModifiedBy>Said Pakyari</cp:lastModifiedBy>
  <cp:revision>1</cp:revision>
  <dcterms:created xsi:type="dcterms:W3CDTF">2020-10-16T18:23:38Z</dcterms:created>
  <dcterms:modified xsi:type="dcterms:W3CDTF">2020-10-17T06:53:15Z</dcterms:modified>
</cp:coreProperties>
</file>