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283" r:id="rId2"/>
    <p:sldId id="279" r:id="rId3"/>
    <p:sldId id="284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4A7F6-89CE-41E0-9011-BB2A028B6A68}" v="28" dt="2020-10-16T04:26:21.724"/>
    <p1510:client id="{B36D752D-BB4E-4589-8DBB-C2D491FCAAD9}" v="62" dt="2020-10-17T02:10:22.217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>
      <p:cViewPr varScale="1">
        <p:scale>
          <a:sx n="103" d="100"/>
          <a:sy n="103" d="100"/>
        </p:scale>
        <p:origin x="624" y="14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Pakyari" userId="95f80f1da1830a17" providerId="LiveId" clId="{B36D752D-BB4E-4589-8DBB-C2D491FCAAD9}"/>
    <pc:docChg chg="undo custSel mod addSld delSld modSld sldOrd">
      <pc:chgData name="Said Pakyari" userId="95f80f1da1830a17" providerId="LiveId" clId="{B36D752D-BB4E-4589-8DBB-C2D491FCAAD9}" dt="2020-10-17T02:12:32.127" v="1354" actId="14100"/>
      <pc:docMkLst>
        <pc:docMk/>
      </pc:docMkLst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81382254" sldId="25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570540245" sldId="261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4191325725" sldId="274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127947650" sldId="27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4673494" sldId="278"/>
        </pc:sldMkLst>
      </pc:sldChg>
      <pc:sldChg chg="delSp modSp mod ord">
        <pc:chgData name="Said Pakyari" userId="95f80f1da1830a17" providerId="LiveId" clId="{B36D752D-BB4E-4589-8DBB-C2D491FCAAD9}" dt="2020-10-16T23:03:33.143" v="1309" actId="5793"/>
        <pc:sldMkLst>
          <pc:docMk/>
          <pc:sldMk cId="25965691" sldId="279"/>
        </pc:sldMkLst>
        <pc:spChg chg="mod">
          <ac:chgData name="Said Pakyari" userId="95f80f1da1830a17" providerId="LiveId" clId="{B36D752D-BB4E-4589-8DBB-C2D491FCAAD9}" dt="2020-10-16T22:42:19.672" v="1160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6T23:03:33.143" v="1309" actId="5793"/>
          <ac:spMkLst>
            <pc:docMk/>
            <pc:sldMk cId="25965691" sldId="279"/>
            <ac:spMk id="3" creationId="{00000000-0000-0000-0000-000000000000}"/>
          </ac:spMkLst>
        </pc:spChg>
        <pc:spChg chg="del">
          <ac:chgData name="Said Pakyari" userId="95f80f1da1830a17" providerId="LiveId" clId="{B36D752D-BB4E-4589-8DBB-C2D491FCAAD9}" dt="2020-10-16T23:01:37.804" v="1301" actId="478"/>
          <ac:spMkLst>
            <pc:docMk/>
            <pc:sldMk cId="25965691" sldId="279"/>
            <ac:spMk id="4" creationId="{0500CF05-DCD1-4AEC-8101-556DBAE8F93B}"/>
          </ac:spMkLst>
        </pc:spChg>
      </pc:sldChg>
      <pc:sldChg chg="del">
        <pc:chgData name="Said Pakyari" userId="95f80f1da1830a17" providerId="LiveId" clId="{B36D752D-BB4E-4589-8DBB-C2D491FCAAD9}" dt="2020-10-16T21:45:59.333" v="925" actId="47"/>
        <pc:sldMkLst>
          <pc:docMk/>
          <pc:sldMk cId="3673438440" sldId="280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25645486" sldId="281"/>
        </pc:sldMkLst>
      </pc:sldChg>
      <pc:sldChg chg="addSp delSp modSp new del mod chgLayout">
        <pc:chgData name="Said Pakyari" userId="95f80f1da1830a17" providerId="LiveId" clId="{B36D752D-BB4E-4589-8DBB-C2D491FCAAD9}" dt="2020-10-16T21:45:55.732" v="924" actId="47"/>
        <pc:sldMkLst>
          <pc:docMk/>
          <pc:sldMk cId="3693494791" sldId="281"/>
        </pc:sldMkLst>
        <pc:spChg chg="del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2" creationId="{58A8AC3D-FB93-46F9-BAAF-E48374B7F42C}"/>
          </ac:spMkLst>
        </pc:spChg>
        <pc:spChg chg="mod ord">
          <ac:chgData name="Said Pakyari" userId="95f80f1da1830a17" providerId="LiveId" clId="{B36D752D-BB4E-4589-8DBB-C2D491FCAAD9}" dt="2020-10-16T19:41:38.864" v="561" actId="5793"/>
          <ac:spMkLst>
            <pc:docMk/>
            <pc:sldMk cId="3693494791" sldId="281"/>
            <ac:spMk id="3" creationId="{9F14B499-827E-44A1-9BF2-DF664A3B0D23}"/>
          </ac:spMkLst>
        </pc:spChg>
        <pc:spChg chg="add mod ord">
          <ac:chgData name="Said Pakyari" userId="95f80f1da1830a17" providerId="LiveId" clId="{B36D752D-BB4E-4589-8DBB-C2D491FCAAD9}" dt="2020-10-16T18:11:39.684" v="88" actId="20577"/>
          <ac:spMkLst>
            <pc:docMk/>
            <pc:sldMk cId="3693494791" sldId="281"/>
            <ac:spMk id="4" creationId="{A5A49053-DC93-4E56-808C-CD3309B1C138}"/>
          </ac:spMkLst>
        </pc:spChg>
        <pc:spChg chg="add mod ord">
          <ac:chgData name="Said Pakyari" userId="95f80f1da1830a17" providerId="LiveId" clId="{B36D752D-BB4E-4589-8DBB-C2D491FCAAD9}" dt="2020-10-16T18:10:41.296" v="57" actId="20577"/>
          <ac:spMkLst>
            <pc:docMk/>
            <pc:sldMk cId="3693494791" sldId="281"/>
            <ac:spMk id="5" creationId="{C78F7AE3-8405-43FA-A756-E217CA66BE21}"/>
          </ac:spMkLst>
        </pc:spChg>
        <pc:spChg chg="add mod ord">
          <ac:chgData name="Said Pakyari" userId="95f80f1da1830a17" providerId="LiveId" clId="{B36D752D-BB4E-4589-8DBB-C2D491FCAAD9}" dt="2020-10-16T18:10:48.482" v="66" actId="20577"/>
          <ac:spMkLst>
            <pc:docMk/>
            <pc:sldMk cId="3693494791" sldId="281"/>
            <ac:spMk id="6" creationId="{486F5DEC-B7BE-4A44-9C5A-37414616AC8E}"/>
          </ac:spMkLst>
        </pc:spChg>
        <pc:spChg chg="add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7" creationId="{1A60CEDF-1818-4424-AAF5-5E213F2E539A}"/>
          </ac:spMkLst>
        </pc:spChg>
      </pc:sldChg>
      <pc:sldChg chg="addSp delSp modSp new del mod chgLayout">
        <pc:chgData name="Said Pakyari" userId="95f80f1da1830a17" providerId="LiveId" clId="{B36D752D-BB4E-4589-8DBB-C2D491FCAAD9}" dt="2020-10-16T21:45:54.629" v="923" actId="47"/>
        <pc:sldMkLst>
          <pc:docMk/>
          <pc:sldMk cId="2922638488" sldId="282"/>
        </pc:sldMkLst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2" creationId="{D9DC5E57-E215-42B7-9E89-425F617B4150}"/>
          </ac:spMkLst>
        </pc:spChg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3" creationId="{36274BE6-B666-42A3-9AFC-1DCD88FE255F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8" creationId="{56AD37A4-0B44-46A2-AE3A-4DA16B08DA54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0" creationId="{591970B6-C568-41FE-A4CD-CBA29319F4E3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2" creationId="{3F998C5C-DD58-40B9-AF91-666B8FC89028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4" creationId="{9A0B208F-0B6D-40D0-AA21-175C29376CD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5" creationId="{E440A755-1450-4AE9-8597-B93F0252ADE0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6" creationId="{988472AB-5124-4453-B164-442F348854C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7" creationId="{4D359456-9A75-4F0C-98D5-E0DE8DB02913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8" creationId="{30F4410B-FA0D-442D-889D-927F096EC6E3}"/>
          </ac:spMkLst>
        </pc:spChg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3690717578" sldId="282"/>
        </pc:sldMkLst>
      </pc:sldChg>
      <pc:sldChg chg="addSp delSp modSp new mod setBg chgLayout">
        <pc:chgData name="Said Pakyari" userId="95f80f1da1830a17" providerId="LiveId" clId="{B36D752D-BB4E-4589-8DBB-C2D491FCAAD9}" dt="2020-10-16T22:40:03.750" v="1149" actId="14100"/>
        <pc:sldMkLst>
          <pc:docMk/>
          <pc:sldMk cId="2280422523" sldId="283"/>
        </pc:sldMkLst>
        <pc:spChg chg="del">
          <ac:chgData name="Said Pakyari" userId="95f80f1da1830a17" providerId="LiveId" clId="{B36D752D-BB4E-4589-8DBB-C2D491FCAAD9}" dt="2020-10-16T18:21:52.277" v="217" actId="478"/>
          <ac:spMkLst>
            <pc:docMk/>
            <pc:sldMk cId="2280422523" sldId="283"/>
            <ac:spMk id="2" creationId="{2244CD39-FA6A-49B8-8F5C-20AEC160364B}"/>
          </ac:spMkLst>
        </pc:spChg>
        <pc:spChg chg="del">
          <ac:chgData name="Said Pakyari" userId="95f80f1da1830a17" providerId="LiveId" clId="{B36D752D-BB4E-4589-8DBB-C2D491FCAAD9}" dt="2020-10-16T18:21:51.157" v="216" actId="478"/>
          <ac:spMkLst>
            <pc:docMk/>
            <pc:sldMk cId="2280422523" sldId="283"/>
            <ac:spMk id="3" creationId="{48E01EB4-9D53-4C9F-9299-3304BFE460D1}"/>
          </ac:spMkLst>
        </pc:spChg>
        <pc:spChg chg="add mod ord">
          <ac:chgData name="Said Pakyari" userId="95f80f1da1830a17" providerId="LiveId" clId="{B36D752D-BB4E-4589-8DBB-C2D491FCAAD9}" dt="2020-10-16T19:16:50.428" v="356" actId="207"/>
          <ac:spMkLst>
            <pc:docMk/>
            <pc:sldMk cId="2280422523" sldId="283"/>
            <ac:spMk id="8" creationId="{86EAE0A6-5357-4871-BEAE-0C21D989DFC1}"/>
          </ac:spMkLst>
        </pc:spChg>
        <pc:spChg chg="add mod">
          <ac:chgData name="Said Pakyari" userId="95f80f1da1830a17" providerId="LiveId" clId="{B36D752D-BB4E-4589-8DBB-C2D491FCAAD9}" dt="2020-10-16T21:56:57.892" v="989" actId="255"/>
          <ac:spMkLst>
            <pc:docMk/>
            <pc:sldMk cId="2280422523" sldId="283"/>
            <ac:spMk id="9" creationId="{47DD45F3-9CCD-403C-97CA-B3F007D27DEC}"/>
          </ac:spMkLst>
        </pc:spChg>
        <pc:spChg chg="add mod">
          <ac:chgData name="Said Pakyari" userId="95f80f1da1830a17" providerId="LiveId" clId="{B36D752D-BB4E-4589-8DBB-C2D491FCAAD9}" dt="2020-10-16T19:29:24.455" v="361" actId="20577"/>
          <ac:spMkLst>
            <pc:docMk/>
            <pc:sldMk cId="2280422523" sldId="283"/>
            <ac:spMk id="10" creationId="{55287D7D-A108-4F36-B26F-A8C9592416F5}"/>
          </ac:spMkLst>
        </pc:spChg>
        <pc:spChg chg="add mod">
          <ac:chgData name="Said Pakyari" userId="95f80f1da1830a17" providerId="LiveId" clId="{B36D752D-BB4E-4589-8DBB-C2D491FCAAD9}" dt="2020-10-16T19:29:26.876" v="363" actId="20577"/>
          <ac:spMkLst>
            <pc:docMk/>
            <pc:sldMk cId="2280422523" sldId="283"/>
            <ac:spMk id="12" creationId="{EB213407-0F6A-4F93-9A28-54CDADBCEDF5}"/>
          </ac:spMkLst>
        </pc:spChg>
        <pc:spChg chg="add del mod">
          <ac:chgData name="Said Pakyari" userId="95f80f1da1830a17" providerId="LiveId" clId="{B36D752D-BB4E-4589-8DBB-C2D491FCAAD9}" dt="2020-10-16T20:52:15.730" v="799" actId="478"/>
          <ac:spMkLst>
            <pc:docMk/>
            <pc:sldMk cId="2280422523" sldId="283"/>
            <ac:spMk id="13" creationId="{96BAA8B1-D877-44FF-80F0-42D3590722F0}"/>
          </ac:spMkLst>
        </pc:spChg>
        <pc:spChg chg="add del mod">
          <ac:chgData name="Said Pakyari" userId="95f80f1da1830a17" providerId="LiveId" clId="{B36D752D-BB4E-4589-8DBB-C2D491FCAAD9}" dt="2020-10-16T22:10:42.256" v="1076" actId="478"/>
          <ac:spMkLst>
            <pc:docMk/>
            <pc:sldMk cId="2280422523" sldId="283"/>
            <ac:spMk id="15" creationId="{A4017A92-2B7A-4685-8872-52C047DE55C4}"/>
          </ac:spMkLst>
        </pc:spChg>
        <pc:spChg chg="add del mod">
          <ac:chgData name="Said Pakyari" userId="95f80f1da1830a17" providerId="LiveId" clId="{B36D752D-BB4E-4589-8DBB-C2D491FCAAD9}" dt="2020-10-16T21:38:09.192" v="870" actId="478"/>
          <ac:spMkLst>
            <pc:docMk/>
            <pc:sldMk cId="2280422523" sldId="283"/>
            <ac:spMk id="43" creationId="{7E58C5DF-46F2-4C9D-82FD-A86F8CE4AFA0}"/>
          </ac:spMkLst>
        </pc:spChg>
        <pc:spChg chg="add del mod">
          <ac:chgData name="Said Pakyari" userId="95f80f1da1830a17" providerId="LiveId" clId="{B36D752D-BB4E-4589-8DBB-C2D491FCAAD9}" dt="2020-10-16T21:32:00.534" v="856" actId="478"/>
          <ac:spMkLst>
            <pc:docMk/>
            <pc:sldMk cId="2280422523" sldId="283"/>
            <ac:spMk id="47" creationId="{C0EC8A89-E559-4CCF-B742-EC5660BF4FA3}"/>
          </ac:spMkLst>
        </pc:spChg>
        <pc:spChg chg="add mod">
          <ac:chgData name="Said Pakyari" userId="95f80f1da1830a17" providerId="LiveId" clId="{B36D752D-BB4E-4589-8DBB-C2D491FCAAD9}" dt="2020-10-16T22:29:14.778" v="1126" actId="14100"/>
          <ac:spMkLst>
            <pc:docMk/>
            <pc:sldMk cId="2280422523" sldId="283"/>
            <ac:spMk id="69" creationId="{6B70EAB0-8CC2-4A0F-AD72-0EA928CD5874}"/>
          </ac:spMkLst>
        </pc:spChg>
        <pc:spChg chg="add mod">
          <ac:chgData name="Said Pakyari" userId="95f80f1da1830a17" providerId="LiveId" clId="{B36D752D-BB4E-4589-8DBB-C2D491FCAAD9}" dt="2020-10-16T22:29:20.116" v="1128" actId="1076"/>
          <ac:spMkLst>
            <pc:docMk/>
            <pc:sldMk cId="2280422523" sldId="283"/>
            <ac:spMk id="71" creationId="{1E3C0676-E5B2-4B9D-8662-4F60803AE07A}"/>
          </ac:spMkLst>
        </pc:spChg>
        <pc:spChg chg="add del mod">
          <ac:chgData name="Said Pakyari" userId="95f80f1da1830a17" providerId="LiveId" clId="{B36D752D-BB4E-4589-8DBB-C2D491FCAAD9}" dt="2020-10-16T21:48:29.029" v="946" actId="11529"/>
          <ac:spMkLst>
            <pc:docMk/>
            <pc:sldMk cId="2280422523" sldId="283"/>
            <ac:spMk id="72" creationId="{6D96752B-B952-4BFB-AB11-697F04786B65}"/>
          </ac:spMkLst>
        </pc:spChg>
        <pc:spChg chg="add mod">
          <ac:chgData name="Said Pakyari" userId="95f80f1da1830a17" providerId="LiveId" clId="{B36D752D-BB4E-4589-8DBB-C2D491FCAAD9}" dt="2020-10-16T22:40:03.750" v="1149" actId="14100"/>
          <ac:spMkLst>
            <pc:docMk/>
            <pc:sldMk cId="2280422523" sldId="283"/>
            <ac:spMk id="74" creationId="{D6A6D76E-044C-4C89-AEC8-05298CC78E83}"/>
          </ac:spMkLst>
        </pc:spChg>
        <pc:spChg chg="add mod">
          <ac:chgData name="Said Pakyari" userId="95f80f1da1830a17" providerId="LiveId" clId="{B36D752D-BB4E-4589-8DBB-C2D491FCAAD9}" dt="2020-10-16T22:39:54.422" v="1148" actId="1076"/>
          <ac:spMkLst>
            <pc:docMk/>
            <pc:sldMk cId="2280422523" sldId="283"/>
            <ac:spMk id="76" creationId="{E4D631DB-C46C-4D02-A86B-2C3C8B32FFC4}"/>
          </ac:spMkLst>
        </pc:spChg>
        <pc:spChg chg="add mod">
          <ac:chgData name="Said Pakyari" userId="95f80f1da1830a17" providerId="LiveId" clId="{B36D752D-BB4E-4589-8DBB-C2D491FCAAD9}" dt="2020-10-16T21:57:54.315" v="1004" actId="1076"/>
          <ac:spMkLst>
            <pc:docMk/>
            <pc:sldMk cId="2280422523" sldId="283"/>
            <ac:spMk id="85" creationId="{6DE0B7BA-C877-4969-BFC5-A186A6920A68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89" creationId="{C41B1E52-DBA1-4772-A19B-73C681E7890E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91" creationId="{E5CF13C7-40E6-474F-AF34-B4853E29A643}"/>
          </ac:spMkLst>
        </pc:spChg>
        <pc:spChg chg="add mod">
          <ac:chgData name="Said Pakyari" userId="95f80f1da1830a17" providerId="LiveId" clId="{B36D752D-BB4E-4589-8DBB-C2D491FCAAD9}" dt="2020-10-16T22:24:58.930" v="1118" actId="1076"/>
          <ac:spMkLst>
            <pc:docMk/>
            <pc:sldMk cId="2280422523" sldId="283"/>
            <ac:spMk id="108" creationId="{401D5E31-9F54-4BE6-9783-FA070037F308}"/>
          </ac:spMkLst>
        </pc:spChg>
        <pc:spChg chg="add mod">
          <ac:chgData name="Said Pakyari" userId="95f80f1da1830a17" providerId="LiveId" clId="{B36D752D-BB4E-4589-8DBB-C2D491FCAAD9}" dt="2020-10-16T22:39:00.944" v="1137" actId="1076"/>
          <ac:spMkLst>
            <pc:docMk/>
            <pc:sldMk cId="2280422523" sldId="283"/>
            <ac:spMk id="110" creationId="{0ECFE321-3ED9-412B-83C8-B20D8B7AD62A}"/>
          </ac:spMkLst>
        </pc:spChg>
        <pc:spChg chg="add mod">
          <ac:chgData name="Said Pakyari" userId="95f80f1da1830a17" providerId="LiveId" clId="{B36D752D-BB4E-4589-8DBB-C2D491FCAAD9}" dt="2020-10-16T22:39:09.305" v="1140" actId="20577"/>
          <ac:spMkLst>
            <pc:docMk/>
            <pc:sldMk cId="2280422523" sldId="283"/>
            <ac:spMk id="112" creationId="{FAC9188E-0039-4372-9545-A8E3E949C5EF}"/>
          </ac:spMkLst>
        </pc:spChg>
        <pc:spChg chg="add mod">
          <ac:chgData name="Said Pakyari" userId="95f80f1da1830a17" providerId="LiveId" clId="{B36D752D-BB4E-4589-8DBB-C2D491FCAAD9}" dt="2020-10-16T22:39:27.485" v="1145" actId="20577"/>
          <ac:spMkLst>
            <pc:docMk/>
            <pc:sldMk cId="2280422523" sldId="283"/>
            <ac:spMk id="116" creationId="{455E6E94-16C0-4ECC-B17A-D65CA4F205EF}"/>
          </ac:spMkLst>
        </pc:spChg>
        <pc:picChg chg="add del mod">
          <ac:chgData name="Said Pakyari" userId="95f80f1da1830a17" providerId="LiveId" clId="{B36D752D-BB4E-4589-8DBB-C2D491FCAAD9}" dt="2020-10-16T18:27:36.321" v="230" actId="478"/>
          <ac:picMkLst>
            <pc:docMk/>
            <pc:sldMk cId="2280422523" sldId="283"/>
            <ac:picMk id="5" creationId="{138A55E9-12AA-4B87-BD92-7D740C9C69B0}"/>
          </ac:picMkLst>
        </pc:picChg>
        <pc:picChg chg="add del mod">
          <ac:chgData name="Said Pakyari" userId="95f80f1da1830a17" providerId="LiveId" clId="{B36D752D-BB4E-4589-8DBB-C2D491FCAAD9}" dt="2020-10-16T20:15:38.044" v="627" actId="478"/>
          <ac:picMkLst>
            <pc:docMk/>
            <pc:sldMk cId="2280422523" sldId="283"/>
            <ac:picMk id="7" creationId="{179F1F26-AEB8-4E99-A013-0E373CF40D39}"/>
          </ac:picMkLst>
        </pc:picChg>
        <pc:picChg chg="add del mod">
          <ac:chgData name="Said Pakyari" userId="95f80f1da1830a17" providerId="LiveId" clId="{B36D752D-BB4E-4589-8DBB-C2D491FCAAD9}" dt="2020-10-16T21:44:23.287" v="911" actId="478"/>
          <ac:picMkLst>
            <pc:docMk/>
            <pc:sldMk cId="2280422523" sldId="283"/>
            <ac:picMk id="17" creationId="{D57CE03A-5AA8-471D-AE4A-4961B5B6DE53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19" creationId="{92F06461-55BE-4EEC-86EE-BA7B24B4149F}"/>
          </ac:picMkLst>
        </pc:picChg>
        <pc:picChg chg="add del mod">
          <ac:chgData name="Said Pakyari" userId="95f80f1da1830a17" providerId="LiveId" clId="{B36D752D-BB4E-4589-8DBB-C2D491FCAAD9}" dt="2020-10-16T22:21:31.708" v="1106" actId="478"/>
          <ac:picMkLst>
            <pc:docMk/>
            <pc:sldMk cId="2280422523" sldId="283"/>
            <ac:picMk id="21" creationId="{527055BF-C7DA-4752-84F1-F99E4A540246}"/>
          </ac:picMkLst>
        </pc:picChg>
        <pc:picChg chg="add del mod">
          <ac:chgData name="Said Pakyari" userId="95f80f1da1830a17" providerId="LiveId" clId="{B36D752D-BB4E-4589-8DBB-C2D491FCAAD9}" dt="2020-10-16T21:47:32.270" v="932" actId="478"/>
          <ac:picMkLst>
            <pc:docMk/>
            <pc:sldMk cId="2280422523" sldId="283"/>
            <ac:picMk id="23" creationId="{46A66F29-3F50-4F43-A578-F97F29C65026}"/>
          </ac:picMkLst>
        </pc:picChg>
        <pc:picChg chg="add del mod">
          <ac:chgData name="Said Pakyari" userId="95f80f1da1830a17" providerId="LiveId" clId="{B36D752D-BB4E-4589-8DBB-C2D491FCAAD9}" dt="2020-10-16T21:30:38.735" v="851" actId="478"/>
          <ac:picMkLst>
            <pc:docMk/>
            <pc:sldMk cId="2280422523" sldId="283"/>
            <ac:picMk id="25" creationId="{870887C7-F990-4953-AC2C-8B1508679626}"/>
          </ac:picMkLst>
        </pc:picChg>
        <pc:picChg chg="add del mod">
          <ac:chgData name="Said Pakyari" userId="95f80f1da1830a17" providerId="LiveId" clId="{B36D752D-BB4E-4589-8DBB-C2D491FCAAD9}" dt="2020-10-16T21:37:38.345" v="861" actId="478"/>
          <ac:picMkLst>
            <pc:docMk/>
            <pc:sldMk cId="2280422523" sldId="283"/>
            <ac:picMk id="27" creationId="{27049D61-F2F8-4D9A-AAFC-781D2A0E3CF6}"/>
          </ac:picMkLst>
        </pc:picChg>
        <pc:picChg chg="add del mod">
          <ac:chgData name="Said Pakyari" userId="95f80f1da1830a17" providerId="LiveId" clId="{B36D752D-BB4E-4589-8DBB-C2D491FCAAD9}" dt="2020-10-16T20:11:25.079" v="617" actId="478"/>
          <ac:picMkLst>
            <pc:docMk/>
            <pc:sldMk cId="2280422523" sldId="283"/>
            <ac:picMk id="29" creationId="{BCBD0BAF-08F5-4DE4-A432-F17A62BDF48B}"/>
          </ac:picMkLst>
        </pc:picChg>
        <pc:picChg chg="add del mod">
          <ac:chgData name="Said Pakyari" userId="95f80f1da1830a17" providerId="LiveId" clId="{B36D752D-BB4E-4589-8DBB-C2D491FCAAD9}" dt="2020-10-16T20:14:39.292" v="621" actId="478"/>
          <ac:picMkLst>
            <pc:docMk/>
            <pc:sldMk cId="2280422523" sldId="283"/>
            <ac:picMk id="31" creationId="{40874794-7885-44A1-A88D-F72947E6E19F}"/>
          </ac:picMkLst>
        </pc:picChg>
        <pc:picChg chg="add del mod">
          <ac:chgData name="Said Pakyari" userId="95f80f1da1830a17" providerId="LiveId" clId="{B36D752D-BB4E-4589-8DBB-C2D491FCAAD9}" dt="2020-10-16T20:15:01.904" v="624" actId="478"/>
          <ac:picMkLst>
            <pc:docMk/>
            <pc:sldMk cId="2280422523" sldId="283"/>
            <ac:picMk id="33" creationId="{90B507C9-27E1-4962-92C7-53A40B08A73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35" creationId="{B35EC618-564F-47AD-828A-2B5BEEA1F12D}"/>
          </ac:picMkLst>
        </pc:picChg>
        <pc:picChg chg="add del mod ord">
          <ac:chgData name="Said Pakyari" userId="95f80f1da1830a17" providerId="LiveId" clId="{B36D752D-BB4E-4589-8DBB-C2D491FCAAD9}" dt="2020-10-16T20:21:04.540" v="639" actId="478"/>
          <ac:picMkLst>
            <pc:docMk/>
            <pc:sldMk cId="2280422523" sldId="283"/>
            <ac:picMk id="37" creationId="{694382AE-DDEC-4076-9C82-745E0ABD49FB}"/>
          </ac:picMkLst>
        </pc:picChg>
        <pc:picChg chg="add del mod ord">
          <ac:chgData name="Said Pakyari" userId="95f80f1da1830a17" providerId="LiveId" clId="{B36D752D-BB4E-4589-8DBB-C2D491FCAAD9}" dt="2020-10-16T20:43:12.812" v="770" actId="478"/>
          <ac:picMkLst>
            <pc:docMk/>
            <pc:sldMk cId="2280422523" sldId="283"/>
            <ac:picMk id="39" creationId="{F8FE4AFB-9FC6-47E5-997C-4D9F9702F56C}"/>
          </ac:picMkLst>
        </pc:picChg>
        <pc:picChg chg="add del mod">
          <ac:chgData name="Said Pakyari" userId="95f80f1da1830a17" providerId="LiveId" clId="{B36D752D-BB4E-4589-8DBB-C2D491FCAAD9}" dt="2020-10-16T21:37:37.700" v="860" actId="478"/>
          <ac:picMkLst>
            <pc:docMk/>
            <pc:sldMk cId="2280422523" sldId="283"/>
            <ac:picMk id="41" creationId="{F388EA37-D51F-480F-968A-A9BCF345619C}"/>
          </ac:picMkLst>
        </pc:picChg>
        <pc:picChg chg="add mod ord">
          <ac:chgData name="Said Pakyari" userId="95f80f1da1830a17" providerId="LiveId" clId="{B36D752D-BB4E-4589-8DBB-C2D491FCAAD9}" dt="2020-10-16T21:57:50.885" v="1003" actId="1076"/>
          <ac:picMkLst>
            <pc:docMk/>
            <pc:sldMk cId="2280422523" sldId="283"/>
            <ac:picMk id="45" creationId="{759511FA-0CAF-4362-91F5-69F5A32CC3A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49" creationId="{EFC06E86-AC39-4A50-B835-7ED1FA205F7C}"/>
          </ac:picMkLst>
        </pc:picChg>
        <pc:picChg chg="add del">
          <ac:chgData name="Said Pakyari" userId="95f80f1da1830a17" providerId="LiveId" clId="{B36D752D-BB4E-4589-8DBB-C2D491FCAAD9}" dt="2020-10-16T21:15:35.485" v="839" actId="478"/>
          <ac:picMkLst>
            <pc:docMk/>
            <pc:sldMk cId="2280422523" sldId="283"/>
            <ac:picMk id="51" creationId="{F1BFFC53-DEF1-4010-A8CD-CE6091951883}"/>
          </ac:picMkLst>
        </pc:picChg>
        <pc:picChg chg="add mod ord">
          <ac:chgData name="Said Pakyari" userId="95f80f1da1830a17" providerId="LiveId" clId="{B36D752D-BB4E-4589-8DBB-C2D491FCAAD9}" dt="2020-10-16T22:29:24.573" v="1130" actId="1076"/>
          <ac:picMkLst>
            <pc:docMk/>
            <pc:sldMk cId="2280422523" sldId="283"/>
            <ac:picMk id="53" creationId="{82331197-176F-41D5-90B4-C55F8A296CA9}"/>
          </ac:picMkLst>
        </pc:picChg>
        <pc:picChg chg="add del">
          <ac:chgData name="Said Pakyari" userId="95f80f1da1830a17" providerId="LiveId" clId="{B36D752D-BB4E-4589-8DBB-C2D491FCAAD9}" dt="2020-10-16T21:24:09.799" v="850" actId="22"/>
          <ac:picMkLst>
            <pc:docMk/>
            <pc:sldMk cId="2280422523" sldId="283"/>
            <ac:picMk id="55" creationId="{11626B13-9F1A-4662-98AB-2464340147A7}"/>
          </ac:picMkLst>
        </pc:picChg>
        <pc:picChg chg="add mod">
          <ac:chgData name="Said Pakyari" userId="95f80f1da1830a17" providerId="LiveId" clId="{B36D752D-BB4E-4589-8DBB-C2D491FCAAD9}" dt="2020-10-16T22:29:17.297" v="1127" actId="1076"/>
          <ac:picMkLst>
            <pc:docMk/>
            <pc:sldMk cId="2280422523" sldId="283"/>
            <ac:picMk id="57" creationId="{1AFB6C6A-58FE-4256-993E-A35A0A2EE6D3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59" creationId="{C30FE8C9-8322-4DEB-8F8D-C67F97B5588D}"/>
          </ac:picMkLst>
        </pc:picChg>
        <pc:picChg chg="add del">
          <ac:chgData name="Said Pakyari" userId="95f80f1da1830a17" providerId="LiveId" clId="{B36D752D-BB4E-4589-8DBB-C2D491FCAAD9}" dt="2020-10-16T21:37:53.500" v="866" actId="478"/>
          <ac:picMkLst>
            <pc:docMk/>
            <pc:sldMk cId="2280422523" sldId="283"/>
            <ac:picMk id="61" creationId="{4B00E827-64EF-4406-B824-160CBECEF7BD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3" creationId="{DB68DD2D-9464-44CC-B029-284B24AD4CE1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5" creationId="{B5D5BD36-216C-45E1-B4B6-42B9728ADD19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67" creationId="{436A062B-0ED2-4907-9CDB-F9093D39C235}"/>
          </ac:picMkLst>
        </pc:picChg>
        <pc:picChg chg="add mod">
          <ac:chgData name="Said Pakyari" userId="95f80f1da1830a17" providerId="LiveId" clId="{B36D752D-BB4E-4589-8DBB-C2D491FCAAD9}" dt="2020-10-16T22:29:22.313" v="1129" actId="1076"/>
          <ac:picMkLst>
            <pc:docMk/>
            <pc:sldMk cId="2280422523" sldId="283"/>
            <ac:picMk id="68" creationId="{3CB8D612-27C2-4B91-BB20-9C51CB5B371E}"/>
          </ac:picMkLst>
        </pc:picChg>
        <pc:picChg chg="add del mod">
          <ac:chgData name="Said Pakyari" userId="95f80f1da1830a17" providerId="LiveId" clId="{B36D752D-BB4E-4589-8DBB-C2D491FCAAD9}" dt="2020-10-16T21:50:49.809" v="961" actId="478"/>
          <ac:picMkLst>
            <pc:docMk/>
            <pc:sldMk cId="2280422523" sldId="283"/>
            <ac:picMk id="78" creationId="{81FD309B-CC35-4FDB-9CEF-319FDC41AA23}"/>
          </ac:picMkLst>
        </pc:picChg>
        <pc:picChg chg="add mod">
          <ac:chgData name="Said Pakyari" userId="95f80f1da1830a17" providerId="LiveId" clId="{B36D752D-BB4E-4589-8DBB-C2D491FCAAD9}" dt="2020-10-16T21:51:27.605" v="964" actId="27349"/>
          <ac:picMkLst>
            <pc:docMk/>
            <pc:sldMk cId="2280422523" sldId="283"/>
            <ac:picMk id="80" creationId="{F8872126-B487-4B78-82D4-88C2E5E6134F}"/>
          </ac:picMkLst>
        </pc:picChg>
        <pc:picChg chg="add del mod">
          <ac:chgData name="Said Pakyari" userId="95f80f1da1830a17" providerId="LiveId" clId="{B36D752D-BB4E-4589-8DBB-C2D491FCAAD9}" dt="2020-10-16T22:00:47.360" v="1017" actId="478"/>
          <ac:picMkLst>
            <pc:docMk/>
            <pc:sldMk cId="2280422523" sldId="283"/>
            <ac:picMk id="82" creationId="{22DDAB13-BB76-4EE1-9E7E-BBEDBD40FA5A}"/>
          </ac:picMkLst>
        </pc:picChg>
        <pc:picChg chg="add del mod">
          <ac:chgData name="Said Pakyari" userId="95f80f1da1830a17" providerId="LiveId" clId="{B36D752D-BB4E-4589-8DBB-C2D491FCAAD9}" dt="2020-10-16T22:00:46.095" v="1016" actId="478"/>
          <ac:picMkLst>
            <pc:docMk/>
            <pc:sldMk cId="2280422523" sldId="283"/>
            <ac:picMk id="84" creationId="{E831343A-167F-449B-AB89-7578AEB1D432}"/>
          </ac:picMkLst>
        </pc:picChg>
        <pc:picChg chg="add del mod">
          <ac:chgData name="Said Pakyari" userId="95f80f1da1830a17" providerId="LiveId" clId="{B36D752D-BB4E-4589-8DBB-C2D491FCAAD9}" dt="2020-10-16T22:07:29.725" v="1063" actId="478"/>
          <ac:picMkLst>
            <pc:docMk/>
            <pc:sldMk cId="2280422523" sldId="283"/>
            <ac:picMk id="87" creationId="{D7386283-10AE-4F51-A191-E7CDEC44A268}"/>
          </ac:picMkLst>
        </pc:picChg>
        <pc:picChg chg="add del mod">
          <ac:chgData name="Said Pakyari" userId="95f80f1da1830a17" providerId="LiveId" clId="{B36D752D-BB4E-4589-8DBB-C2D491FCAAD9}" dt="2020-10-16T22:05:32.407" v="1054" actId="478"/>
          <ac:picMkLst>
            <pc:docMk/>
            <pc:sldMk cId="2280422523" sldId="283"/>
            <ac:picMk id="93" creationId="{DF63FE30-A3BB-4166-84A4-E16C7E4C5E32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95" creationId="{A1EB9BD5-E84F-4099-8353-544B91717F00}"/>
          </ac:picMkLst>
        </pc:picChg>
        <pc:picChg chg="add mod">
          <ac:chgData name="Said Pakyari" userId="95f80f1da1830a17" providerId="LiveId" clId="{B36D752D-BB4E-4589-8DBB-C2D491FCAAD9}" dt="2020-10-16T22:20:47.852" v="1082" actId="1076"/>
          <ac:picMkLst>
            <pc:docMk/>
            <pc:sldMk cId="2280422523" sldId="283"/>
            <ac:picMk id="103" creationId="{B0169F79-B1EC-4C54-86EC-2D6BBDB53150}"/>
          </ac:picMkLst>
        </pc:picChg>
        <pc:picChg chg="add mod">
          <ac:chgData name="Said Pakyari" userId="95f80f1da1830a17" providerId="LiveId" clId="{B36D752D-BB4E-4589-8DBB-C2D491FCAAD9}" dt="2020-10-16T22:24:36.803" v="1112" actId="1076"/>
          <ac:picMkLst>
            <pc:docMk/>
            <pc:sldMk cId="2280422523" sldId="283"/>
            <ac:picMk id="106" creationId="{40B35B20-7787-4C91-9136-EA454E1DF40D}"/>
          </ac:picMkLst>
        </pc:picChg>
        <pc:picChg chg="add del">
          <ac:chgData name="Said Pakyari" userId="95f80f1da1830a17" providerId="LiveId" clId="{B36D752D-BB4E-4589-8DBB-C2D491FCAAD9}" dt="2020-10-16T22:39:15.864" v="1142" actId="22"/>
          <ac:picMkLst>
            <pc:docMk/>
            <pc:sldMk cId="2280422523" sldId="283"/>
            <ac:picMk id="114" creationId="{71E108B7-8110-4618-B765-41049B870EA0}"/>
          </ac:picMkLst>
        </pc:picChg>
        <pc:cxnChg chg="add mod">
          <ac:chgData name="Said Pakyari" userId="95f80f1da1830a17" providerId="LiveId" clId="{B36D752D-BB4E-4589-8DBB-C2D491FCAAD9}" dt="2020-10-16T22:21:10.509" v="1103" actId="1035"/>
          <ac:cxnSpMkLst>
            <pc:docMk/>
            <pc:sldMk cId="2280422523" sldId="283"/>
            <ac:cxnSpMk id="97" creationId="{79DD19BA-E343-4BD6-BBD9-F14683EA29BB}"/>
          </ac:cxnSpMkLst>
        </pc:cxnChg>
        <pc:cxnChg chg="add mod">
          <ac:chgData name="Said Pakyari" userId="95f80f1da1830a17" providerId="LiveId" clId="{B36D752D-BB4E-4589-8DBB-C2D491FCAAD9}" dt="2020-10-16T22:21:23.746" v="1105" actId="14100"/>
          <ac:cxnSpMkLst>
            <pc:docMk/>
            <pc:sldMk cId="2280422523" sldId="283"/>
            <ac:cxnSpMk id="98" creationId="{7E052090-DA57-4D61-B350-867FA888278E}"/>
          </ac:cxnSpMkLst>
        </pc:cxnChg>
      </pc:sldChg>
      <pc:sldChg chg="addSp modSp add mod">
        <pc:chgData name="Said Pakyari" userId="95f80f1da1830a17" providerId="LiveId" clId="{B36D752D-BB4E-4589-8DBB-C2D491FCAAD9}" dt="2020-10-17T02:12:32.127" v="1354" actId="14100"/>
        <pc:sldMkLst>
          <pc:docMk/>
          <pc:sldMk cId="2016333806" sldId="284"/>
        </pc:sldMkLst>
        <pc:spChg chg="mod">
          <ac:chgData name="Said Pakyari" userId="95f80f1da1830a17" providerId="LiveId" clId="{B36D752D-BB4E-4589-8DBB-C2D491FCAAD9}" dt="2020-10-17T02:11:45.279" v="1340" actId="20577"/>
          <ac:spMkLst>
            <pc:docMk/>
            <pc:sldMk cId="2016333806" sldId="284"/>
            <ac:spMk id="3" creationId="{00000000-0000-0000-0000-000000000000}"/>
          </ac:spMkLst>
        </pc:spChg>
        <pc:spChg chg="add mod">
          <ac:chgData name="Said Pakyari" userId="95f80f1da1830a17" providerId="LiveId" clId="{B36D752D-BB4E-4589-8DBB-C2D491FCAAD9}" dt="2020-10-17T02:12:32.127" v="1354" actId="14100"/>
          <ac:spMkLst>
            <pc:docMk/>
            <pc:sldMk cId="2016333806" sldId="284"/>
            <ac:spMk id="4" creationId="{C71C550F-9548-4A4B-8DF6-0D7BF2C0CFDA}"/>
          </ac:spMkLst>
        </pc:spChg>
      </pc:sldChg>
    </pc:docChg>
  </pc:docChgLst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EAE0A6-5357-4871-BEAE-0C21D989DFC1}"/>
              </a:ext>
            </a:extLst>
          </p:cNvPr>
          <p:cNvSpPr/>
          <p:nvPr/>
        </p:nvSpPr>
        <p:spPr>
          <a:xfrm>
            <a:off x="0" y="2667000"/>
            <a:ext cx="12188825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59511FA-0CAF-4362-91F5-69F5A32C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8" y="484949"/>
            <a:ext cx="11768117" cy="58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DD45F3-9CCD-403C-97CA-B3F007D27DEC}"/>
              </a:ext>
            </a:extLst>
          </p:cNvPr>
          <p:cNvSpPr/>
          <p:nvPr/>
        </p:nvSpPr>
        <p:spPr>
          <a:xfrm>
            <a:off x="5685879" y="2318046"/>
            <a:ext cx="817066" cy="79186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287D7D-A108-4F36-B26F-A8C9592416F5}"/>
              </a:ext>
            </a:extLst>
          </p:cNvPr>
          <p:cNvSpPr txBox="1">
            <a:spLocks/>
          </p:cNvSpPr>
          <p:nvPr/>
        </p:nvSpPr>
        <p:spPr>
          <a:xfrm>
            <a:off x="-1589" y="2224085"/>
            <a:ext cx="25146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Front-End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213407-0F6A-4F93-9A28-54CDADBCEDF5}"/>
              </a:ext>
            </a:extLst>
          </p:cNvPr>
          <p:cNvSpPr txBox="1">
            <a:spLocks/>
          </p:cNvSpPr>
          <p:nvPr/>
        </p:nvSpPr>
        <p:spPr>
          <a:xfrm>
            <a:off x="14558" y="2666999"/>
            <a:ext cx="28194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Back-End</a:t>
            </a:r>
          </a:p>
        </p:txBody>
      </p:sp>
      <p:pic>
        <p:nvPicPr>
          <p:cNvPr id="19" name="Graphic 6" descr="Flask">
            <a:extLst>
              <a:ext uri="{FF2B5EF4-FFF2-40B4-BE49-F238E27FC236}">
                <a16:creationId xmlns:a16="http://schemas.microsoft.com/office/drawing/2014/main" id="{92F06461-55BE-4EEC-86EE-BA7B24B41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01755" y="4474025"/>
            <a:ext cx="2008101" cy="20081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5EC618-564F-47AD-828A-2B5BEEA1F1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4535" y="3618314"/>
            <a:ext cx="1936353" cy="7579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FC06E86-AC39-4A50-B835-7ED1FA205F7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1547" y="5908274"/>
            <a:ext cx="2094492" cy="5182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AFB6C6A-58FE-4256-993E-A35A0A2EE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932" y="5344626"/>
            <a:ext cx="1256518" cy="126712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0FE8C9-8322-4DEB-8F8D-C67F97B5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596" y="5352717"/>
            <a:ext cx="759116" cy="9766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B68DD2D-9464-44CC-B029-284B24AD4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" y="5508470"/>
            <a:ext cx="759116" cy="9766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5D5BD36-216C-45E1-B4B6-42B9728AD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36" y="5666246"/>
            <a:ext cx="759116" cy="9766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36A062B-0ED2-4907-9CDB-F9093D39C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3692" y="5315572"/>
            <a:ext cx="1051815" cy="1060691"/>
          </a:xfrm>
          <a:prstGeom prst="rect">
            <a:avLst/>
          </a:prstGeom>
        </p:spPr>
      </p:pic>
      <p:pic>
        <p:nvPicPr>
          <p:cNvPr id="68" name="Graphic 6" descr="Database">
            <a:extLst>
              <a:ext uri="{FF2B5EF4-FFF2-40B4-BE49-F238E27FC236}">
                <a16:creationId xmlns:a16="http://schemas.microsoft.com/office/drawing/2014/main" id="{3CB8D612-27C2-4B91-BB20-9C51CB5B37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229447" y="5329432"/>
            <a:ext cx="1251783" cy="12517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331197-176F-41D5-90B4-C55F8A296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3479" y="5731420"/>
            <a:ext cx="1002882" cy="988188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70EAB0-8CC2-4A0F-AD72-0EA928CD5874}"/>
              </a:ext>
            </a:extLst>
          </p:cNvPr>
          <p:cNvSpPr/>
          <p:nvPr/>
        </p:nvSpPr>
        <p:spPr>
          <a:xfrm>
            <a:off x="1831018" y="5939392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E3C0676-E5B2-4B9D-8662-4F60803AE07A}"/>
              </a:ext>
            </a:extLst>
          </p:cNvPr>
          <p:cNvSpPr/>
          <p:nvPr/>
        </p:nvSpPr>
        <p:spPr>
          <a:xfrm>
            <a:off x="3842230" y="5912587"/>
            <a:ext cx="458441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6A6D76E-044C-4C89-AEC8-05298CC78E83}"/>
              </a:ext>
            </a:extLst>
          </p:cNvPr>
          <p:cNvSpPr/>
          <p:nvPr/>
        </p:nvSpPr>
        <p:spPr>
          <a:xfrm>
            <a:off x="5898824" y="5979223"/>
            <a:ext cx="192055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E4D631DB-C46C-4D02-A86B-2C3C8B32FFC4}"/>
              </a:ext>
            </a:extLst>
          </p:cNvPr>
          <p:cNvSpPr/>
          <p:nvPr/>
        </p:nvSpPr>
        <p:spPr>
          <a:xfrm>
            <a:off x="9685608" y="5655775"/>
            <a:ext cx="792853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Graphic 79" descr="Back">
            <a:extLst>
              <a:ext uri="{FF2B5EF4-FFF2-40B4-BE49-F238E27FC236}">
                <a16:creationId xmlns:a16="http://schemas.microsoft.com/office/drawing/2014/main" id="{F8872126-B487-4B78-82D4-88C2E5E61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99589" y="3205937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DE0B7BA-C877-4969-BFC5-A186A6920A68}"/>
              </a:ext>
            </a:extLst>
          </p:cNvPr>
          <p:cNvSpPr txBox="1"/>
          <p:nvPr/>
        </p:nvSpPr>
        <p:spPr>
          <a:xfrm>
            <a:off x="2182549" y="1288749"/>
            <a:ext cx="9876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1B1E52-DBA1-4772-A19B-73C681E7890E}"/>
              </a:ext>
            </a:extLst>
          </p:cNvPr>
          <p:cNvSpPr txBox="1"/>
          <p:nvPr/>
        </p:nvSpPr>
        <p:spPr>
          <a:xfrm>
            <a:off x="4418292" y="1404089"/>
            <a:ext cx="8258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CF13C7-40E6-474F-AF34-B4853E29A643}"/>
              </a:ext>
            </a:extLst>
          </p:cNvPr>
          <p:cNvSpPr txBox="1"/>
          <p:nvPr/>
        </p:nvSpPr>
        <p:spPr>
          <a:xfrm>
            <a:off x="7989332" y="1813486"/>
            <a:ext cx="1196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pic>
        <p:nvPicPr>
          <p:cNvPr id="95" name="Graphic 94" descr="Cursor">
            <a:extLst>
              <a:ext uri="{FF2B5EF4-FFF2-40B4-BE49-F238E27FC236}">
                <a16:creationId xmlns:a16="http://schemas.microsoft.com/office/drawing/2014/main" id="{A1EB9BD5-E84F-4099-8353-544B91717F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49290" y="4175366"/>
            <a:ext cx="914400" cy="914400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9DD19BA-E343-4BD6-BBD9-F14683EA29BB}"/>
              </a:ext>
            </a:extLst>
          </p:cNvPr>
          <p:cNvCxnSpPr/>
          <p:nvPr/>
        </p:nvCxnSpPr>
        <p:spPr>
          <a:xfrm>
            <a:off x="3761111" y="1431874"/>
            <a:ext cx="6302132" cy="96712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E052090-DA57-4D61-B350-867FA888278E}"/>
              </a:ext>
            </a:extLst>
          </p:cNvPr>
          <p:cNvCxnSpPr>
            <a:cxnSpLocks/>
          </p:cNvCxnSpPr>
          <p:nvPr/>
        </p:nvCxnSpPr>
        <p:spPr>
          <a:xfrm rot="10800000">
            <a:off x="3884905" y="1239327"/>
            <a:ext cx="6387896" cy="999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0169F79-B1EC-4C54-86EC-2D6BBDB53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0138" y="376001"/>
            <a:ext cx="2576209" cy="2199203"/>
          </a:xfrm>
          <a:prstGeom prst="rect">
            <a:avLst/>
          </a:prstGeom>
        </p:spPr>
      </p:pic>
      <p:pic>
        <p:nvPicPr>
          <p:cNvPr id="106" name="Graphic 105" descr="Presentation with pie chart">
            <a:extLst>
              <a:ext uri="{FF2B5EF4-FFF2-40B4-BE49-F238E27FC236}">
                <a16:creationId xmlns:a16="http://schemas.microsoft.com/office/drawing/2014/main" id="{40B35B20-7787-4C91-9136-EA454E1DF4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21229" y="442153"/>
            <a:ext cx="1136205" cy="1136205"/>
          </a:xfrm>
          <a:prstGeom prst="rect">
            <a:avLst/>
          </a:prstGeom>
        </p:spPr>
      </p:pic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01D5E31-9F54-4BE6-9783-FA070037F308}"/>
              </a:ext>
            </a:extLst>
          </p:cNvPr>
          <p:cNvSpPr/>
          <p:nvPr/>
        </p:nvSpPr>
        <p:spPr>
          <a:xfrm flipH="1">
            <a:off x="8664497" y="841952"/>
            <a:ext cx="611281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0ECFE321-3ED9-412B-83C8-B20D8B7AD62A}"/>
              </a:ext>
            </a:extLst>
          </p:cNvPr>
          <p:cNvSpPr txBox="1">
            <a:spLocks/>
          </p:cNvSpPr>
          <p:nvPr/>
        </p:nvSpPr>
        <p:spPr>
          <a:xfrm>
            <a:off x="882271" y="4693738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FAC9188E-0039-4372-9545-A8E3E949C5EF}"/>
              </a:ext>
            </a:extLst>
          </p:cNvPr>
          <p:cNvSpPr txBox="1">
            <a:spLocks/>
          </p:cNvSpPr>
          <p:nvPr/>
        </p:nvSpPr>
        <p:spPr>
          <a:xfrm>
            <a:off x="2759397" y="4696957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455E6E94-16C0-4ECC-B17A-D65CA4F205EF}"/>
              </a:ext>
            </a:extLst>
          </p:cNvPr>
          <p:cNvSpPr txBox="1">
            <a:spLocks/>
          </p:cNvSpPr>
          <p:nvPr/>
        </p:nvSpPr>
        <p:spPr>
          <a:xfrm>
            <a:off x="4584004" y="4694320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2804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API Routs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Input Routs: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/v1.0/years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/v1.0/countries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/v1.0/regions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api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/v1.0/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admission_classes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Data Routs:</a:t>
            </a:r>
          </a:p>
          <a:p>
            <a:pPr lvl="1"/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migration_data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/(demography)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API Routs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1"/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migration_data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/(demography)</a:t>
            </a: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   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550F-9548-4A4B-8DF6-0D7BF2C0CFDA}"/>
              </a:ext>
            </a:extLst>
          </p:cNvPr>
          <p:cNvSpPr/>
          <p:nvPr/>
        </p:nvSpPr>
        <p:spPr>
          <a:xfrm>
            <a:off x="4265612" y="1153886"/>
            <a:ext cx="20574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Demography</a:t>
            </a:r>
          </a:p>
        </p:txBody>
      </p:sp>
    </p:spTree>
    <p:extLst>
      <p:ext uri="{BB962C8B-B14F-4D97-AF65-F5344CB8AC3E}">
        <p14:creationId xmlns:p14="http://schemas.microsoft.com/office/powerpoint/2010/main" val="20163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188</Words>
  <Application>Microsoft Office PowerPoint</Application>
  <PresentationFormat>Custom</PresentationFormat>
  <Paragraphs>40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Times New Roman</vt:lpstr>
      <vt:lpstr>State history report presentation</vt:lpstr>
      <vt:lpstr>PowerPoint Presentation</vt:lpstr>
      <vt:lpstr>API Routs</vt:lpstr>
      <vt:lpstr>API Routs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Pakyari</dc:creator>
  <cp:lastModifiedBy>Said Pakyari</cp:lastModifiedBy>
  <cp:revision>1</cp:revision>
  <dcterms:created xsi:type="dcterms:W3CDTF">2020-10-16T18:23:38Z</dcterms:created>
  <dcterms:modified xsi:type="dcterms:W3CDTF">2020-10-17T02:12:58Z</dcterms:modified>
</cp:coreProperties>
</file>