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5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61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75" r:id="rId18"/>
    <p:sldId id="267" r:id="rId19"/>
    <p:sldId id="258" r:id="rId20"/>
    <p:sldId id="257" r:id="rId21"/>
    <p:sldId id="266" r:id="rId22"/>
    <p:sldId id="259" r:id="rId23"/>
    <p:sldId id="263" r:id="rId24"/>
  </p:sldIdLst>
  <p:sldSz cx="9144000" cy="5143500" type="screen16x9"/>
  <p:notesSz cx="6858000" cy="9144000"/>
  <p:embeddedFontLst>
    <p:embeddedFont>
      <p:font typeface="DM Sans" panose="020B0604020202020204" charset="0"/>
      <p:regular r:id="rId26"/>
      <p:bold r:id="rId27"/>
      <p:italic r:id="rId28"/>
      <p:boldItalic r:id="rId29"/>
    </p:embeddedFont>
    <p:embeddedFont>
      <p:font typeface="Noto Serif Hebrew" panose="020B0604020202020204" charset="-79"/>
      <p:regular r:id="rId30"/>
      <p:bold r:id="rId31"/>
    </p:embeddedFont>
    <p:embeddedFont>
      <p:font typeface="Archivo" panose="020B0604020202020204" charset="0"/>
      <p:regular r:id="rId32"/>
      <p:bold r:id="rId33"/>
      <p:italic r:id="rId34"/>
      <p:boldItalic r:id="rId35"/>
    </p:embeddedFont>
    <p:embeddedFont>
      <p:font typeface="Archivo Medium" panose="020B0604020202020204" charset="0"/>
      <p:regular r:id="rId36"/>
      <p:bold r:id="rId37"/>
      <p:italic r:id="rId38"/>
      <p:boldItalic r:id="rId39"/>
    </p:embeddedFont>
    <p:embeddedFont>
      <p:font typeface="Bebas Neue" panose="020B0604020202020204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156C1A0D-3955-49CC-B811-432A02EE6144}">
  <a:tblStyle styleId="{156C1A0D-3955-49CC-B811-432A02EE61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-346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35399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9186edecb2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9186edecb2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96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9186edecb2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9186edecb2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945af8afb6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1945af8afb6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9186edecb2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9186edecb2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9186edec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9186edec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1945af8afb6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1945af8afb6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9186edecb2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9186edecb2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945af8afb6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945af8afb6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9186edecb2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9186edecb2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876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9186edecb2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9186edecb2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163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945af8afb6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1945af8afb6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549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9186edecb2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9186edecb2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075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9186edecb2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9186edecb2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0502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9186edecb2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9186edecb2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656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9186edecb2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9186edecb2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96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9186edecb2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9186edecb2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3881496" y="611200"/>
            <a:ext cx="4547400" cy="25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4069900" y="3353825"/>
            <a:ext cx="435900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608500"/>
            <a:ext cx="9144000" cy="60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/>
          <p:nvPr/>
        </p:nvSpPr>
        <p:spPr>
          <a:xfrm>
            <a:off x="0" y="4608500"/>
            <a:ext cx="9144000" cy="60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28"/>
          <p:cNvGrpSpPr/>
          <p:nvPr/>
        </p:nvGrpSpPr>
        <p:grpSpPr>
          <a:xfrm>
            <a:off x="8006140" y="76679"/>
            <a:ext cx="882211" cy="4914919"/>
            <a:chOff x="8006140" y="76679"/>
            <a:chExt cx="882211" cy="4914919"/>
          </a:xfrm>
        </p:grpSpPr>
        <p:grpSp>
          <p:nvGrpSpPr>
            <p:cNvPr id="245" name="Google Shape;245;p28"/>
            <p:cNvGrpSpPr/>
            <p:nvPr/>
          </p:nvGrpSpPr>
          <p:grpSpPr>
            <a:xfrm rot="-6851816" flipH="1">
              <a:off x="8116870" y="4220203"/>
              <a:ext cx="664629" cy="664282"/>
              <a:chOff x="6212418" y="1482331"/>
              <a:chExt cx="627249" cy="626921"/>
            </a:xfrm>
          </p:grpSpPr>
          <p:sp>
            <p:nvSpPr>
              <p:cNvPr id="246" name="Google Shape;246;p28"/>
              <p:cNvSpPr/>
              <p:nvPr/>
            </p:nvSpPr>
            <p:spPr>
              <a:xfrm>
                <a:off x="6212418" y="1482331"/>
                <a:ext cx="627249" cy="620800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7702" extrusionOk="0">
                    <a:moveTo>
                      <a:pt x="6112" y="1623"/>
                    </a:moveTo>
                    <a:cubicBezTo>
                      <a:pt x="6112" y="1623"/>
                      <a:pt x="6112" y="1623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12" y="1623"/>
                      <a:pt x="6112" y="1623"/>
                    </a:cubicBezTo>
                    <a:close/>
                    <a:moveTo>
                      <a:pt x="1032" y="1"/>
                    </a:moveTo>
                    <a:cubicBezTo>
                      <a:pt x="1032" y="1"/>
                      <a:pt x="1" y="4037"/>
                      <a:pt x="1909" y="6207"/>
                    </a:cubicBezTo>
                    <a:cubicBezTo>
                      <a:pt x="1909" y="6207"/>
                      <a:pt x="3569" y="7701"/>
                      <a:pt x="5835" y="7701"/>
                    </a:cubicBezTo>
                    <a:cubicBezTo>
                      <a:pt x="6447" y="7701"/>
                      <a:pt x="7102" y="7592"/>
                      <a:pt x="7781" y="7316"/>
                    </a:cubicBezTo>
                    <a:cubicBezTo>
                      <a:pt x="7781" y="7316"/>
                      <a:pt x="5635" y="6499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09" y="1623"/>
                      <a:pt x="6104" y="1623"/>
                    </a:cubicBezTo>
                    <a:cubicBezTo>
                      <a:pt x="5980" y="1623"/>
                      <a:pt x="4400" y="1465"/>
                      <a:pt x="10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8"/>
              <p:cNvSpPr/>
              <p:nvPr/>
            </p:nvSpPr>
            <p:spPr>
              <a:xfrm>
                <a:off x="6365722" y="1881228"/>
                <a:ext cx="473459" cy="228024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2829" extrusionOk="0">
                    <a:moveTo>
                      <a:pt x="5873" y="2367"/>
                    </a:moveTo>
                    <a:cubicBezTo>
                      <a:pt x="5872" y="2368"/>
                      <a:pt x="5870" y="2368"/>
                      <a:pt x="5869" y="2369"/>
                    </a:cubicBezTo>
                    <a:lnTo>
                      <a:pt x="5869" y="2369"/>
                    </a:lnTo>
                    <a:cubicBezTo>
                      <a:pt x="5872" y="2368"/>
                      <a:pt x="5874" y="2368"/>
                      <a:pt x="5873" y="2367"/>
                    </a:cubicBezTo>
                    <a:close/>
                    <a:moveTo>
                      <a:pt x="2141" y="0"/>
                    </a:moveTo>
                    <a:cubicBezTo>
                      <a:pt x="2141" y="0"/>
                      <a:pt x="1496" y="1415"/>
                      <a:pt x="546" y="1415"/>
                    </a:cubicBezTo>
                    <a:cubicBezTo>
                      <a:pt x="373" y="1415"/>
                      <a:pt x="191" y="1368"/>
                      <a:pt x="1" y="1258"/>
                    </a:cubicBezTo>
                    <a:lnTo>
                      <a:pt x="1" y="1258"/>
                    </a:lnTo>
                    <a:cubicBezTo>
                      <a:pt x="1" y="1258"/>
                      <a:pt x="1394" y="2828"/>
                      <a:pt x="3689" y="2828"/>
                    </a:cubicBezTo>
                    <a:cubicBezTo>
                      <a:pt x="4346" y="2828"/>
                      <a:pt x="5076" y="2700"/>
                      <a:pt x="5869" y="2369"/>
                    </a:cubicBezTo>
                    <a:lnTo>
                      <a:pt x="5869" y="2369"/>
                    </a:lnTo>
                    <a:cubicBezTo>
                      <a:pt x="5850" y="2374"/>
                      <a:pt x="5766" y="2386"/>
                      <a:pt x="5633" y="2386"/>
                    </a:cubicBezTo>
                    <a:cubicBezTo>
                      <a:pt x="5034" y="2386"/>
                      <a:pt x="3434" y="2150"/>
                      <a:pt x="2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" name="Google Shape;248;p28"/>
            <p:cNvGrpSpPr/>
            <p:nvPr/>
          </p:nvGrpSpPr>
          <p:grpSpPr>
            <a:xfrm flipH="1">
              <a:off x="8006140" y="76679"/>
              <a:ext cx="845522" cy="916625"/>
              <a:chOff x="7511392" y="307000"/>
              <a:chExt cx="863570" cy="936192"/>
            </a:xfrm>
          </p:grpSpPr>
          <p:sp>
            <p:nvSpPr>
              <p:cNvPr id="249" name="Google Shape;249;p28"/>
              <p:cNvSpPr/>
              <p:nvPr/>
            </p:nvSpPr>
            <p:spPr>
              <a:xfrm>
                <a:off x="7927457" y="838406"/>
                <a:ext cx="447505" cy="404786"/>
              </a:xfrm>
              <a:custGeom>
                <a:avLst/>
                <a:gdLst/>
                <a:ahLst/>
                <a:cxnLst/>
                <a:rect l="l" t="t" r="r" b="b"/>
                <a:pathLst>
                  <a:path w="5552" h="5022" extrusionOk="0">
                    <a:moveTo>
                      <a:pt x="2386" y="1"/>
                    </a:moveTo>
                    <a:cubicBezTo>
                      <a:pt x="2386" y="7"/>
                      <a:pt x="1" y="2159"/>
                      <a:pt x="1342" y="4353"/>
                    </a:cubicBezTo>
                    <a:cubicBezTo>
                      <a:pt x="1342" y="4353"/>
                      <a:pt x="2052" y="5021"/>
                      <a:pt x="3210" y="5021"/>
                    </a:cubicBezTo>
                    <a:cubicBezTo>
                      <a:pt x="3863" y="5021"/>
                      <a:pt x="4659" y="4809"/>
                      <a:pt x="5551" y="4144"/>
                    </a:cubicBezTo>
                    <a:cubicBezTo>
                      <a:pt x="5551" y="4144"/>
                      <a:pt x="3280" y="3125"/>
                      <a:pt x="23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8"/>
              <p:cNvSpPr/>
              <p:nvPr/>
            </p:nvSpPr>
            <p:spPr>
              <a:xfrm>
                <a:off x="7511392" y="307000"/>
                <a:ext cx="787164" cy="882356"/>
              </a:xfrm>
              <a:custGeom>
                <a:avLst/>
                <a:gdLst/>
                <a:ahLst/>
                <a:cxnLst/>
                <a:rect l="l" t="t" r="r" b="b"/>
                <a:pathLst>
                  <a:path w="9766" h="10947" extrusionOk="0">
                    <a:moveTo>
                      <a:pt x="7989" y="0"/>
                    </a:moveTo>
                    <a:cubicBezTo>
                      <a:pt x="7989" y="0"/>
                      <a:pt x="0" y="3476"/>
                      <a:pt x="6504" y="10946"/>
                    </a:cubicBezTo>
                    <a:cubicBezTo>
                      <a:pt x="6504" y="10946"/>
                      <a:pt x="5473" y="8436"/>
                      <a:pt x="9766" y="6141"/>
                    </a:cubicBezTo>
                    <a:cubicBezTo>
                      <a:pt x="9766" y="6141"/>
                      <a:pt x="7917" y="2880"/>
                      <a:pt x="79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28"/>
            <p:cNvGrpSpPr/>
            <p:nvPr/>
          </p:nvGrpSpPr>
          <p:grpSpPr>
            <a:xfrm rot="-4814457">
              <a:off x="8230739" y="1116990"/>
              <a:ext cx="396310" cy="572684"/>
              <a:chOff x="1943179" y="1609600"/>
              <a:chExt cx="396322" cy="572701"/>
            </a:xfrm>
          </p:grpSpPr>
          <p:sp>
            <p:nvSpPr>
              <p:cNvPr id="252" name="Google Shape;252;p28"/>
              <p:cNvSpPr/>
              <p:nvPr/>
            </p:nvSpPr>
            <p:spPr>
              <a:xfrm>
                <a:off x="1963142" y="1609600"/>
                <a:ext cx="376358" cy="529154"/>
              </a:xfrm>
              <a:custGeom>
                <a:avLst/>
                <a:gdLst/>
                <a:ahLst/>
                <a:cxnLst/>
                <a:rect l="l" t="t" r="r" b="b"/>
                <a:pathLst>
                  <a:path w="6749" h="9489" extrusionOk="0">
                    <a:moveTo>
                      <a:pt x="6312" y="1"/>
                    </a:moveTo>
                    <a:cubicBezTo>
                      <a:pt x="6191" y="1"/>
                      <a:pt x="6072" y="59"/>
                      <a:pt x="5998" y="170"/>
                    </a:cubicBezTo>
                    <a:lnTo>
                      <a:pt x="0" y="9053"/>
                    </a:lnTo>
                    <a:lnTo>
                      <a:pt x="632" y="9488"/>
                    </a:lnTo>
                    <a:lnTo>
                      <a:pt x="6630" y="593"/>
                    </a:lnTo>
                    <a:cubicBezTo>
                      <a:pt x="6749" y="426"/>
                      <a:pt x="6707" y="187"/>
                      <a:pt x="6528" y="68"/>
                    </a:cubicBezTo>
                    <a:cubicBezTo>
                      <a:pt x="6462" y="23"/>
                      <a:pt x="6387" y="1"/>
                      <a:pt x="63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8"/>
              <p:cNvSpPr/>
              <p:nvPr/>
            </p:nvSpPr>
            <p:spPr>
              <a:xfrm>
                <a:off x="1943179" y="2114379"/>
                <a:ext cx="55263" cy="67922"/>
              </a:xfrm>
              <a:custGeom>
                <a:avLst/>
                <a:gdLst/>
                <a:ahLst/>
                <a:cxnLst/>
                <a:rect l="l" t="t" r="r" b="b"/>
                <a:pathLst>
                  <a:path w="991" h="1218" extrusionOk="0">
                    <a:moveTo>
                      <a:pt x="358" y="1"/>
                    </a:moveTo>
                    <a:lnTo>
                      <a:pt x="0" y="1217"/>
                    </a:lnTo>
                    <a:lnTo>
                      <a:pt x="0" y="1217"/>
                    </a:lnTo>
                    <a:lnTo>
                      <a:pt x="990" y="436"/>
                    </a:lnTo>
                    <a:lnTo>
                      <a:pt x="3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8"/>
              <p:cNvSpPr/>
              <p:nvPr/>
            </p:nvSpPr>
            <p:spPr>
              <a:xfrm>
                <a:off x="2270962" y="1642278"/>
                <a:ext cx="46620" cy="40653"/>
              </a:xfrm>
              <a:custGeom>
                <a:avLst/>
                <a:gdLst/>
                <a:ahLst/>
                <a:cxnLst/>
                <a:rect l="l" t="t" r="r" b="b"/>
                <a:pathLst>
                  <a:path w="836" h="729" extrusionOk="0">
                    <a:moveTo>
                      <a:pt x="198" y="1"/>
                    </a:moveTo>
                    <a:lnTo>
                      <a:pt x="1" y="293"/>
                    </a:lnTo>
                    <a:lnTo>
                      <a:pt x="633" y="728"/>
                    </a:lnTo>
                    <a:lnTo>
                      <a:pt x="835" y="430"/>
                    </a:lnTo>
                    <a:lnTo>
                      <a:pt x="1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8"/>
              <p:cNvSpPr/>
              <p:nvPr/>
            </p:nvSpPr>
            <p:spPr>
              <a:xfrm>
                <a:off x="2074504" y="1933201"/>
                <a:ext cx="46564" cy="40262"/>
              </a:xfrm>
              <a:custGeom>
                <a:avLst/>
                <a:gdLst/>
                <a:ahLst/>
                <a:cxnLst/>
                <a:rect l="l" t="t" r="r" b="b"/>
                <a:pathLst>
                  <a:path w="835" h="722" extrusionOk="0">
                    <a:moveTo>
                      <a:pt x="203" y="1"/>
                    </a:moveTo>
                    <a:lnTo>
                      <a:pt x="0" y="293"/>
                    </a:lnTo>
                    <a:lnTo>
                      <a:pt x="638" y="722"/>
                    </a:lnTo>
                    <a:lnTo>
                      <a:pt x="835" y="430"/>
                    </a:lnTo>
                    <a:lnTo>
                      <a:pt x="2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8"/>
              <p:cNvSpPr/>
              <p:nvPr/>
            </p:nvSpPr>
            <p:spPr>
              <a:xfrm>
                <a:off x="2068481" y="1953833"/>
                <a:ext cx="38645" cy="28607"/>
              </a:xfrm>
              <a:custGeom>
                <a:avLst/>
                <a:gdLst/>
                <a:ahLst/>
                <a:cxnLst/>
                <a:rect l="l" t="t" r="r" b="b"/>
                <a:pathLst>
                  <a:path w="693" h="513" extrusionOk="0">
                    <a:moveTo>
                      <a:pt x="55" y="0"/>
                    </a:moveTo>
                    <a:lnTo>
                      <a:pt x="1" y="84"/>
                    </a:lnTo>
                    <a:lnTo>
                      <a:pt x="639" y="513"/>
                    </a:lnTo>
                    <a:lnTo>
                      <a:pt x="693" y="429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8"/>
              <p:cNvSpPr/>
              <p:nvPr/>
            </p:nvSpPr>
            <p:spPr>
              <a:xfrm>
                <a:off x="2088780" y="1923888"/>
                <a:ext cx="38645" cy="28663"/>
              </a:xfrm>
              <a:custGeom>
                <a:avLst/>
                <a:gdLst/>
                <a:ahLst/>
                <a:cxnLst/>
                <a:rect l="l" t="t" r="r" b="b"/>
                <a:pathLst>
                  <a:path w="693" h="514" extrusionOk="0">
                    <a:moveTo>
                      <a:pt x="54" y="1"/>
                    </a:moveTo>
                    <a:lnTo>
                      <a:pt x="1" y="84"/>
                    </a:lnTo>
                    <a:lnTo>
                      <a:pt x="639" y="513"/>
                    </a:lnTo>
                    <a:lnTo>
                      <a:pt x="692" y="430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8"/>
              <p:cNvSpPr/>
              <p:nvPr/>
            </p:nvSpPr>
            <p:spPr>
              <a:xfrm>
                <a:off x="2302246" y="1663580"/>
                <a:ext cx="28273" cy="25931"/>
              </a:xfrm>
              <a:custGeom>
                <a:avLst/>
                <a:gdLst/>
                <a:ahLst/>
                <a:cxnLst/>
                <a:rect l="l" t="t" r="r" b="b"/>
                <a:pathLst>
                  <a:path w="507" h="465" extrusionOk="0">
                    <a:moveTo>
                      <a:pt x="197" y="0"/>
                    </a:moveTo>
                    <a:lnTo>
                      <a:pt x="0" y="298"/>
                    </a:lnTo>
                    <a:lnTo>
                      <a:pt x="197" y="430"/>
                    </a:lnTo>
                    <a:cubicBezTo>
                      <a:pt x="230" y="453"/>
                      <a:pt x="267" y="464"/>
                      <a:pt x="303" y="464"/>
                    </a:cubicBezTo>
                    <a:cubicBezTo>
                      <a:pt x="360" y="464"/>
                      <a:pt x="415" y="436"/>
                      <a:pt x="447" y="382"/>
                    </a:cubicBezTo>
                    <a:cubicBezTo>
                      <a:pt x="507" y="298"/>
                      <a:pt x="483" y="185"/>
                      <a:pt x="400" y="132"/>
                    </a:cubicBezTo>
                    <a:lnTo>
                      <a:pt x="1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8"/>
              <p:cNvSpPr/>
              <p:nvPr/>
            </p:nvSpPr>
            <p:spPr>
              <a:xfrm>
                <a:off x="2201814" y="1676852"/>
                <a:ext cx="124412" cy="181961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3263" extrusionOk="0">
                    <a:moveTo>
                      <a:pt x="2129" y="1"/>
                    </a:moveTo>
                    <a:lnTo>
                      <a:pt x="42" y="3095"/>
                    </a:lnTo>
                    <a:cubicBezTo>
                      <a:pt x="1" y="3143"/>
                      <a:pt x="19" y="3226"/>
                      <a:pt x="78" y="3262"/>
                    </a:cubicBezTo>
                    <a:lnTo>
                      <a:pt x="2230" y="66"/>
                    </a:lnTo>
                    <a:lnTo>
                      <a:pt x="21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8"/>
              <p:cNvSpPr/>
              <p:nvPr/>
            </p:nvSpPr>
            <p:spPr>
              <a:xfrm>
                <a:off x="2208115" y="1754643"/>
                <a:ext cx="68591" cy="96641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1733" extrusionOk="0">
                    <a:moveTo>
                      <a:pt x="1158" y="1"/>
                    </a:moveTo>
                    <a:lnTo>
                      <a:pt x="1" y="1712"/>
                    </a:lnTo>
                    <a:cubicBezTo>
                      <a:pt x="24" y="1726"/>
                      <a:pt x="50" y="1732"/>
                      <a:pt x="76" y="1732"/>
                    </a:cubicBezTo>
                    <a:cubicBezTo>
                      <a:pt x="118" y="1732"/>
                      <a:pt x="158" y="1715"/>
                      <a:pt x="180" y="1682"/>
                    </a:cubicBezTo>
                    <a:lnTo>
                      <a:pt x="1193" y="186"/>
                    </a:lnTo>
                    <a:cubicBezTo>
                      <a:pt x="1229" y="120"/>
                      <a:pt x="1217" y="37"/>
                      <a:pt x="11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/>
          <p:nvPr/>
        </p:nvSpPr>
        <p:spPr>
          <a:xfrm>
            <a:off x="0" y="4608500"/>
            <a:ext cx="9144000" cy="60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29"/>
          <p:cNvGrpSpPr/>
          <p:nvPr/>
        </p:nvGrpSpPr>
        <p:grpSpPr>
          <a:xfrm>
            <a:off x="252102" y="146789"/>
            <a:ext cx="905124" cy="4848336"/>
            <a:chOff x="252102" y="146789"/>
            <a:chExt cx="905124" cy="4848336"/>
          </a:xfrm>
        </p:grpSpPr>
        <p:grpSp>
          <p:nvGrpSpPr>
            <p:cNvPr id="264" name="Google Shape;264;p29"/>
            <p:cNvGrpSpPr/>
            <p:nvPr/>
          </p:nvGrpSpPr>
          <p:grpSpPr>
            <a:xfrm>
              <a:off x="292335" y="146789"/>
              <a:ext cx="845519" cy="916623"/>
              <a:chOff x="140098" y="893514"/>
              <a:chExt cx="845519" cy="916623"/>
            </a:xfrm>
          </p:grpSpPr>
          <p:sp>
            <p:nvSpPr>
              <p:cNvPr id="265" name="Google Shape;265;p29"/>
              <p:cNvSpPr/>
              <p:nvPr/>
            </p:nvSpPr>
            <p:spPr>
              <a:xfrm>
                <a:off x="547467" y="1413813"/>
                <a:ext cx="438150" cy="396324"/>
              </a:xfrm>
              <a:custGeom>
                <a:avLst/>
                <a:gdLst/>
                <a:ahLst/>
                <a:cxnLst/>
                <a:rect l="l" t="t" r="r" b="b"/>
                <a:pathLst>
                  <a:path w="5552" h="5022" extrusionOk="0">
                    <a:moveTo>
                      <a:pt x="2386" y="1"/>
                    </a:moveTo>
                    <a:cubicBezTo>
                      <a:pt x="2386" y="7"/>
                      <a:pt x="1" y="2159"/>
                      <a:pt x="1342" y="4353"/>
                    </a:cubicBezTo>
                    <a:cubicBezTo>
                      <a:pt x="1342" y="4353"/>
                      <a:pt x="2052" y="5021"/>
                      <a:pt x="3210" y="5021"/>
                    </a:cubicBezTo>
                    <a:cubicBezTo>
                      <a:pt x="3863" y="5021"/>
                      <a:pt x="4659" y="4809"/>
                      <a:pt x="5551" y="4144"/>
                    </a:cubicBezTo>
                    <a:cubicBezTo>
                      <a:pt x="5551" y="4144"/>
                      <a:pt x="3280" y="3125"/>
                      <a:pt x="23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140098" y="893514"/>
                <a:ext cx="770708" cy="863910"/>
              </a:xfrm>
              <a:custGeom>
                <a:avLst/>
                <a:gdLst/>
                <a:ahLst/>
                <a:cxnLst/>
                <a:rect l="l" t="t" r="r" b="b"/>
                <a:pathLst>
                  <a:path w="9766" h="10947" extrusionOk="0">
                    <a:moveTo>
                      <a:pt x="7989" y="0"/>
                    </a:moveTo>
                    <a:cubicBezTo>
                      <a:pt x="7989" y="0"/>
                      <a:pt x="0" y="3476"/>
                      <a:pt x="6504" y="10946"/>
                    </a:cubicBezTo>
                    <a:cubicBezTo>
                      <a:pt x="6504" y="10946"/>
                      <a:pt x="5473" y="8436"/>
                      <a:pt x="9766" y="6141"/>
                    </a:cubicBezTo>
                    <a:cubicBezTo>
                      <a:pt x="9766" y="6141"/>
                      <a:pt x="7917" y="2880"/>
                      <a:pt x="79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" name="Google Shape;267;p29"/>
            <p:cNvGrpSpPr/>
            <p:nvPr/>
          </p:nvGrpSpPr>
          <p:grpSpPr>
            <a:xfrm>
              <a:off x="252102" y="4107775"/>
              <a:ext cx="905124" cy="887350"/>
              <a:chOff x="252102" y="4107775"/>
              <a:chExt cx="905124" cy="887350"/>
            </a:xfrm>
          </p:grpSpPr>
          <p:sp>
            <p:nvSpPr>
              <p:cNvPr id="268" name="Google Shape;268;p29"/>
              <p:cNvSpPr/>
              <p:nvPr/>
            </p:nvSpPr>
            <p:spPr>
              <a:xfrm rot="6978333">
                <a:off x="382771" y="4222537"/>
                <a:ext cx="664659" cy="657826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7702" extrusionOk="0">
                    <a:moveTo>
                      <a:pt x="6112" y="1623"/>
                    </a:moveTo>
                    <a:cubicBezTo>
                      <a:pt x="6112" y="1623"/>
                      <a:pt x="6112" y="1623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12" y="1623"/>
                      <a:pt x="6112" y="1623"/>
                    </a:cubicBezTo>
                    <a:close/>
                    <a:moveTo>
                      <a:pt x="1032" y="1"/>
                    </a:moveTo>
                    <a:cubicBezTo>
                      <a:pt x="1032" y="1"/>
                      <a:pt x="1" y="4037"/>
                      <a:pt x="1909" y="6207"/>
                    </a:cubicBezTo>
                    <a:cubicBezTo>
                      <a:pt x="1909" y="6207"/>
                      <a:pt x="3569" y="7701"/>
                      <a:pt x="5835" y="7701"/>
                    </a:cubicBezTo>
                    <a:cubicBezTo>
                      <a:pt x="6447" y="7701"/>
                      <a:pt x="7102" y="7592"/>
                      <a:pt x="7781" y="7316"/>
                    </a:cubicBezTo>
                    <a:cubicBezTo>
                      <a:pt x="7781" y="7316"/>
                      <a:pt x="5635" y="6499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09" y="1623"/>
                      <a:pt x="6104" y="1623"/>
                    </a:cubicBezTo>
                    <a:cubicBezTo>
                      <a:pt x="5980" y="1623"/>
                      <a:pt x="4400" y="1465"/>
                      <a:pt x="10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 rot="6978333">
                <a:off x="220720" y="4425421"/>
                <a:ext cx="501697" cy="241624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2829" extrusionOk="0">
                    <a:moveTo>
                      <a:pt x="5873" y="2367"/>
                    </a:moveTo>
                    <a:cubicBezTo>
                      <a:pt x="5872" y="2368"/>
                      <a:pt x="5870" y="2368"/>
                      <a:pt x="5869" y="2369"/>
                    </a:cubicBezTo>
                    <a:lnTo>
                      <a:pt x="5869" y="2369"/>
                    </a:lnTo>
                    <a:cubicBezTo>
                      <a:pt x="5872" y="2368"/>
                      <a:pt x="5874" y="2368"/>
                      <a:pt x="5873" y="2367"/>
                    </a:cubicBezTo>
                    <a:close/>
                    <a:moveTo>
                      <a:pt x="2141" y="0"/>
                    </a:moveTo>
                    <a:cubicBezTo>
                      <a:pt x="2141" y="0"/>
                      <a:pt x="1496" y="1415"/>
                      <a:pt x="546" y="1415"/>
                    </a:cubicBezTo>
                    <a:cubicBezTo>
                      <a:pt x="373" y="1415"/>
                      <a:pt x="191" y="1368"/>
                      <a:pt x="1" y="1258"/>
                    </a:cubicBezTo>
                    <a:lnTo>
                      <a:pt x="1" y="1258"/>
                    </a:lnTo>
                    <a:cubicBezTo>
                      <a:pt x="1" y="1258"/>
                      <a:pt x="1394" y="2828"/>
                      <a:pt x="3689" y="2828"/>
                    </a:cubicBezTo>
                    <a:cubicBezTo>
                      <a:pt x="4346" y="2828"/>
                      <a:pt x="5076" y="2700"/>
                      <a:pt x="5869" y="2369"/>
                    </a:cubicBezTo>
                    <a:lnTo>
                      <a:pt x="5869" y="2369"/>
                    </a:lnTo>
                    <a:cubicBezTo>
                      <a:pt x="5850" y="2374"/>
                      <a:pt x="5766" y="2386"/>
                      <a:pt x="5633" y="2386"/>
                    </a:cubicBezTo>
                    <a:cubicBezTo>
                      <a:pt x="5034" y="2386"/>
                      <a:pt x="3434" y="2150"/>
                      <a:pt x="2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959300" y="2021225"/>
            <a:ext cx="5225400" cy="14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 sz="36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 sz="36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 sz="36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 sz="36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 sz="36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 sz="36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 sz="36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DM Sans"/>
              <a:buNone/>
              <a:defRPr sz="3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927300" y="992200"/>
            <a:ext cx="128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Font typeface="DM Sans"/>
              <a:buNone/>
              <a:defRPr sz="120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Font typeface="DM Sans"/>
              <a:buNone/>
              <a:defRPr sz="120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Font typeface="DM Sans"/>
              <a:buNone/>
              <a:defRPr sz="120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Font typeface="DM Sans"/>
              <a:buNone/>
              <a:defRPr sz="120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Font typeface="DM Sans"/>
              <a:buNone/>
              <a:defRPr sz="120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Font typeface="DM Sans"/>
              <a:buNone/>
              <a:defRPr sz="120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Font typeface="DM Sans"/>
              <a:buNone/>
              <a:defRPr sz="120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Font typeface="DM Sans"/>
              <a:buNone/>
              <a:defRPr sz="120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626050" y="3559675"/>
            <a:ext cx="3891900" cy="6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4608500"/>
            <a:ext cx="9144000" cy="60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2685398" y="76689"/>
            <a:ext cx="845522" cy="916625"/>
            <a:chOff x="7511392" y="307000"/>
            <a:chExt cx="863570" cy="936192"/>
          </a:xfrm>
        </p:grpSpPr>
        <p:sp>
          <p:nvSpPr>
            <p:cNvPr id="18" name="Google Shape;18;p3"/>
            <p:cNvSpPr/>
            <p:nvPr/>
          </p:nvSpPr>
          <p:spPr>
            <a:xfrm>
              <a:off x="7927457" y="838406"/>
              <a:ext cx="447505" cy="404786"/>
            </a:xfrm>
            <a:custGeom>
              <a:avLst/>
              <a:gdLst/>
              <a:ahLst/>
              <a:cxnLst/>
              <a:rect l="l" t="t" r="r" b="b"/>
              <a:pathLst>
                <a:path w="5552" h="5022" extrusionOk="0">
                  <a:moveTo>
                    <a:pt x="2386" y="1"/>
                  </a:moveTo>
                  <a:cubicBezTo>
                    <a:pt x="2386" y="7"/>
                    <a:pt x="1" y="2159"/>
                    <a:pt x="1342" y="4353"/>
                  </a:cubicBezTo>
                  <a:cubicBezTo>
                    <a:pt x="1342" y="4353"/>
                    <a:pt x="2052" y="5021"/>
                    <a:pt x="3210" y="5021"/>
                  </a:cubicBezTo>
                  <a:cubicBezTo>
                    <a:pt x="3863" y="5021"/>
                    <a:pt x="4659" y="4809"/>
                    <a:pt x="5551" y="4144"/>
                  </a:cubicBezTo>
                  <a:cubicBezTo>
                    <a:pt x="5551" y="4144"/>
                    <a:pt x="3280" y="3125"/>
                    <a:pt x="2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7511392" y="307000"/>
              <a:ext cx="787164" cy="882356"/>
            </a:xfrm>
            <a:custGeom>
              <a:avLst/>
              <a:gdLst/>
              <a:ahLst/>
              <a:cxnLst/>
              <a:rect l="l" t="t" r="r" b="b"/>
              <a:pathLst>
                <a:path w="9766" h="10947" extrusionOk="0">
                  <a:moveTo>
                    <a:pt x="7989" y="0"/>
                  </a:moveTo>
                  <a:cubicBezTo>
                    <a:pt x="7989" y="0"/>
                    <a:pt x="0" y="3476"/>
                    <a:pt x="6504" y="10946"/>
                  </a:cubicBezTo>
                  <a:cubicBezTo>
                    <a:pt x="6504" y="10946"/>
                    <a:pt x="5473" y="8436"/>
                    <a:pt x="9766" y="6141"/>
                  </a:cubicBezTo>
                  <a:cubicBezTo>
                    <a:pt x="9766" y="6141"/>
                    <a:pt x="7917" y="2880"/>
                    <a:pt x="79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790413" y="2607500"/>
            <a:ext cx="2634300" cy="4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5719288" y="2607500"/>
            <a:ext cx="2634300" cy="4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790413" y="2972556"/>
            <a:ext cx="2634300" cy="10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5719288" y="2972556"/>
            <a:ext cx="2634300" cy="10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0" y="4608500"/>
            <a:ext cx="9144000" cy="60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 rot="-3054913" flipH="1">
            <a:off x="8030241" y="111354"/>
            <a:ext cx="845531" cy="916636"/>
            <a:chOff x="7511392" y="307000"/>
            <a:chExt cx="863570" cy="936192"/>
          </a:xfrm>
        </p:grpSpPr>
        <p:sp>
          <p:nvSpPr>
            <p:cNvPr id="32" name="Google Shape;32;p5"/>
            <p:cNvSpPr/>
            <p:nvPr/>
          </p:nvSpPr>
          <p:spPr>
            <a:xfrm>
              <a:off x="7927457" y="838406"/>
              <a:ext cx="447505" cy="404786"/>
            </a:xfrm>
            <a:custGeom>
              <a:avLst/>
              <a:gdLst/>
              <a:ahLst/>
              <a:cxnLst/>
              <a:rect l="l" t="t" r="r" b="b"/>
              <a:pathLst>
                <a:path w="5552" h="5022" extrusionOk="0">
                  <a:moveTo>
                    <a:pt x="2386" y="1"/>
                  </a:moveTo>
                  <a:cubicBezTo>
                    <a:pt x="2386" y="7"/>
                    <a:pt x="1" y="2159"/>
                    <a:pt x="1342" y="4353"/>
                  </a:cubicBezTo>
                  <a:cubicBezTo>
                    <a:pt x="1342" y="4353"/>
                    <a:pt x="2052" y="5021"/>
                    <a:pt x="3210" y="5021"/>
                  </a:cubicBezTo>
                  <a:cubicBezTo>
                    <a:pt x="3863" y="5021"/>
                    <a:pt x="4659" y="4809"/>
                    <a:pt x="5551" y="4144"/>
                  </a:cubicBezTo>
                  <a:cubicBezTo>
                    <a:pt x="5551" y="4144"/>
                    <a:pt x="3280" y="3125"/>
                    <a:pt x="2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7511392" y="307000"/>
              <a:ext cx="787164" cy="882356"/>
            </a:xfrm>
            <a:custGeom>
              <a:avLst/>
              <a:gdLst/>
              <a:ahLst/>
              <a:cxnLst/>
              <a:rect l="l" t="t" r="r" b="b"/>
              <a:pathLst>
                <a:path w="9766" h="10947" extrusionOk="0">
                  <a:moveTo>
                    <a:pt x="7989" y="0"/>
                  </a:moveTo>
                  <a:cubicBezTo>
                    <a:pt x="7989" y="0"/>
                    <a:pt x="0" y="3476"/>
                    <a:pt x="6504" y="10946"/>
                  </a:cubicBezTo>
                  <a:cubicBezTo>
                    <a:pt x="6504" y="10946"/>
                    <a:pt x="5473" y="8436"/>
                    <a:pt x="9766" y="6141"/>
                  </a:cubicBezTo>
                  <a:cubicBezTo>
                    <a:pt x="9766" y="6141"/>
                    <a:pt x="7917" y="2880"/>
                    <a:pt x="79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6" name="Google Shape;36;p6"/>
          <p:cNvGrpSpPr/>
          <p:nvPr/>
        </p:nvGrpSpPr>
        <p:grpSpPr>
          <a:xfrm rot="-2180972">
            <a:off x="334801" y="4227881"/>
            <a:ext cx="761110" cy="760713"/>
            <a:chOff x="6212418" y="1482331"/>
            <a:chExt cx="627249" cy="626921"/>
          </a:xfrm>
        </p:grpSpPr>
        <p:sp>
          <p:nvSpPr>
            <p:cNvPr id="37" name="Google Shape;37;p6"/>
            <p:cNvSpPr/>
            <p:nvPr/>
          </p:nvSpPr>
          <p:spPr>
            <a:xfrm>
              <a:off x="6212418" y="1482331"/>
              <a:ext cx="627249" cy="620800"/>
            </a:xfrm>
            <a:custGeom>
              <a:avLst/>
              <a:gdLst/>
              <a:ahLst/>
              <a:cxnLst/>
              <a:rect l="l" t="t" r="r" b="b"/>
              <a:pathLst>
                <a:path w="7782" h="7702" extrusionOk="0">
                  <a:moveTo>
                    <a:pt x="6112" y="1623"/>
                  </a:moveTo>
                  <a:cubicBezTo>
                    <a:pt x="6112" y="1623"/>
                    <a:pt x="6112" y="1623"/>
                    <a:pt x="6112" y="1623"/>
                  </a:cubicBezTo>
                  <a:lnTo>
                    <a:pt x="6112" y="1623"/>
                  </a:lnTo>
                  <a:cubicBezTo>
                    <a:pt x="6112" y="1623"/>
                    <a:pt x="6112" y="1623"/>
                    <a:pt x="6112" y="1623"/>
                  </a:cubicBezTo>
                  <a:close/>
                  <a:moveTo>
                    <a:pt x="1032" y="1"/>
                  </a:moveTo>
                  <a:cubicBezTo>
                    <a:pt x="1032" y="1"/>
                    <a:pt x="1" y="4037"/>
                    <a:pt x="1909" y="6207"/>
                  </a:cubicBezTo>
                  <a:cubicBezTo>
                    <a:pt x="1909" y="6207"/>
                    <a:pt x="3569" y="7701"/>
                    <a:pt x="5835" y="7701"/>
                  </a:cubicBezTo>
                  <a:cubicBezTo>
                    <a:pt x="6447" y="7701"/>
                    <a:pt x="7102" y="7592"/>
                    <a:pt x="7781" y="7316"/>
                  </a:cubicBezTo>
                  <a:cubicBezTo>
                    <a:pt x="7781" y="7316"/>
                    <a:pt x="5635" y="6499"/>
                    <a:pt x="6112" y="1623"/>
                  </a:cubicBezTo>
                  <a:lnTo>
                    <a:pt x="6112" y="1623"/>
                  </a:lnTo>
                  <a:cubicBezTo>
                    <a:pt x="6112" y="1623"/>
                    <a:pt x="6109" y="1623"/>
                    <a:pt x="6104" y="1623"/>
                  </a:cubicBezTo>
                  <a:cubicBezTo>
                    <a:pt x="5980" y="1623"/>
                    <a:pt x="4400" y="1465"/>
                    <a:pt x="10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6"/>
            <p:cNvSpPr/>
            <p:nvPr/>
          </p:nvSpPr>
          <p:spPr>
            <a:xfrm>
              <a:off x="6365722" y="1881228"/>
              <a:ext cx="473459" cy="228024"/>
            </a:xfrm>
            <a:custGeom>
              <a:avLst/>
              <a:gdLst/>
              <a:ahLst/>
              <a:cxnLst/>
              <a:rect l="l" t="t" r="r" b="b"/>
              <a:pathLst>
                <a:path w="5874" h="2829" extrusionOk="0">
                  <a:moveTo>
                    <a:pt x="5873" y="2367"/>
                  </a:moveTo>
                  <a:cubicBezTo>
                    <a:pt x="5872" y="2368"/>
                    <a:pt x="5870" y="2368"/>
                    <a:pt x="5869" y="2369"/>
                  </a:cubicBezTo>
                  <a:lnTo>
                    <a:pt x="5869" y="2369"/>
                  </a:lnTo>
                  <a:cubicBezTo>
                    <a:pt x="5872" y="2368"/>
                    <a:pt x="5874" y="2368"/>
                    <a:pt x="5873" y="2367"/>
                  </a:cubicBezTo>
                  <a:close/>
                  <a:moveTo>
                    <a:pt x="2141" y="0"/>
                  </a:moveTo>
                  <a:cubicBezTo>
                    <a:pt x="2141" y="0"/>
                    <a:pt x="1496" y="1415"/>
                    <a:pt x="546" y="1415"/>
                  </a:cubicBezTo>
                  <a:cubicBezTo>
                    <a:pt x="373" y="1415"/>
                    <a:pt x="191" y="1368"/>
                    <a:pt x="1" y="1258"/>
                  </a:cubicBezTo>
                  <a:lnTo>
                    <a:pt x="1" y="1258"/>
                  </a:lnTo>
                  <a:cubicBezTo>
                    <a:pt x="1" y="1258"/>
                    <a:pt x="1394" y="2828"/>
                    <a:pt x="3689" y="2828"/>
                  </a:cubicBezTo>
                  <a:cubicBezTo>
                    <a:pt x="4346" y="2828"/>
                    <a:pt x="5076" y="2700"/>
                    <a:pt x="5869" y="2369"/>
                  </a:cubicBezTo>
                  <a:lnTo>
                    <a:pt x="5869" y="2369"/>
                  </a:lnTo>
                  <a:cubicBezTo>
                    <a:pt x="5850" y="2374"/>
                    <a:pt x="5766" y="2386"/>
                    <a:pt x="5633" y="2386"/>
                  </a:cubicBezTo>
                  <a:cubicBezTo>
                    <a:pt x="5034" y="2386"/>
                    <a:pt x="3434" y="2150"/>
                    <a:pt x="2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6"/>
          <p:cNvGrpSpPr/>
          <p:nvPr/>
        </p:nvGrpSpPr>
        <p:grpSpPr>
          <a:xfrm flipH="1">
            <a:off x="8096586" y="1057217"/>
            <a:ext cx="664633" cy="664286"/>
            <a:chOff x="6212418" y="1482331"/>
            <a:chExt cx="627249" cy="626921"/>
          </a:xfrm>
        </p:grpSpPr>
        <p:sp>
          <p:nvSpPr>
            <p:cNvPr id="40" name="Google Shape;40;p6"/>
            <p:cNvSpPr/>
            <p:nvPr/>
          </p:nvSpPr>
          <p:spPr>
            <a:xfrm>
              <a:off x="6212418" y="1482331"/>
              <a:ext cx="627249" cy="620800"/>
            </a:xfrm>
            <a:custGeom>
              <a:avLst/>
              <a:gdLst/>
              <a:ahLst/>
              <a:cxnLst/>
              <a:rect l="l" t="t" r="r" b="b"/>
              <a:pathLst>
                <a:path w="7782" h="7702" extrusionOk="0">
                  <a:moveTo>
                    <a:pt x="6112" y="1623"/>
                  </a:moveTo>
                  <a:cubicBezTo>
                    <a:pt x="6112" y="1623"/>
                    <a:pt x="6112" y="1623"/>
                    <a:pt x="6112" y="1623"/>
                  </a:cubicBezTo>
                  <a:lnTo>
                    <a:pt x="6112" y="1623"/>
                  </a:lnTo>
                  <a:cubicBezTo>
                    <a:pt x="6112" y="1623"/>
                    <a:pt x="6112" y="1623"/>
                    <a:pt x="6112" y="1623"/>
                  </a:cubicBezTo>
                  <a:close/>
                  <a:moveTo>
                    <a:pt x="1032" y="1"/>
                  </a:moveTo>
                  <a:cubicBezTo>
                    <a:pt x="1032" y="1"/>
                    <a:pt x="1" y="4037"/>
                    <a:pt x="1909" y="6207"/>
                  </a:cubicBezTo>
                  <a:cubicBezTo>
                    <a:pt x="1909" y="6207"/>
                    <a:pt x="3569" y="7701"/>
                    <a:pt x="5835" y="7701"/>
                  </a:cubicBezTo>
                  <a:cubicBezTo>
                    <a:pt x="6447" y="7701"/>
                    <a:pt x="7102" y="7592"/>
                    <a:pt x="7781" y="7316"/>
                  </a:cubicBezTo>
                  <a:cubicBezTo>
                    <a:pt x="7781" y="7316"/>
                    <a:pt x="5635" y="6499"/>
                    <a:pt x="6112" y="1623"/>
                  </a:cubicBezTo>
                  <a:lnTo>
                    <a:pt x="6112" y="1623"/>
                  </a:lnTo>
                  <a:cubicBezTo>
                    <a:pt x="6112" y="1623"/>
                    <a:pt x="6109" y="1623"/>
                    <a:pt x="6104" y="1623"/>
                  </a:cubicBezTo>
                  <a:cubicBezTo>
                    <a:pt x="5980" y="1623"/>
                    <a:pt x="4400" y="1465"/>
                    <a:pt x="10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6365722" y="1881228"/>
              <a:ext cx="473459" cy="228024"/>
            </a:xfrm>
            <a:custGeom>
              <a:avLst/>
              <a:gdLst/>
              <a:ahLst/>
              <a:cxnLst/>
              <a:rect l="l" t="t" r="r" b="b"/>
              <a:pathLst>
                <a:path w="5874" h="2829" extrusionOk="0">
                  <a:moveTo>
                    <a:pt x="5873" y="2367"/>
                  </a:moveTo>
                  <a:cubicBezTo>
                    <a:pt x="5872" y="2368"/>
                    <a:pt x="5870" y="2368"/>
                    <a:pt x="5869" y="2369"/>
                  </a:cubicBezTo>
                  <a:lnTo>
                    <a:pt x="5869" y="2369"/>
                  </a:lnTo>
                  <a:cubicBezTo>
                    <a:pt x="5872" y="2368"/>
                    <a:pt x="5874" y="2368"/>
                    <a:pt x="5873" y="2367"/>
                  </a:cubicBezTo>
                  <a:close/>
                  <a:moveTo>
                    <a:pt x="2141" y="0"/>
                  </a:moveTo>
                  <a:cubicBezTo>
                    <a:pt x="2141" y="0"/>
                    <a:pt x="1496" y="1415"/>
                    <a:pt x="546" y="1415"/>
                  </a:cubicBezTo>
                  <a:cubicBezTo>
                    <a:pt x="373" y="1415"/>
                    <a:pt x="191" y="1368"/>
                    <a:pt x="1" y="1258"/>
                  </a:cubicBezTo>
                  <a:lnTo>
                    <a:pt x="1" y="1258"/>
                  </a:lnTo>
                  <a:cubicBezTo>
                    <a:pt x="1" y="1258"/>
                    <a:pt x="1394" y="2828"/>
                    <a:pt x="3689" y="2828"/>
                  </a:cubicBezTo>
                  <a:cubicBezTo>
                    <a:pt x="4346" y="2828"/>
                    <a:pt x="5076" y="2700"/>
                    <a:pt x="5869" y="2369"/>
                  </a:cubicBezTo>
                  <a:lnTo>
                    <a:pt x="5869" y="2369"/>
                  </a:lnTo>
                  <a:cubicBezTo>
                    <a:pt x="5850" y="2374"/>
                    <a:pt x="5766" y="2386"/>
                    <a:pt x="5633" y="2386"/>
                  </a:cubicBezTo>
                  <a:cubicBezTo>
                    <a:pt x="5034" y="2386"/>
                    <a:pt x="3434" y="2150"/>
                    <a:pt x="2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715100" y="1769550"/>
            <a:ext cx="5141700" cy="11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Noto Serif Hebrew"/>
              <a:buNone/>
              <a:defRPr sz="3000">
                <a:latin typeface="Noto Serif Hebrew"/>
                <a:ea typeface="Noto Serif Hebrew"/>
                <a:cs typeface="Noto Serif Hebrew"/>
                <a:sym typeface="Noto Serif Hebre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Noto Serif Hebrew"/>
              <a:buNone/>
              <a:defRPr sz="3000">
                <a:latin typeface="Noto Serif Hebrew"/>
                <a:ea typeface="Noto Serif Hebrew"/>
                <a:cs typeface="Noto Serif Hebrew"/>
                <a:sym typeface="Noto Serif Hebre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Noto Serif Hebrew"/>
              <a:buNone/>
              <a:defRPr sz="3000">
                <a:latin typeface="Noto Serif Hebrew"/>
                <a:ea typeface="Noto Serif Hebrew"/>
                <a:cs typeface="Noto Serif Hebrew"/>
                <a:sym typeface="Noto Serif Hebre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Noto Serif Hebrew"/>
              <a:buNone/>
              <a:defRPr sz="3000">
                <a:latin typeface="Noto Serif Hebrew"/>
                <a:ea typeface="Noto Serif Hebrew"/>
                <a:cs typeface="Noto Serif Hebrew"/>
                <a:sym typeface="Noto Serif Hebre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Noto Serif Hebrew"/>
              <a:buNone/>
              <a:defRPr sz="3000">
                <a:latin typeface="Noto Serif Hebrew"/>
                <a:ea typeface="Noto Serif Hebrew"/>
                <a:cs typeface="Noto Serif Hebrew"/>
                <a:sym typeface="Noto Serif Hebre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Noto Serif Hebrew"/>
              <a:buNone/>
              <a:defRPr sz="3000">
                <a:latin typeface="Noto Serif Hebrew"/>
                <a:ea typeface="Noto Serif Hebrew"/>
                <a:cs typeface="Noto Serif Hebrew"/>
                <a:sym typeface="Noto Serif Hebre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Noto Serif Hebrew"/>
              <a:buNone/>
              <a:defRPr sz="3000">
                <a:latin typeface="Noto Serif Hebrew"/>
                <a:ea typeface="Noto Serif Hebrew"/>
                <a:cs typeface="Noto Serif Hebrew"/>
                <a:sym typeface="Noto Serif Hebre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Noto Serif Hebrew"/>
              <a:buNone/>
              <a:defRPr sz="3000">
                <a:latin typeface="Noto Serif Hebrew"/>
                <a:ea typeface="Noto Serif Hebrew"/>
                <a:cs typeface="Noto Serif Hebrew"/>
                <a:sym typeface="Noto Serif Hebrew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715200" y="3236974"/>
            <a:ext cx="4262400" cy="13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0" y="0"/>
            <a:ext cx="9144000" cy="60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4329165" y="1347271"/>
            <a:ext cx="4099800" cy="34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2"/>
          </p:nvPr>
        </p:nvSpPr>
        <p:spPr>
          <a:xfrm>
            <a:off x="4329165" y="2184339"/>
            <a:ext cx="4099800" cy="34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3"/>
          </p:nvPr>
        </p:nvSpPr>
        <p:spPr>
          <a:xfrm>
            <a:off x="4329165" y="3021407"/>
            <a:ext cx="4099800" cy="34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4"/>
          </p:nvPr>
        </p:nvSpPr>
        <p:spPr>
          <a:xfrm>
            <a:off x="4329165" y="1164606"/>
            <a:ext cx="4099800" cy="34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5"/>
          </p:nvPr>
        </p:nvSpPr>
        <p:spPr>
          <a:xfrm>
            <a:off x="4329165" y="2000459"/>
            <a:ext cx="4099800" cy="34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6"/>
          </p:nvPr>
        </p:nvSpPr>
        <p:spPr>
          <a:xfrm>
            <a:off x="4329165" y="2836311"/>
            <a:ext cx="4099800" cy="34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7"/>
          </p:nvPr>
        </p:nvSpPr>
        <p:spPr>
          <a:xfrm>
            <a:off x="4329075" y="3850825"/>
            <a:ext cx="4099800" cy="34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8"/>
          </p:nvPr>
        </p:nvSpPr>
        <p:spPr>
          <a:xfrm>
            <a:off x="4329075" y="3672164"/>
            <a:ext cx="4099800" cy="34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erif Hebrew"/>
              <a:buNone/>
              <a:defRPr sz="2000" b="1">
                <a:latin typeface="Noto Serif Hebrew"/>
                <a:ea typeface="Noto Serif Hebrew"/>
                <a:cs typeface="Noto Serif Hebrew"/>
                <a:sym typeface="Noto Serif Hebrew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hasCustomPrompt="1"/>
          </p:nvPr>
        </p:nvSpPr>
        <p:spPr>
          <a:xfrm>
            <a:off x="3445075" y="3677999"/>
            <a:ext cx="740100" cy="4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 hasCustomPrompt="1"/>
          </p:nvPr>
        </p:nvSpPr>
        <p:spPr>
          <a:xfrm>
            <a:off x="3445075" y="1166939"/>
            <a:ext cx="740100" cy="4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3" hasCustomPrompt="1"/>
          </p:nvPr>
        </p:nvSpPr>
        <p:spPr>
          <a:xfrm>
            <a:off x="3445075" y="2003959"/>
            <a:ext cx="740100" cy="4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3445075" y="2840979"/>
            <a:ext cx="740100" cy="4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DM Sans"/>
              <a:buNone/>
              <a:defRPr sz="30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5100" y="445025"/>
            <a:ext cx="270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0" y="4608500"/>
            <a:ext cx="9144000" cy="60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/>
          <p:nvPr/>
        </p:nvSpPr>
        <p:spPr>
          <a:xfrm>
            <a:off x="0" y="4608500"/>
            <a:ext cx="9144000" cy="60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ubTitle" idx="1"/>
          </p:nvPr>
        </p:nvSpPr>
        <p:spPr>
          <a:xfrm>
            <a:off x="872400" y="2896888"/>
            <a:ext cx="2336400" cy="45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subTitle" idx="2"/>
          </p:nvPr>
        </p:nvSpPr>
        <p:spPr>
          <a:xfrm>
            <a:off x="872400" y="3314648"/>
            <a:ext cx="2336400" cy="1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subTitle" idx="3"/>
          </p:nvPr>
        </p:nvSpPr>
        <p:spPr>
          <a:xfrm>
            <a:off x="3403800" y="3314648"/>
            <a:ext cx="2336400" cy="1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ubTitle" idx="4"/>
          </p:nvPr>
        </p:nvSpPr>
        <p:spPr>
          <a:xfrm>
            <a:off x="5935200" y="3314648"/>
            <a:ext cx="2336400" cy="1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subTitle" idx="5"/>
          </p:nvPr>
        </p:nvSpPr>
        <p:spPr>
          <a:xfrm>
            <a:off x="3403800" y="2896888"/>
            <a:ext cx="2336400" cy="45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6"/>
          </p:nvPr>
        </p:nvSpPr>
        <p:spPr>
          <a:xfrm>
            <a:off x="5935200" y="2896888"/>
            <a:ext cx="2336400" cy="45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46" name="Google Shape;146;p22"/>
          <p:cNvGrpSpPr/>
          <p:nvPr/>
        </p:nvGrpSpPr>
        <p:grpSpPr>
          <a:xfrm flipH="1">
            <a:off x="8096586" y="515605"/>
            <a:ext cx="664633" cy="664286"/>
            <a:chOff x="6212418" y="1482331"/>
            <a:chExt cx="627249" cy="626921"/>
          </a:xfrm>
        </p:grpSpPr>
        <p:sp>
          <p:nvSpPr>
            <p:cNvPr id="147" name="Google Shape;147;p22"/>
            <p:cNvSpPr/>
            <p:nvPr/>
          </p:nvSpPr>
          <p:spPr>
            <a:xfrm>
              <a:off x="6212418" y="1482331"/>
              <a:ext cx="627249" cy="620800"/>
            </a:xfrm>
            <a:custGeom>
              <a:avLst/>
              <a:gdLst/>
              <a:ahLst/>
              <a:cxnLst/>
              <a:rect l="l" t="t" r="r" b="b"/>
              <a:pathLst>
                <a:path w="7782" h="7702" extrusionOk="0">
                  <a:moveTo>
                    <a:pt x="6112" y="1623"/>
                  </a:moveTo>
                  <a:cubicBezTo>
                    <a:pt x="6112" y="1623"/>
                    <a:pt x="6112" y="1623"/>
                    <a:pt x="6112" y="1623"/>
                  </a:cubicBezTo>
                  <a:lnTo>
                    <a:pt x="6112" y="1623"/>
                  </a:lnTo>
                  <a:cubicBezTo>
                    <a:pt x="6112" y="1623"/>
                    <a:pt x="6112" y="1623"/>
                    <a:pt x="6112" y="1623"/>
                  </a:cubicBezTo>
                  <a:close/>
                  <a:moveTo>
                    <a:pt x="1032" y="1"/>
                  </a:moveTo>
                  <a:cubicBezTo>
                    <a:pt x="1032" y="1"/>
                    <a:pt x="1" y="4037"/>
                    <a:pt x="1909" y="6207"/>
                  </a:cubicBezTo>
                  <a:cubicBezTo>
                    <a:pt x="1909" y="6207"/>
                    <a:pt x="3569" y="7701"/>
                    <a:pt x="5835" y="7701"/>
                  </a:cubicBezTo>
                  <a:cubicBezTo>
                    <a:pt x="6447" y="7701"/>
                    <a:pt x="7102" y="7592"/>
                    <a:pt x="7781" y="7316"/>
                  </a:cubicBezTo>
                  <a:cubicBezTo>
                    <a:pt x="7781" y="7316"/>
                    <a:pt x="5635" y="6499"/>
                    <a:pt x="6112" y="1623"/>
                  </a:cubicBezTo>
                  <a:lnTo>
                    <a:pt x="6112" y="1623"/>
                  </a:lnTo>
                  <a:cubicBezTo>
                    <a:pt x="6112" y="1623"/>
                    <a:pt x="6109" y="1623"/>
                    <a:pt x="6104" y="1623"/>
                  </a:cubicBezTo>
                  <a:cubicBezTo>
                    <a:pt x="5980" y="1623"/>
                    <a:pt x="4400" y="1465"/>
                    <a:pt x="10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6365722" y="1881228"/>
              <a:ext cx="473459" cy="228024"/>
            </a:xfrm>
            <a:custGeom>
              <a:avLst/>
              <a:gdLst/>
              <a:ahLst/>
              <a:cxnLst/>
              <a:rect l="l" t="t" r="r" b="b"/>
              <a:pathLst>
                <a:path w="5874" h="2829" extrusionOk="0">
                  <a:moveTo>
                    <a:pt x="5873" y="2367"/>
                  </a:moveTo>
                  <a:cubicBezTo>
                    <a:pt x="5872" y="2368"/>
                    <a:pt x="5870" y="2368"/>
                    <a:pt x="5869" y="2369"/>
                  </a:cubicBezTo>
                  <a:lnTo>
                    <a:pt x="5869" y="2369"/>
                  </a:lnTo>
                  <a:cubicBezTo>
                    <a:pt x="5872" y="2368"/>
                    <a:pt x="5874" y="2368"/>
                    <a:pt x="5873" y="2367"/>
                  </a:cubicBezTo>
                  <a:close/>
                  <a:moveTo>
                    <a:pt x="2141" y="0"/>
                  </a:moveTo>
                  <a:cubicBezTo>
                    <a:pt x="2141" y="0"/>
                    <a:pt x="1496" y="1415"/>
                    <a:pt x="546" y="1415"/>
                  </a:cubicBezTo>
                  <a:cubicBezTo>
                    <a:pt x="373" y="1415"/>
                    <a:pt x="191" y="1368"/>
                    <a:pt x="1" y="1258"/>
                  </a:cubicBezTo>
                  <a:lnTo>
                    <a:pt x="1" y="1258"/>
                  </a:lnTo>
                  <a:cubicBezTo>
                    <a:pt x="1" y="1258"/>
                    <a:pt x="1394" y="2828"/>
                    <a:pt x="3689" y="2828"/>
                  </a:cubicBezTo>
                  <a:cubicBezTo>
                    <a:pt x="4346" y="2828"/>
                    <a:pt x="5076" y="2700"/>
                    <a:pt x="5869" y="2369"/>
                  </a:cubicBezTo>
                  <a:lnTo>
                    <a:pt x="5869" y="2369"/>
                  </a:lnTo>
                  <a:cubicBezTo>
                    <a:pt x="5850" y="2374"/>
                    <a:pt x="5766" y="2386"/>
                    <a:pt x="5633" y="2386"/>
                  </a:cubicBezTo>
                  <a:cubicBezTo>
                    <a:pt x="5034" y="2386"/>
                    <a:pt x="3434" y="2150"/>
                    <a:pt x="2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22"/>
          <p:cNvGrpSpPr/>
          <p:nvPr/>
        </p:nvGrpSpPr>
        <p:grpSpPr>
          <a:xfrm rot="10800000">
            <a:off x="292209" y="4149819"/>
            <a:ext cx="845522" cy="916625"/>
            <a:chOff x="7511392" y="307000"/>
            <a:chExt cx="863570" cy="936192"/>
          </a:xfrm>
        </p:grpSpPr>
        <p:sp>
          <p:nvSpPr>
            <p:cNvPr id="150" name="Google Shape;150;p22"/>
            <p:cNvSpPr/>
            <p:nvPr/>
          </p:nvSpPr>
          <p:spPr>
            <a:xfrm>
              <a:off x="7927457" y="838406"/>
              <a:ext cx="447505" cy="404786"/>
            </a:xfrm>
            <a:custGeom>
              <a:avLst/>
              <a:gdLst/>
              <a:ahLst/>
              <a:cxnLst/>
              <a:rect l="l" t="t" r="r" b="b"/>
              <a:pathLst>
                <a:path w="5552" h="5022" extrusionOk="0">
                  <a:moveTo>
                    <a:pt x="2386" y="1"/>
                  </a:moveTo>
                  <a:cubicBezTo>
                    <a:pt x="2386" y="7"/>
                    <a:pt x="1" y="2159"/>
                    <a:pt x="1342" y="4353"/>
                  </a:cubicBezTo>
                  <a:cubicBezTo>
                    <a:pt x="1342" y="4353"/>
                    <a:pt x="2052" y="5021"/>
                    <a:pt x="3210" y="5021"/>
                  </a:cubicBezTo>
                  <a:cubicBezTo>
                    <a:pt x="3863" y="5021"/>
                    <a:pt x="4659" y="4809"/>
                    <a:pt x="5551" y="4144"/>
                  </a:cubicBezTo>
                  <a:cubicBezTo>
                    <a:pt x="5551" y="4144"/>
                    <a:pt x="3280" y="3125"/>
                    <a:pt x="2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7511392" y="307000"/>
              <a:ext cx="787164" cy="882356"/>
            </a:xfrm>
            <a:custGeom>
              <a:avLst/>
              <a:gdLst/>
              <a:ahLst/>
              <a:cxnLst/>
              <a:rect l="l" t="t" r="r" b="b"/>
              <a:pathLst>
                <a:path w="9766" h="10947" extrusionOk="0">
                  <a:moveTo>
                    <a:pt x="7989" y="0"/>
                  </a:moveTo>
                  <a:cubicBezTo>
                    <a:pt x="7989" y="0"/>
                    <a:pt x="0" y="3476"/>
                    <a:pt x="6504" y="10946"/>
                  </a:cubicBezTo>
                  <a:cubicBezTo>
                    <a:pt x="6504" y="10946"/>
                    <a:pt x="5473" y="8436"/>
                    <a:pt x="9766" y="6141"/>
                  </a:cubicBezTo>
                  <a:cubicBezTo>
                    <a:pt x="9766" y="6141"/>
                    <a:pt x="7917" y="2880"/>
                    <a:pt x="79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subTitle" idx="1"/>
          </p:nvPr>
        </p:nvSpPr>
        <p:spPr>
          <a:xfrm>
            <a:off x="1600336" y="1498825"/>
            <a:ext cx="2424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subTitle" idx="2"/>
          </p:nvPr>
        </p:nvSpPr>
        <p:spPr>
          <a:xfrm>
            <a:off x="1600325" y="1831225"/>
            <a:ext cx="2424900" cy="7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subTitle" idx="3"/>
          </p:nvPr>
        </p:nvSpPr>
        <p:spPr>
          <a:xfrm>
            <a:off x="5290600" y="1831225"/>
            <a:ext cx="2424900" cy="7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subTitle" idx="4"/>
          </p:nvPr>
        </p:nvSpPr>
        <p:spPr>
          <a:xfrm>
            <a:off x="1600325" y="3221150"/>
            <a:ext cx="2424900" cy="7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subTitle" idx="5"/>
          </p:nvPr>
        </p:nvSpPr>
        <p:spPr>
          <a:xfrm>
            <a:off x="5290600" y="3221150"/>
            <a:ext cx="2424900" cy="7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ubTitle" idx="6"/>
          </p:nvPr>
        </p:nvSpPr>
        <p:spPr>
          <a:xfrm>
            <a:off x="1600336" y="2888750"/>
            <a:ext cx="2424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subTitle" idx="7"/>
          </p:nvPr>
        </p:nvSpPr>
        <p:spPr>
          <a:xfrm>
            <a:off x="5290606" y="1498825"/>
            <a:ext cx="2424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subTitle" idx="8"/>
          </p:nvPr>
        </p:nvSpPr>
        <p:spPr>
          <a:xfrm>
            <a:off x="5290606" y="2888750"/>
            <a:ext cx="2424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0" y="4608500"/>
            <a:ext cx="9144000" cy="60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" name="Google Shape;186;p24"/>
          <p:cNvGrpSpPr/>
          <p:nvPr/>
        </p:nvGrpSpPr>
        <p:grpSpPr>
          <a:xfrm>
            <a:off x="8019179" y="146800"/>
            <a:ext cx="819438" cy="1928633"/>
            <a:chOff x="8019179" y="146800"/>
            <a:chExt cx="819438" cy="1928633"/>
          </a:xfrm>
        </p:grpSpPr>
        <p:grpSp>
          <p:nvGrpSpPr>
            <p:cNvPr id="187" name="Google Shape;187;p24"/>
            <p:cNvGrpSpPr/>
            <p:nvPr/>
          </p:nvGrpSpPr>
          <p:grpSpPr>
            <a:xfrm flipH="1">
              <a:off x="8019179" y="146800"/>
              <a:ext cx="819438" cy="819010"/>
              <a:chOff x="6212418" y="1482331"/>
              <a:chExt cx="627249" cy="626921"/>
            </a:xfrm>
          </p:grpSpPr>
          <p:sp>
            <p:nvSpPr>
              <p:cNvPr id="188" name="Google Shape;188;p24"/>
              <p:cNvSpPr/>
              <p:nvPr/>
            </p:nvSpPr>
            <p:spPr>
              <a:xfrm>
                <a:off x="6212418" y="1482331"/>
                <a:ext cx="627249" cy="620800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7702" extrusionOk="0">
                    <a:moveTo>
                      <a:pt x="6112" y="1623"/>
                    </a:moveTo>
                    <a:cubicBezTo>
                      <a:pt x="6112" y="1623"/>
                      <a:pt x="6112" y="1623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12" y="1623"/>
                      <a:pt x="6112" y="1623"/>
                    </a:cubicBezTo>
                    <a:close/>
                    <a:moveTo>
                      <a:pt x="1032" y="1"/>
                    </a:moveTo>
                    <a:cubicBezTo>
                      <a:pt x="1032" y="1"/>
                      <a:pt x="1" y="4037"/>
                      <a:pt x="1909" y="6207"/>
                    </a:cubicBezTo>
                    <a:cubicBezTo>
                      <a:pt x="1909" y="6207"/>
                      <a:pt x="3569" y="7701"/>
                      <a:pt x="5835" y="7701"/>
                    </a:cubicBezTo>
                    <a:cubicBezTo>
                      <a:pt x="6447" y="7701"/>
                      <a:pt x="7102" y="7592"/>
                      <a:pt x="7781" y="7316"/>
                    </a:cubicBezTo>
                    <a:cubicBezTo>
                      <a:pt x="7781" y="7316"/>
                      <a:pt x="5635" y="6499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09" y="1623"/>
                      <a:pt x="6104" y="1623"/>
                    </a:cubicBezTo>
                    <a:cubicBezTo>
                      <a:pt x="5980" y="1623"/>
                      <a:pt x="4400" y="1465"/>
                      <a:pt x="10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4"/>
              <p:cNvSpPr/>
              <p:nvPr/>
            </p:nvSpPr>
            <p:spPr>
              <a:xfrm>
                <a:off x="6365722" y="1881228"/>
                <a:ext cx="473459" cy="228024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2829" extrusionOk="0">
                    <a:moveTo>
                      <a:pt x="5873" y="2367"/>
                    </a:moveTo>
                    <a:cubicBezTo>
                      <a:pt x="5872" y="2368"/>
                      <a:pt x="5870" y="2368"/>
                      <a:pt x="5869" y="2369"/>
                    </a:cubicBezTo>
                    <a:lnTo>
                      <a:pt x="5869" y="2369"/>
                    </a:lnTo>
                    <a:cubicBezTo>
                      <a:pt x="5872" y="2368"/>
                      <a:pt x="5874" y="2368"/>
                      <a:pt x="5873" y="2367"/>
                    </a:cubicBezTo>
                    <a:close/>
                    <a:moveTo>
                      <a:pt x="2141" y="0"/>
                    </a:moveTo>
                    <a:cubicBezTo>
                      <a:pt x="2141" y="0"/>
                      <a:pt x="1496" y="1415"/>
                      <a:pt x="546" y="1415"/>
                    </a:cubicBezTo>
                    <a:cubicBezTo>
                      <a:pt x="373" y="1415"/>
                      <a:pt x="191" y="1368"/>
                      <a:pt x="1" y="1258"/>
                    </a:cubicBezTo>
                    <a:lnTo>
                      <a:pt x="1" y="1258"/>
                    </a:lnTo>
                    <a:cubicBezTo>
                      <a:pt x="1" y="1258"/>
                      <a:pt x="1394" y="2828"/>
                      <a:pt x="3689" y="2828"/>
                    </a:cubicBezTo>
                    <a:cubicBezTo>
                      <a:pt x="4346" y="2828"/>
                      <a:pt x="5076" y="2700"/>
                      <a:pt x="5869" y="2369"/>
                    </a:cubicBezTo>
                    <a:lnTo>
                      <a:pt x="5869" y="2369"/>
                    </a:lnTo>
                    <a:cubicBezTo>
                      <a:pt x="5850" y="2374"/>
                      <a:pt x="5766" y="2386"/>
                      <a:pt x="5633" y="2386"/>
                    </a:cubicBezTo>
                    <a:cubicBezTo>
                      <a:pt x="5034" y="2386"/>
                      <a:pt x="3434" y="2150"/>
                      <a:pt x="2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" name="Google Shape;190;p24"/>
            <p:cNvGrpSpPr/>
            <p:nvPr/>
          </p:nvGrpSpPr>
          <p:grpSpPr>
            <a:xfrm flipH="1">
              <a:off x="8096550" y="1354846"/>
              <a:ext cx="664690" cy="720587"/>
              <a:chOff x="7511392" y="307000"/>
              <a:chExt cx="863570" cy="936192"/>
            </a:xfrm>
          </p:grpSpPr>
          <p:sp>
            <p:nvSpPr>
              <p:cNvPr id="191" name="Google Shape;191;p24"/>
              <p:cNvSpPr/>
              <p:nvPr/>
            </p:nvSpPr>
            <p:spPr>
              <a:xfrm>
                <a:off x="7927457" y="838406"/>
                <a:ext cx="447505" cy="404786"/>
              </a:xfrm>
              <a:custGeom>
                <a:avLst/>
                <a:gdLst/>
                <a:ahLst/>
                <a:cxnLst/>
                <a:rect l="l" t="t" r="r" b="b"/>
                <a:pathLst>
                  <a:path w="5552" h="5022" extrusionOk="0">
                    <a:moveTo>
                      <a:pt x="2386" y="1"/>
                    </a:moveTo>
                    <a:cubicBezTo>
                      <a:pt x="2386" y="7"/>
                      <a:pt x="1" y="2159"/>
                      <a:pt x="1342" y="4353"/>
                    </a:cubicBezTo>
                    <a:cubicBezTo>
                      <a:pt x="1342" y="4353"/>
                      <a:pt x="2052" y="5021"/>
                      <a:pt x="3210" y="5021"/>
                    </a:cubicBezTo>
                    <a:cubicBezTo>
                      <a:pt x="3863" y="5021"/>
                      <a:pt x="4659" y="4809"/>
                      <a:pt x="5551" y="4144"/>
                    </a:cubicBezTo>
                    <a:cubicBezTo>
                      <a:pt x="5551" y="4144"/>
                      <a:pt x="3280" y="3125"/>
                      <a:pt x="23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4"/>
              <p:cNvSpPr/>
              <p:nvPr/>
            </p:nvSpPr>
            <p:spPr>
              <a:xfrm>
                <a:off x="7511392" y="307000"/>
                <a:ext cx="787164" cy="882356"/>
              </a:xfrm>
              <a:custGeom>
                <a:avLst/>
                <a:gdLst/>
                <a:ahLst/>
                <a:cxnLst/>
                <a:rect l="l" t="t" r="r" b="b"/>
                <a:pathLst>
                  <a:path w="9766" h="10947" extrusionOk="0">
                    <a:moveTo>
                      <a:pt x="7989" y="0"/>
                    </a:moveTo>
                    <a:cubicBezTo>
                      <a:pt x="7989" y="0"/>
                      <a:pt x="0" y="3476"/>
                      <a:pt x="6504" y="10946"/>
                    </a:cubicBezTo>
                    <a:cubicBezTo>
                      <a:pt x="6504" y="10946"/>
                      <a:pt x="5473" y="8436"/>
                      <a:pt x="9766" y="6141"/>
                    </a:cubicBezTo>
                    <a:cubicBezTo>
                      <a:pt x="9766" y="6141"/>
                      <a:pt x="7917" y="2880"/>
                      <a:pt x="79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8" r:id="rId6"/>
    <p:sldLayoutId id="2147483659" r:id="rId7"/>
    <p:sldLayoutId id="2147483668" r:id="rId8"/>
    <p:sldLayoutId id="2147483670" r:id="rId9"/>
    <p:sldLayoutId id="2147483674" r:id="rId10"/>
    <p:sldLayoutId id="214748367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>
            <a:spLocks noGrp="1"/>
          </p:cNvSpPr>
          <p:nvPr>
            <p:ph type="ctrTitle"/>
          </p:nvPr>
        </p:nvSpPr>
        <p:spPr>
          <a:xfrm flipH="1">
            <a:off x="3737321" y="1469231"/>
            <a:ext cx="4691575" cy="25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/>
              <a:t>Правовое регулирование обеспечения информационной безопасности в сфере информатики.</a:t>
            </a:r>
            <a:endParaRPr sz="4000" b="1" dirty="0"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282" name="Google Shape;282;p33"/>
          <p:cNvCxnSpPr/>
          <p:nvPr/>
        </p:nvCxnSpPr>
        <p:spPr>
          <a:xfrm rot="10800000">
            <a:off x="4609594" y="4100469"/>
            <a:ext cx="37431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3" name="Google Shape;283;p33"/>
          <p:cNvGrpSpPr/>
          <p:nvPr/>
        </p:nvGrpSpPr>
        <p:grpSpPr>
          <a:xfrm>
            <a:off x="524550" y="611191"/>
            <a:ext cx="3980294" cy="4166809"/>
            <a:chOff x="524550" y="611191"/>
            <a:chExt cx="3980294" cy="4166809"/>
          </a:xfrm>
        </p:grpSpPr>
        <p:grpSp>
          <p:nvGrpSpPr>
            <p:cNvPr id="284" name="Google Shape;284;p33"/>
            <p:cNvGrpSpPr/>
            <p:nvPr/>
          </p:nvGrpSpPr>
          <p:grpSpPr>
            <a:xfrm flipH="1">
              <a:off x="3840211" y="2972930"/>
              <a:ext cx="664633" cy="664286"/>
              <a:chOff x="6212418" y="1482331"/>
              <a:chExt cx="627249" cy="626921"/>
            </a:xfrm>
          </p:grpSpPr>
          <p:sp>
            <p:nvSpPr>
              <p:cNvPr id="285" name="Google Shape;285;p33"/>
              <p:cNvSpPr/>
              <p:nvPr/>
            </p:nvSpPr>
            <p:spPr>
              <a:xfrm>
                <a:off x="6212418" y="1482331"/>
                <a:ext cx="627249" cy="620800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7702" extrusionOk="0">
                    <a:moveTo>
                      <a:pt x="6112" y="1623"/>
                    </a:moveTo>
                    <a:cubicBezTo>
                      <a:pt x="6112" y="1623"/>
                      <a:pt x="6112" y="1623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12" y="1623"/>
                      <a:pt x="6112" y="1623"/>
                    </a:cubicBezTo>
                    <a:close/>
                    <a:moveTo>
                      <a:pt x="1032" y="1"/>
                    </a:moveTo>
                    <a:cubicBezTo>
                      <a:pt x="1032" y="1"/>
                      <a:pt x="1" y="4037"/>
                      <a:pt x="1909" y="6207"/>
                    </a:cubicBezTo>
                    <a:cubicBezTo>
                      <a:pt x="1909" y="6207"/>
                      <a:pt x="3569" y="7701"/>
                      <a:pt x="5835" y="7701"/>
                    </a:cubicBezTo>
                    <a:cubicBezTo>
                      <a:pt x="6447" y="7701"/>
                      <a:pt x="7102" y="7592"/>
                      <a:pt x="7781" y="7316"/>
                    </a:cubicBezTo>
                    <a:cubicBezTo>
                      <a:pt x="7781" y="7316"/>
                      <a:pt x="5635" y="6499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09" y="1623"/>
                      <a:pt x="6104" y="1623"/>
                    </a:cubicBezTo>
                    <a:cubicBezTo>
                      <a:pt x="5980" y="1623"/>
                      <a:pt x="4400" y="1465"/>
                      <a:pt x="10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3"/>
              <p:cNvSpPr/>
              <p:nvPr/>
            </p:nvSpPr>
            <p:spPr>
              <a:xfrm>
                <a:off x="6365722" y="1881228"/>
                <a:ext cx="473459" cy="228024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2829" extrusionOk="0">
                    <a:moveTo>
                      <a:pt x="5873" y="2367"/>
                    </a:moveTo>
                    <a:cubicBezTo>
                      <a:pt x="5872" y="2368"/>
                      <a:pt x="5870" y="2368"/>
                      <a:pt x="5869" y="2369"/>
                    </a:cubicBezTo>
                    <a:lnTo>
                      <a:pt x="5869" y="2369"/>
                    </a:lnTo>
                    <a:cubicBezTo>
                      <a:pt x="5872" y="2368"/>
                      <a:pt x="5874" y="2368"/>
                      <a:pt x="5873" y="2367"/>
                    </a:cubicBezTo>
                    <a:close/>
                    <a:moveTo>
                      <a:pt x="2141" y="0"/>
                    </a:moveTo>
                    <a:cubicBezTo>
                      <a:pt x="2141" y="0"/>
                      <a:pt x="1496" y="1415"/>
                      <a:pt x="546" y="1415"/>
                    </a:cubicBezTo>
                    <a:cubicBezTo>
                      <a:pt x="373" y="1415"/>
                      <a:pt x="191" y="1368"/>
                      <a:pt x="1" y="1258"/>
                    </a:cubicBezTo>
                    <a:lnTo>
                      <a:pt x="1" y="1258"/>
                    </a:lnTo>
                    <a:cubicBezTo>
                      <a:pt x="1" y="1258"/>
                      <a:pt x="1394" y="2828"/>
                      <a:pt x="3689" y="2828"/>
                    </a:cubicBezTo>
                    <a:cubicBezTo>
                      <a:pt x="4346" y="2828"/>
                      <a:pt x="5076" y="2700"/>
                      <a:pt x="5869" y="2369"/>
                    </a:cubicBezTo>
                    <a:lnTo>
                      <a:pt x="5869" y="2369"/>
                    </a:lnTo>
                    <a:cubicBezTo>
                      <a:pt x="5850" y="2374"/>
                      <a:pt x="5766" y="2386"/>
                      <a:pt x="5633" y="2386"/>
                    </a:cubicBezTo>
                    <a:cubicBezTo>
                      <a:pt x="5034" y="2386"/>
                      <a:pt x="3434" y="2150"/>
                      <a:pt x="2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7" name="Google Shape;287;p33"/>
            <p:cNvGrpSpPr/>
            <p:nvPr/>
          </p:nvGrpSpPr>
          <p:grpSpPr>
            <a:xfrm flipH="1">
              <a:off x="998552" y="611191"/>
              <a:ext cx="845522" cy="916625"/>
              <a:chOff x="7511392" y="307000"/>
              <a:chExt cx="863570" cy="936192"/>
            </a:xfrm>
          </p:grpSpPr>
          <p:sp>
            <p:nvSpPr>
              <p:cNvPr id="288" name="Google Shape;288;p33"/>
              <p:cNvSpPr/>
              <p:nvPr/>
            </p:nvSpPr>
            <p:spPr>
              <a:xfrm>
                <a:off x="7927457" y="838406"/>
                <a:ext cx="447505" cy="404786"/>
              </a:xfrm>
              <a:custGeom>
                <a:avLst/>
                <a:gdLst/>
                <a:ahLst/>
                <a:cxnLst/>
                <a:rect l="l" t="t" r="r" b="b"/>
                <a:pathLst>
                  <a:path w="5552" h="5022" extrusionOk="0">
                    <a:moveTo>
                      <a:pt x="2386" y="1"/>
                    </a:moveTo>
                    <a:cubicBezTo>
                      <a:pt x="2386" y="7"/>
                      <a:pt x="1" y="2159"/>
                      <a:pt x="1342" y="4353"/>
                    </a:cubicBezTo>
                    <a:cubicBezTo>
                      <a:pt x="1342" y="4353"/>
                      <a:pt x="2052" y="5021"/>
                      <a:pt x="3210" y="5021"/>
                    </a:cubicBezTo>
                    <a:cubicBezTo>
                      <a:pt x="3863" y="5021"/>
                      <a:pt x="4659" y="4809"/>
                      <a:pt x="5551" y="4144"/>
                    </a:cubicBezTo>
                    <a:cubicBezTo>
                      <a:pt x="5551" y="4144"/>
                      <a:pt x="3280" y="3125"/>
                      <a:pt x="23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3"/>
              <p:cNvSpPr/>
              <p:nvPr/>
            </p:nvSpPr>
            <p:spPr>
              <a:xfrm>
                <a:off x="7511392" y="307000"/>
                <a:ext cx="787164" cy="882356"/>
              </a:xfrm>
              <a:custGeom>
                <a:avLst/>
                <a:gdLst/>
                <a:ahLst/>
                <a:cxnLst/>
                <a:rect l="l" t="t" r="r" b="b"/>
                <a:pathLst>
                  <a:path w="9766" h="10947" extrusionOk="0">
                    <a:moveTo>
                      <a:pt x="7989" y="0"/>
                    </a:moveTo>
                    <a:cubicBezTo>
                      <a:pt x="7989" y="0"/>
                      <a:pt x="0" y="3476"/>
                      <a:pt x="6504" y="10946"/>
                    </a:cubicBezTo>
                    <a:cubicBezTo>
                      <a:pt x="6504" y="10946"/>
                      <a:pt x="5473" y="8436"/>
                      <a:pt x="9766" y="6141"/>
                    </a:cubicBezTo>
                    <a:cubicBezTo>
                      <a:pt x="9766" y="6141"/>
                      <a:pt x="7917" y="2880"/>
                      <a:pt x="79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0" name="Google Shape;290;p33"/>
            <p:cNvSpPr/>
            <p:nvPr/>
          </p:nvSpPr>
          <p:spPr>
            <a:xfrm>
              <a:off x="524550" y="4609128"/>
              <a:ext cx="3273253" cy="168873"/>
            </a:xfrm>
            <a:custGeom>
              <a:avLst/>
              <a:gdLst/>
              <a:ahLst/>
              <a:cxnLst/>
              <a:rect l="l" t="t" r="r" b="b"/>
              <a:pathLst>
                <a:path w="17929" h="925" extrusionOk="0">
                  <a:moveTo>
                    <a:pt x="8961" y="1"/>
                  </a:moveTo>
                  <a:cubicBezTo>
                    <a:pt x="4013" y="1"/>
                    <a:pt x="1" y="209"/>
                    <a:pt x="1" y="466"/>
                  </a:cubicBezTo>
                  <a:cubicBezTo>
                    <a:pt x="1" y="722"/>
                    <a:pt x="4013" y="925"/>
                    <a:pt x="8961" y="925"/>
                  </a:cubicBezTo>
                  <a:cubicBezTo>
                    <a:pt x="13916" y="925"/>
                    <a:pt x="17928" y="722"/>
                    <a:pt x="17928" y="466"/>
                  </a:cubicBezTo>
                  <a:cubicBezTo>
                    <a:pt x="17928" y="209"/>
                    <a:pt x="13916" y="1"/>
                    <a:pt x="8961" y="1"/>
                  </a:cubicBezTo>
                  <a:close/>
                </a:path>
              </a:pathLst>
            </a:custGeom>
            <a:solidFill>
              <a:srgbClr val="434343">
                <a:alpha val="29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" name="Google Shape;291;p33"/>
            <p:cNvGrpSpPr/>
            <p:nvPr/>
          </p:nvGrpSpPr>
          <p:grpSpPr>
            <a:xfrm>
              <a:off x="813848" y="4145244"/>
              <a:ext cx="2655916" cy="566303"/>
              <a:chOff x="6098010" y="4127346"/>
              <a:chExt cx="2020169" cy="430747"/>
            </a:xfrm>
          </p:grpSpPr>
          <p:sp>
            <p:nvSpPr>
              <p:cNvPr id="292" name="Google Shape;292;p33"/>
              <p:cNvSpPr/>
              <p:nvPr/>
            </p:nvSpPr>
            <p:spPr>
              <a:xfrm>
                <a:off x="6098010" y="4127346"/>
                <a:ext cx="1162557" cy="430744"/>
              </a:xfrm>
              <a:custGeom>
                <a:avLst/>
                <a:gdLst/>
                <a:ahLst/>
                <a:cxnLst/>
                <a:rect l="l" t="t" r="r" b="b"/>
                <a:pathLst>
                  <a:path w="8372" h="3102" extrusionOk="0">
                    <a:moveTo>
                      <a:pt x="358" y="1"/>
                    </a:moveTo>
                    <a:cubicBezTo>
                      <a:pt x="1" y="1038"/>
                      <a:pt x="1" y="2064"/>
                      <a:pt x="358" y="3101"/>
                    </a:cubicBezTo>
                    <a:lnTo>
                      <a:pt x="8371" y="3101"/>
                    </a:lnTo>
                    <a:lnTo>
                      <a:pt x="83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3"/>
              <p:cNvSpPr/>
              <p:nvPr/>
            </p:nvSpPr>
            <p:spPr>
              <a:xfrm>
                <a:off x="6098010" y="4127346"/>
                <a:ext cx="114423" cy="430744"/>
              </a:xfrm>
              <a:custGeom>
                <a:avLst/>
                <a:gdLst/>
                <a:ahLst/>
                <a:cxnLst/>
                <a:rect l="l" t="t" r="r" b="b"/>
                <a:pathLst>
                  <a:path w="824" h="3102" extrusionOk="0">
                    <a:moveTo>
                      <a:pt x="358" y="1"/>
                    </a:moveTo>
                    <a:cubicBezTo>
                      <a:pt x="1" y="1038"/>
                      <a:pt x="1" y="2064"/>
                      <a:pt x="358" y="3101"/>
                    </a:cubicBezTo>
                    <a:lnTo>
                      <a:pt x="794" y="3101"/>
                    </a:lnTo>
                    <a:cubicBezTo>
                      <a:pt x="472" y="2064"/>
                      <a:pt x="484" y="1038"/>
                      <a:pt x="8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3"/>
              <p:cNvSpPr/>
              <p:nvPr/>
            </p:nvSpPr>
            <p:spPr>
              <a:xfrm>
                <a:off x="6190770" y="4127346"/>
                <a:ext cx="67209" cy="430744"/>
              </a:xfrm>
              <a:custGeom>
                <a:avLst/>
                <a:gdLst/>
                <a:ahLst/>
                <a:cxnLst/>
                <a:rect l="l" t="t" r="r" b="b"/>
                <a:pathLst>
                  <a:path w="484" h="3102" extrusionOk="0">
                    <a:moveTo>
                      <a:pt x="364" y="1"/>
                    </a:moveTo>
                    <a:cubicBezTo>
                      <a:pt x="0" y="1038"/>
                      <a:pt x="0" y="2064"/>
                      <a:pt x="364" y="3101"/>
                    </a:cubicBezTo>
                    <a:lnTo>
                      <a:pt x="483" y="3101"/>
                    </a:lnTo>
                    <a:cubicBezTo>
                      <a:pt x="131" y="2064"/>
                      <a:pt x="131" y="1038"/>
                      <a:pt x="4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3"/>
              <p:cNvSpPr/>
              <p:nvPr/>
            </p:nvSpPr>
            <p:spPr>
              <a:xfrm>
                <a:off x="7027692" y="4127346"/>
                <a:ext cx="66376" cy="430744"/>
              </a:xfrm>
              <a:custGeom>
                <a:avLst/>
                <a:gdLst/>
                <a:ahLst/>
                <a:cxnLst/>
                <a:rect l="l" t="t" r="r" b="b"/>
                <a:pathLst>
                  <a:path w="478" h="3102" extrusionOk="0">
                    <a:moveTo>
                      <a:pt x="359" y="1"/>
                    </a:moveTo>
                    <a:cubicBezTo>
                      <a:pt x="1" y="1038"/>
                      <a:pt x="1" y="2064"/>
                      <a:pt x="359" y="3101"/>
                    </a:cubicBezTo>
                    <a:lnTo>
                      <a:pt x="478" y="3101"/>
                    </a:lnTo>
                    <a:cubicBezTo>
                      <a:pt x="126" y="2064"/>
                      <a:pt x="126" y="1038"/>
                      <a:pt x="4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3"/>
              <p:cNvSpPr/>
              <p:nvPr/>
            </p:nvSpPr>
            <p:spPr>
              <a:xfrm>
                <a:off x="7185856" y="4127346"/>
                <a:ext cx="932323" cy="46518"/>
              </a:xfrm>
              <a:custGeom>
                <a:avLst/>
                <a:gdLst/>
                <a:ahLst/>
                <a:cxnLst/>
                <a:rect l="l" t="t" r="r" b="b"/>
                <a:pathLst>
                  <a:path w="6714" h="335" extrusionOk="0">
                    <a:moveTo>
                      <a:pt x="1" y="1"/>
                    </a:moveTo>
                    <a:lnTo>
                      <a:pt x="1" y="335"/>
                    </a:lnTo>
                    <a:lnTo>
                      <a:pt x="6714" y="335"/>
                    </a:lnTo>
                    <a:lnTo>
                      <a:pt x="6714" y="1"/>
                    </a:lnTo>
                    <a:close/>
                  </a:path>
                </a:pathLst>
              </a:custGeom>
              <a:solidFill>
                <a:srgbClr val="C4BD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3"/>
              <p:cNvSpPr/>
              <p:nvPr/>
            </p:nvSpPr>
            <p:spPr>
              <a:xfrm>
                <a:off x="7185856" y="4511575"/>
                <a:ext cx="932323" cy="46518"/>
              </a:xfrm>
              <a:custGeom>
                <a:avLst/>
                <a:gdLst/>
                <a:ahLst/>
                <a:cxnLst/>
                <a:rect l="l" t="t" r="r" b="b"/>
                <a:pathLst>
                  <a:path w="6714" h="335" extrusionOk="0">
                    <a:moveTo>
                      <a:pt x="1" y="0"/>
                    </a:moveTo>
                    <a:lnTo>
                      <a:pt x="1" y="334"/>
                    </a:lnTo>
                    <a:lnTo>
                      <a:pt x="6714" y="334"/>
                    </a:lnTo>
                    <a:lnTo>
                      <a:pt x="6714" y="0"/>
                    </a:lnTo>
                    <a:close/>
                  </a:path>
                </a:pathLst>
              </a:custGeom>
              <a:solidFill>
                <a:srgbClr val="C4BD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3"/>
              <p:cNvSpPr/>
              <p:nvPr/>
            </p:nvSpPr>
            <p:spPr>
              <a:xfrm>
                <a:off x="7199881" y="4175392"/>
                <a:ext cx="887748" cy="336319"/>
              </a:xfrm>
              <a:custGeom>
                <a:avLst/>
                <a:gdLst/>
                <a:ahLst/>
                <a:cxnLst/>
                <a:rect l="l" t="t" r="r" b="b"/>
                <a:pathLst>
                  <a:path w="6393" h="2422" extrusionOk="0">
                    <a:moveTo>
                      <a:pt x="281" y="1"/>
                    </a:moveTo>
                    <a:cubicBezTo>
                      <a:pt x="1" y="806"/>
                      <a:pt x="1" y="1616"/>
                      <a:pt x="281" y="2421"/>
                    </a:cubicBezTo>
                    <a:lnTo>
                      <a:pt x="6392" y="2421"/>
                    </a:lnTo>
                    <a:cubicBezTo>
                      <a:pt x="6344" y="2296"/>
                      <a:pt x="6303" y="2159"/>
                      <a:pt x="6273" y="2034"/>
                    </a:cubicBezTo>
                    <a:cubicBezTo>
                      <a:pt x="6261" y="2016"/>
                      <a:pt x="6261" y="2004"/>
                      <a:pt x="6261" y="1992"/>
                    </a:cubicBezTo>
                    <a:cubicBezTo>
                      <a:pt x="6231" y="1873"/>
                      <a:pt x="6213" y="1754"/>
                      <a:pt x="6195" y="1634"/>
                    </a:cubicBezTo>
                    <a:cubicBezTo>
                      <a:pt x="6189" y="1622"/>
                      <a:pt x="6189" y="1605"/>
                      <a:pt x="6189" y="1593"/>
                    </a:cubicBezTo>
                    <a:cubicBezTo>
                      <a:pt x="6171" y="1473"/>
                      <a:pt x="6166" y="1354"/>
                      <a:pt x="6166" y="1235"/>
                    </a:cubicBezTo>
                    <a:lnTo>
                      <a:pt x="6166" y="1187"/>
                    </a:lnTo>
                    <a:cubicBezTo>
                      <a:pt x="6166" y="1068"/>
                      <a:pt x="6171" y="949"/>
                      <a:pt x="6189" y="829"/>
                    </a:cubicBezTo>
                    <a:cubicBezTo>
                      <a:pt x="6195" y="818"/>
                      <a:pt x="6195" y="806"/>
                      <a:pt x="6195" y="788"/>
                    </a:cubicBezTo>
                    <a:cubicBezTo>
                      <a:pt x="6213" y="669"/>
                      <a:pt x="6231" y="549"/>
                      <a:pt x="6261" y="430"/>
                    </a:cubicBezTo>
                    <a:cubicBezTo>
                      <a:pt x="6261" y="418"/>
                      <a:pt x="6273" y="400"/>
                      <a:pt x="6273" y="388"/>
                    </a:cubicBezTo>
                    <a:cubicBezTo>
                      <a:pt x="6303" y="257"/>
                      <a:pt x="6344" y="126"/>
                      <a:pt x="639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3"/>
              <p:cNvSpPr/>
              <p:nvPr/>
            </p:nvSpPr>
            <p:spPr>
              <a:xfrm>
                <a:off x="7308332" y="4227604"/>
                <a:ext cx="762633" cy="6804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9" extrusionOk="0">
                    <a:moveTo>
                      <a:pt x="25" y="0"/>
                    </a:moveTo>
                    <a:cubicBezTo>
                      <a:pt x="13" y="0"/>
                      <a:pt x="1" y="12"/>
                      <a:pt x="1" y="24"/>
                    </a:cubicBezTo>
                    <a:cubicBezTo>
                      <a:pt x="1" y="42"/>
                      <a:pt x="13" y="48"/>
                      <a:pt x="25" y="48"/>
                    </a:cubicBezTo>
                    <a:lnTo>
                      <a:pt x="5480" y="48"/>
                    </a:lnTo>
                    <a:cubicBezTo>
                      <a:pt x="5480" y="30"/>
                      <a:pt x="5492" y="18"/>
                      <a:pt x="54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3"/>
              <p:cNvSpPr/>
              <p:nvPr/>
            </p:nvSpPr>
            <p:spPr>
              <a:xfrm>
                <a:off x="7363877" y="4283843"/>
                <a:ext cx="695562" cy="5971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43" extrusionOk="0">
                    <a:moveTo>
                      <a:pt x="24" y="1"/>
                    </a:moveTo>
                    <a:cubicBezTo>
                      <a:pt x="6" y="1"/>
                      <a:pt x="0" y="7"/>
                      <a:pt x="0" y="25"/>
                    </a:cubicBezTo>
                    <a:cubicBezTo>
                      <a:pt x="0" y="37"/>
                      <a:pt x="6" y="43"/>
                      <a:pt x="24" y="43"/>
                    </a:cubicBezTo>
                    <a:lnTo>
                      <a:pt x="4996" y="43"/>
                    </a:lnTo>
                    <a:cubicBezTo>
                      <a:pt x="5008" y="31"/>
                      <a:pt x="5008" y="13"/>
                      <a:pt x="500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3"/>
              <p:cNvSpPr/>
              <p:nvPr/>
            </p:nvSpPr>
            <p:spPr>
              <a:xfrm>
                <a:off x="7288475" y="4339387"/>
                <a:ext cx="767632" cy="6665"/>
              </a:xfrm>
              <a:custGeom>
                <a:avLst/>
                <a:gdLst/>
                <a:ahLst/>
                <a:cxnLst/>
                <a:rect l="l" t="t" r="r" b="b"/>
                <a:pathLst>
                  <a:path w="5528" h="48" extrusionOk="0">
                    <a:moveTo>
                      <a:pt x="19" y="0"/>
                    </a:moveTo>
                    <a:cubicBezTo>
                      <a:pt x="7" y="0"/>
                      <a:pt x="1" y="12"/>
                      <a:pt x="1" y="24"/>
                    </a:cubicBezTo>
                    <a:cubicBezTo>
                      <a:pt x="1" y="42"/>
                      <a:pt x="7" y="48"/>
                      <a:pt x="19" y="48"/>
                    </a:cubicBezTo>
                    <a:lnTo>
                      <a:pt x="5528" y="48"/>
                    </a:lnTo>
                    <a:lnTo>
                      <a:pt x="552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3"/>
              <p:cNvSpPr/>
              <p:nvPr/>
            </p:nvSpPr>
            <p:spPr>
              <a:xfrm>
                <a:off x="7344020" y="4395626"/>
                <a:ext cx="715420" cy="5971"/>
              </a:xfrm>
              <a:custGeom>
                <a:avLst/>
                <a:gdLst/>
                <a:ahLst/>
                <a:cxnLst/>
                <a:rect l="l" t="t" r="r" b="b"/>
                <a:pathLst>
                  <a:path w="5152" h="43" extrusionOk="0">
                    <a:moveTo>
                      <a:pt x="24" y="1"/>
                    </a:moveTo>
                    <a:cubicBezTo>
                      <a:pt x="6" y="1"/>
                      <a:pt x="0" y="7"/>
                      <a:pt x="0" y="25"/>
                    </a:cubicBezTo>
                    <a:cubicBezTo>
                      <a:pt x="0" y="36"/>
                      <a:pt x="6" y="42"/>
                      <a:pt x="24" y="42"/>
                    </a:cubicBezTo>
                    <a:lnTo>
                      <a:pt x="5151" y="42"/>
                    </a:lnTo>
                    <a:lnTo>
                      <a:pt x="51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3"/>
              <p:cNvSpPr/>
              <p:nvPr/>
            </p:nvSpPr>
            <p:spPr>
              <a:xfrm>
                <a:off x="7308332" y="4451170"/>
                <a:ext cx="762633" cy="6665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48" extrusionOk="0">
                    <a:moveTo>
                      <a:pt x="25" y="0"/>
                    </a:moveTo>
                    <a:cubicBezTo>
                      <a:pt x="13" y="0"/>
                      <a:pt x="1" y="12"/>
                      <a:pt x="1" y="24"/>
                    </a:cubicBezTo>
                    <a:cubicBezTo>
                      <a:pt x="1" y="42"/>
                      <a:pt x="13" y="48"/>
                      <a:pt x="25" y="48"/>
                    </a:cubicBezTo>
                    <a:lnTo>
                      <a:pt x="5492" y="48"/>
                    </a:lnTo>
                    <a:cubicBezTo>
                      <a:pt x="5480" y="30"/>
                      <a:pt x="5480" y="18"/>
                      <a:pt x="54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3"/>
              <p:cNvSpPr/>
              <p:nvPr/>
            </p:nvSpPr>
            <p:spPr>
              <a:xfrm>
                <a:off x="7237235" y="4175392"/>
                <a:ext cx="850394" cy="336319"/>
              </a:xfrm>
              <a:custGeom>
                <a:avLst/>
                <a:gdLst/>
                <a:ahLst/>
                <a:cxnLst/>
                <a:rect l="l" t="t" r="r" b="b"/>
                <a:pathLst>
                  <a:path w="6124" h="2422" extrusionOk="0">
                    <a:moveTo>
                      <a:pt x="0" y="1"/>
                    </a:moveTo>
                    <a:cubicBezTo>
                      <a:pt x="0" y="1"/>
                      <a:pt x="3440" y="806"/>
                      <a:pt x="5169" y="2421"/>
                    </a:cubicBezTo>
                    <a:lnTo>
                      <a:pt x="6123" y="2421"/>
                    </a:lnTo>
                    <a:cubicBezTo>
                      <a:pt x="6075" y="2296"/>
                      <a:pt x="6034" y="2159"/>
                      <a:pt x="6004" y="2034"/>
                    </a:cubicBezTo>
                    <a:cubicBezTo>
                      <a:pt x="5992" y="2016"/>
                      <a:pt x="5992" y="2004"/>
                      <a:pt x="5986" y="1992"/>
                    </a:cubicBezTo>
                    <a:cubicBezTo>
                      <a:pt x="5956" y="1873"/>
                      <a:pt x="5932" y="1754"/>
                      <a:pt x="5920" y="1634"/>
                    </a:cubicBezTo>
                    <a:cubicBezTo>
                      <a:pt x="5908" y="1622"/>
                      <a:pt x="5908" y="1605"/>
                      <a:pt x="5908" y="1593"/>
                    </a:cubicBezTo>
                    <a:cubicBezTo>
                      <a:pt x="5897" y="1473"/>
                      <a:pt x="5891" y="1354"/>
                      <a:pt x="5891" y="1235"/>
                    </a:cubicBezTo>
                    <a:lnTo>
                      <a:pt x="5891" y="1187"/>
                    </a:lnTo>
                    <a:cubicBezTo>
                      <a:pt x="5891" y="1068"/>
                      <a:pt x="5897" y="949"/>
                      <a:pt x="5908" y="829"/>
                    </a:cubicBezTo>
                    <a:cubicBezTo>
                      <a:pt x="5920" y="818"/>
                      <a:pt x="5920" y="806"/>
                      <a:pt x="5920" y="788"/>
                    </a:cubicBezTo>
                    <a:cubicBezTo>
                      <a:pt x="5932" y="669"/>
                      <a:pt x="5956" y="549"/>
                      <a:pt x="5986" y="430"/>
                    </a:cubicBezTo>
                    <a:cubicBezTo>
                      <a:pt x="5986" y="418"/>
                      <a:pt x="5992" y="400"/>
                      <a:pt x="5992" y="388"/>
                    </a:cubicBezTo>
                    <a:cubicBezTo>
                      <a:pt x="6022" y="257"/>
                      <a:pt x="6069" y="126"/>
                      <a:pt x="6111" y="1"/>
                    </a:cubicBezTo>
                    <a:close/>
                  </a:path>
                </a:pathLst>
              </a:custGeom>
              <a:solidFill>
                <a:srgbClr val="434343">
                  <a:alpha val="29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3"/>
              <p:cNvSpPr/>
              <p:nvPr/>
            </p:nvSpPr>
            <p:spPr>
              <a:xfrm>
                <a:off x="7129617" y="4127346"/>
                <a:ext cx="987729" cy="430744"/>
              </a:xfrm>
              <a:custGeom>
                <a:avLst/>
                <a:gdLst/>
                <a:ahLst/>
                <a:cxnLst/>
                <a:rect l="l" t="t" r="r" b="b"/>
                <a:pathLst>
                  <a:path w="7113" h="3102" extrusionOk="0">
                    <a:moveTo>
                      <a:pt x="471" y="1"/>
                    </a:moveTo>
                    <a:cubicBezTo>
                      <a:pt x="471" y="1"/>
                      <a:pt x="60" y="561"/>
                      <a:pt x="30" y="1509"/>
                    </a:cubicBezTo>
                    <a:cubicBezTo>
                      <a:pt x="0" y="2451"/>
                      <a:pt x="268" y="3101"/>
                      <a:pt x="268" y="3101"/>
                    </a:cubicBezTo>
                    <a:lnTo>
                      <a:pt x="7113" y="3101"/>
                    </a:lnTo>
                    <a:lnTo>
                      <a:pt x="7113" y="2767"/>
                    </a:lnTo>
                    <a:lnTo>
                      <a:pt x="775" y="2767"/>
                    </a:lnTo>
                    <a:cubicBezTo>
                      <a:pt x="775" y="2767"/>
                      <a:pt x="549" y="2058"/>
                      <a:pt x="567" y="1497"/>
                    </a:cubicBezTo>
                    <a:cubicBezTo>
                      <a:pt x="590" y="943"/>
                      <a:pt x="698" y="454"/>
                      <a:pt x="775" y="335"/>
                    </a:cubicBezTo>
                    <a:lnTo>
                      <a:pt x="7113" y="335"/>
                    </a:lnTo>
                    <a:lnTo>
                      <a:pt x="71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3"/>
              <p:cNvSpPr/>
              <p:nvPr/>
            </p:nvSpPr>
            <p:spPr>
              <a:xfrm>
                <a:off x="7080737" y="4127346"/>
                <a:ext cx="114423" cy="430744"/>
              </a:xfrm>
              <a:custGeom>
                <a:avLst/>
                <a:gdLst/>
                <a:ahLst/>
                <a:cxnLst/>
                <a:rect l="l" t="t" r="r" b="b"/>
                <a:pathLst>
                  <a:path w="824" h="3102" extrusionOk="0">
                    <a:moveTo>
                      <a:pt x="364" y="1"/>
                    </a:moveTo>
                    <a:cubicBezTo>
                      <a:pt x="0" y="1038"/>
                      <a:pt x="0" y="2064"/>
                      <a:pt x="364" y="3101"/>
                    </a:cubicBezTo>
                    <a:lnTo>
                      <a:pt x="793" y="3101"/>
                    </a:lnTo>
                    <a:cubicBezTo>
                      <a:pt x="471" y="2064"/>
                      <a:pt x="489" y="1038"/>
                      <a:pt x="8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7" name="Google Shape;307;p33"/>
            <p:cNvGrpSpPr/>
            <p:nvPr/>
          </p:nvGrpSpPr>
          <p:grpSpPr>
            <a:xfrm>
              <a:off x="1139576" y="1451653"/>
              <a:ext cx="2741920" cy="2134502"/>
              <a:chOff x="6328726" y="268400"/>
              <a:chExt cx="1863097" cy="1450168"/>
            </a:xfrm>
          </p:grpSpPr>
          <p:sp>
            <p:nvSpPr>
              <p:cNvPr id="308" name="Google Shape;308;p33"/>
              <p:cNvSpPr/>
              <p:nvPr/>
            </p:nvSpPr>
            <p:spPr>
              <a:xfrm>
                <a:off x="7246326" y="450597"/>
                <a:ext cx="869827" cy="133412"/>
              </a:xfrm>
              <a:custGeom>
                <a:avLst/>
                <a:gdLst/>
                <a:ahLst/>
                <a:cxnLst/>
                <a:rect l="l" t="t" r="r" b="b"/>
                <a:pathLst>
                  <a:path w="11162" h="1712" extrusionOk="0">
                    <a:moveTo>
                      <a:pt x="3126" y="1"/>
                    </a:moveTo>
                    <a:cubicBezTo>
                      <a:pt x="2077" y="1"/>
                      <a:pt x="1062" y="103"/>
                      <a:pt x="0" y="262"/>
                    </a:cubicBezTo>
                    <a:lnTo>
                      <a:pt x="167" y="1711"/>
                    </a:lnTo>
                    <a:cubicBezTo>
                      <a:pt x="167" y="1711"/>
                      <a:pt x="1049" y="1086"/>
                      <a:pt x="3184" y="1086"/>
                    </a:cubicBezTo>
                    <a:cubicBezTo>
                      <a:pt x="3507" y="1086"/>
                      <a:pt x="3858" y="1100"/>
                      <a:pt x="4239" y="1133"/>
                    </a:cubicBezTo>
                    <a:cubicBezTo>
                      <a:pt x="5184" y="1217"/>
                      <a:pt x="6318" y="1285"/>
                      <a:pt x="7379" y="1285"/>
                    </a:cubicBezTo>
                    <a:cubicBezTo>
                      <a:pt x="9403" y="1285"/>
                      <a:pt x="11162" y="1038"/>
                      <a:pt x="10833" y="185"/>
                    </a:cubicBezTo>
                    <a:cubicBezTo>
                      <a:pt x="10809" y="124"/>
                      <a:pt x="10754" y="90"/>
                      <a:pt x="10698" y="90"/>
                    </a:cubicBezTo>
                    <a:cubicBezTo>
                      <a:pt x="10655" y="90"/>
                      <a:pt x="10611" y="111"/>
                      <a:pt x="10583" y="155"/>
                    </a:cubicBezTo>
                    <a:cubicBezTo>
                      <a:pt x="10404" y="425"/>
                      <a:pt x="9965" y="857"/>
                      <a:pt x="8984" y="857"/>
                    </a:cubicBezTo>
                    <a:cubicBezTo>
                      <a:pt x="8622" y="857"/>
                      <a:pt x="8186" y="798"/>
                      <a:pt x="7661" y="650"/>
                    </a:cubicBezTo>
                    <a:cubicBezTo>
                      <a:pt x="5966" y="181"/>
                      <a:pt x="4516" y="1"/>
                      <a:pt x="31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3"/>
              <p:cNvSpPr/>
              <p:nvPr/>
            </p:nvSpPr>
            <p:spPr>
              <a:xfrm>
                <a:off x="6414836" y="471014"/>
                <a:ext cx="844578" cy="222093"/>
              </a:xfrm>
              <a:custGeom>
                <a:avLst/>
                <a:gdLst/>
                <a:ahLst/>
                <a:cxnLst/>
                <a:rect l="l" t="t" r="r" b="b"/>
                <a:pathLst>
                  <a:path w="10838" h="2850" extrusionOk="0">
                    <a:moveTo>
                      <a:pt x="10688" y="0"/>
                    </a:moveTo>
                    <a:cubicBezTo>
                      <a:pt x="8196" y="149"/>
                      <a:pt x="6014" y="537"/>
                      <a:pt x="3277" y="1968"/>
                    </a:cubicBezTo>
                    <a:cubicBezTo>
                      <a:pt x="2509" y="2368"/>
                      <a:pt x="1914" y="2505"/>
                      <a:pt x="1459" y="2505"/>
                    </a:cubicBezTo>
                    <a:cubicBezTo>
                      <a:pt x="859" y="2505"/>
                      <a:pt x="503" y="2267"/>
                      <a:pt x="320" y="2087"/>
                    </a:cubicBezTo>
                    <a:cubicBezTo>
                      <a:pt x="292" y="2059"/>
                      <a:pt x="257" y="2046"/>
                      <a:pt x="223" y="2046"/>
                    </a:cubicBezTo>
                    <a:cubicBezTo>
                      <a:pt x="155" y="2046"/>
                      <a:pt x="90" y="2095"/>
                      <a:pt x="82" y="2170"/>
                    </a:cubicBezTo>
                    <a:cubicBezTo>
                      <a:pt x="1" y="2663"/>
                      <a:pt x="490" y="2850"/>
                      <a:pt x="1272" y="2850"/>
                    </a:cubicBezTo>
                    <a:cubicBezTo>
                      <a:pt x="2678" y="2850"/>
                      <a:pt x="5032" y="2246"/>
                      <a:pt x="6729" y="1729"/>
                    </a:cubicBezTo>
                    <a:cubicBezTo>
                      <a:pt x="7925" y="1367"/>
                      <a:pt x="8850" y="1264"/>
                      <a:pt x="9516" y="1264"/>
                    </a:cubicBezTo>
                    <a:cubicBezTo>
                      <a:pt x="10407" y="1264"/>
                      <a:pt x="10837" y="1449"/>
                      <a:pt x="10837" y="1449"/>
                    </a:cubicBezTo>
                    <a:lnTo>
                      <a:pt x="1068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3"/>
              <p:cNvSpPr/>
              <p:nvPr/>
            </p:nvSpPr>
            <p:spPr>
              <a:xfrm>
                <a:off x="7204011" y="473741"/>
                <a:ext cx="17300" cy="99513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277" extrusionOk="0">
                    <a:moveTo>
                      <a:pt x="62" y="0"/>
                    </a:moveTo>
                    <a:cubicBezTo>
                      <a:pt x="53" y="0"/>
                      <a:pt x="45" y="2"/>
                      <a:pt x="36" y="7"/>
                    </a:cubicBezTo>
                    <a:lnTo>
                      <a:pt x="1" y="1259"/>
                    </a:lnTo>
                    <a:lnTo>
                      <a:pt x="173" y="1277"/>
                    </a:lnTo>
                    <a:lnTo>
                      <a:pt x="221" y="174"/>
                    </a:lnTo>
                    <a:cubicBezTo>
                      <a:pt x="221" y="174"/>
                      <a:pt x="139" y="0"/>
                      <a:pt x="62" y="0"/>
                    </a:cubicBezTo>
                    <a:close/>
                  </a:path>
                </a:pathLst>
              </a:custGeom>
              <a:solidFill>
                <a:srgbClr val="434343">
                  <a:alpha val="29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3"/>
              <p:cNvSpPr/>
              <p:nvPr/>
            </p:nvSpPr>
            <p:spPr>
              <a:xfrm>
                <a:off x="7286303" y="462909"/>
                <a:ext cx="26028" cy="10294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321" extrusionOk="0">
                    <a:moveTo>
                      <a:pt x="192" y="0"/>
                    </a:moveTo>
                    <a:cubicBezTo>
                      <a:pt x="105" y="0"/>
                      <a:pt x="0" y="212"/>
                      <a:pt x="6" y="218"/>
                    </a:cubicBezTo>
                    <a:lnTo>
                      <a:pt x="143" y="1321"/>
                    </a:lnTo>
                    <a:lnTo>
                      <a:pt x="334" y="1255"/>
                    </a:lnTo>
                    <a:lnTo>
                      <a:pt x="209" y="3"/>
                    </a:lnTo>
                    <a:cubicBezTo>
                      <a:pt x="203" y="1"/>
                      <a:pt x="198" y="0"/>
                      <a:pt x="192" y="0"/>
                    </a:cubicBezTo>
                    <a:close/>
                  </a:path>
                </a:pathLst>
              </a:custGeom>
              <a:solidFill>
                <a:srgbClr val="434343">
                  <a:alpha val="29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3"/>
              <p:cNvSpPr/>
              <p:nvPr/>
            </p:nvSpPr>
            <p:spPr>
              <a:xfrm>
                <a:off x="7168710" y="436180"/>
                <a:ext cx="167778" cy="1184342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15198" extrusionOk="0">
                    <a:moveTo>
                      <a:pt x="1139" y="0"/>
                    </a:moveTo>
                    <a:cubicBezTo>
                      <a:pt x="877" y="0"/>
                      <a:pt x="668" y="203"/>
                      <a:pt x="650" y="465"/>
                    </a:cubicBezTo>
                    <a:lnTo>
                      <a:pt x="644" y="644"/>
                    </a:lnTo>
                    <a:lnTo>
                      <a:pt x="638" y="871"/>
                    </a:lnTo>
                    <a:lnTo>
                      <a:pt x="591" y="1926"/>
                    </a:lnTo>
                    <a:lnTo>
                      <a:pt x="203" y="10392"/>
                    </a:lnTo>
                    <a:lnTo>
                      <a:pt x="197" y="10499"/>
                    </a:lnTo>
                    <a:lnTo>
                      <a:pt x="191" y="10666"/>
                    </a:lnTo>
                    <a:lnTo>
                      <a:pt x="179" y="10982"/>
                    </a:lnTo>
                    <a:lnTo>
                      <a:pt x="167" y="11143"/>
                    </a:lnTo>
                    <a:lnTo>
                      <a:pt x="161" y="11256"/>
                    </a:lnTo>
                    <a:lnTo>
                      <a:pt x="30" y="14094"/>
                    </a:lnTo>
                    <a:cubicBezTo>
                      <a:pt x="0" y="14696"/>
                      <a:pt x="477" y="15197"/>
                      <a:pt x="1080" y="15197"/>
                    </a:cubicBezTo>
                    <a:cubicBezTo>
                      <a:pt x="1676" y="15197"/>
                      <a:pt x="2153" y="14696"/>
                      <a:pt x="2141" y="14100"/>
                    </a:cubicBezTo>
                    <a:lnTo>
                      <a:pt x="2039" y="11244"/>
                    </a:lnTo>
                    <a:lnTo>
                      <a:pt x="2033" y="11137"/>
                    </a:lnTo>
                    <a:lnTo>
                      <a:pt x="2022" y="10970"/>
                    </a:lnTo>
                    <a:lnTo>
                      <a:pt x="2010" y="10660"/>
                    </a:lnTo>
                    <a:lnTo>
                      <a:pt x="2004" y="10493"/>
                    </a:lnTo>
                    <a:lnTo>
                      <a:pt x="1992" y="10380"/>
                    </a:lnTo>
                    <a:lnTo>
                      <a:pt x="1676" y="1908"/>
                    </a:lnTo>
                    <a:lnTo>
                      <a:pt x="1634" y="841"/>
                    </a:lnTo>
                    <a:lnTo>
                      <a:pt x="1628" y="632"/>
                    </a:lnTo>
                    <a:lnTo>
                      <a:pt x="1622" y="465"/>
                    </a:lnTo>
                    <a:cubicBezTo>
                      <a:pt x="1616" y="334"/>
                      <a:pt x="1562" y="215"/>
                      <a:pt x="1473" y="137"/>
                    </a:cubicBezTo>
                    <a:cubicBezTo>
                      <a:pt x="1384" y="54"/>
                      <a:pt x="1270" y="0"/>
                      <a:pt x="11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3"/>
              <p:cNvSpPr/>
              <p:nvPr/>
            </p:nvSpPr>
            <p:spPr>
              <a:xfrm>
                <a:off x="7191932" y="268400"/>
                <a:ext cx="129671" cy="118138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1516" extrusionOk="0">
                    <a:moveTo>
                      <a:pt x="829" y="1"/>
                    </a:moveTo>
                    <a:cubicBezTo>
                      <a:pt x="829" y="1"/>
                      <a:pt x="1" y="1515"/>
                      <a:pt x="829" y="1515"/>
                    </a:cubicBezTo>
                    <a:cubicBezTo>
                      <a:pt x="1664" y="1515"/>
                      <a:pt x="829" y="1"/>
                      <a:pt x="8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3"/>
              <p:cNvSpPr/>
              <p:nvPr/>
            </p:nvSpPr>
            <p:spPr>
              <a:xfrm>
                <a:off x="7214220" y="297701"/>
                <a:ext cx="85097" cy="76759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985" extrusionOk="0">
                    <a:moveTo>
                      <a:pt x="543" y="1"/>
                    </a:moveTo>
                    <a:cubicBezTo>
                      <a:pt x="543" y="1"/>
                      <a:pt x="1" y="984"/>
                      <a:pt x="543" y="984"/>
                    </a:cubicBezTo>
                    <a:cubicBezTo>
                      <a:pt x="1092" y="984"/>
                      <a:pt x="543" y="1"/>
                      <a:pt x="5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3"/>
              <p:cNvSpPr/>
              <p:nvPr/>
            </p:nvSpPr>
            <p:spPr>
              <a:xfrm>
                <a:off x="7217493" y="436647"/>
                <a:ext cx="78161" cy="79954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26" extrusionOk="0">
                    <a:moveTo>
                      <a:pt x="507" y="0"/>
                    </a:moveTo>
                    <a:cubicBezTo>
                      <a:pt x="245" y="0"/>
                      <a:pt x="36" y="203"/>
                      <a:pt x="18" y="465"/>
                    </a:cubicBezTo>
                    <a:lnTo>
                      <a:pt x="0" y="877"/>
                    </a:lnTo>
                    <a:cubicBezTo>
                      <a:pt x="138" y="972"/>
                      <a:pt x="305" y="1026"/>
                      <a:pt x="483" y="1026"/>
                    </a:cubicBezTo>
                    <a:cubicBezTo>
                      <a:pt x="686" y="1026"/>
                      <a:pt x="865" y="960"/>
                      <a:pt x="1002" y="847"/>
                    </a:cubicBezTo>
                    <a:lnTo>
                      <a:pt x="990" y="465"/>
                    </a:lnTo>
                    <a:cubicBezTo>
                      <a:pt x="984" y="340"/>
                      <a:pt x="931" y="221"/>
                      <a:pt x="841" y="137"/>
                    </a:cubicBezTo>
                    <a:cubicBezTo>
                      <a:pt x="752" y="54"/>
                      <a:pt x="638" y="0"/>
                      <a:pt x="507" y="0"/>
                    </a:cubicBezTo>
                    <a:close/>
                  </a:path>
                </a:pathLst>
              </a:custGeom>
              <a:solidFill>
                <a:srgbClr val="434343">
                  <a:alpha val="29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3"/>
              <p:cNvSpPr/>
              <p:nvPr/>
            </p:nvSpPr>
            <p:spPr>
              <a:xfrm>
                <a:off x="7182815" y="370175"/>
                <a:ext cx="144244" cy="132165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1696" extrusionOk="0">
                    <a:moveTo>
                      <a:pt x="923" y="1"/>
                    </a:moveTo>
                    <a:cubicBezTo>
                      <a:pt x="413" y="1"/>
                      <a:pt x="1" y="460"/>
                      <a:pt x="94" y="990"/>
                    </a:cubicBezTo>
                    <a:cubicBezTo>
                      <a:pt x="153" y="1342"/>
                      <a:pt x="434" y="1622"/>
                      <a:pt x="785" y="1682"/>
                    </a:cubicBezTo>
                    <a:cubicBezTo>
                      <a:pt x="836" y="1691"/>
                      <a:pt x="886" y="1695"/>
                      <a:pt x="935" y="1695"/>
                    </a:cubicBezTo>
                    <a:cubicBezTo>
                      <a:pt x="1441" y="1695"/>
                      <a:pt x="1850" y="1237"/>
                      <a:pt x="1763" y="710"/>
                    </a:cubicBezTo>
                    <a:cubicBezTo>
                      <a:pt x="1709" y="358"/>
                      <a:pt x="1429" y="72"/>
                      <a:pt x="1066" y="13"/>
                    </a:cubicBezTo>
                    <a:cubicBezTo>
                      <a:pt x="1018" y="5"/>
                      <a:pt x="970" y="1"/>
                      <a:pt x="9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3"/>
              <p:cNvSpPr/>
              <p:nvPr/>
            </p:nvSpPr>
            <p:spPr>
              <a:xfrm>
                <a:off x="7217025" y="398541"/>
                <a:ext cx="75823" cy="75823"/>
              </a:xfrm>
              <a:custGeom>
                <a:avLst/>
                <a:gdLst/>
                <a:ahLst/>
                <a:cxnLst/>
                <a:rect l="l" t="t" r="r" b="b"/>
                <a:pathLst>
                  <a:path w="973" h="973" extrusionOk="0">
                    <a:moveTo>
                      <a:pt x="489" y="0"/>
                    </a:moveTo>
                    <a:cubicBezTo>
                      <a:pt x="221" y="0"/>
                      <a:pt x="1" y="215"/>
                      <a:pt x="1" y="483"/>
                    </a:cubicBezTo>
                    <a:cubicBezTo>
                      <a:pt x="1" y="751"/>
                      <a:pt x="221" y="972"/>
                      <a:pt x="489" y="972"/>
                    </a:cubicBezTo>
                    <a:cubicBezTo>
                      <a:pt x="758" y="972"/>
                      <a:pt x="972" y="751"/>
                      <a:pt x="972" y="483"/>
                    </a:cubicBezTo>
                    <a:cubicBezTo>
                      <a:pt x="972" y="215"/>
                      <a:pt x="758" y="0"/>
                      <a:pt x="4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3"/>
              <p:cNvSpPr/>
              <p:nvPr/>
            </p:nvSpPr>
            <p:spPr>
              <a:xfrm>
                <a:off x="7919934" y="538344"/>
                <a:ext cx="66550" cy="66550"/>
              </a:xfrm>
              <a:custGeom>
                <a:avLst/>
                <a:gdLst/>
                <a:ahLst/>
                <a:cxnLst/>
                <a:rect l="l" t="t" r="r" b="b"/>
                <a:pathLst>
                  <a:path w="854" h="854" extrusionOk="0">
                    <a:moveTo>
                      <a:pt x="424" y="102"/>
                    </a:moveTo>
                    <a:cubicBezTo>
                      <a:pt x="603" y="102"/>
                      <a:pt x="752" y="251"/>
                      <a:pt x="752" y="430"/>
                    </a:cubicBezTo>
                    <a:cubicBezTo>
                      <a:pt x="752" y="603"/>
                      <a:pt x="603" y="752"/>
                      <a:pt x="424" y="752"/>
                    </a:cubicBezTo>
                    <a:cubicBezTo>
                      <a:pt x="245" y="752"/>
                      <a:pt x="96" y="603"/>
                      <a:pt x="96" y="430"/>
                    </a:cubicBezTo>
                    <a:cubicBezTo>
                      <a:pt x="96" y="251"/>
                      <a:pt x="245" y="102"/>
                      <a:pt x="424" y="102"/>
                    </a:cubicBezTo>
                    <a:close/>
                    <a:moveTo>
                      <a:pt x="424" y="1"/>
                    </a:moveTo>
                    <a:cubicBezTo>
                      <a:pt x="186" y="1"/>
                      <a:pt x="1" y="198"/>
                      <a:pt x="1" y="430"/>
                    </a:cubicBezTo>
                    <a:cubicBezTo>
                      <a:pt x="1" y="669"/>
                      <a:pt x="198" y="853"/>
                      <a:pt x="424" y="853"/>
                    </a:cubicBezTo>
                    <a:cubicBezTo>
                      <a:pt x="657" y="853"/>
                      <a:pt x="853" y="669"/>
                      <a:pt x="847" y="430"/>
                    </a:cubicBezTo>
                    <a:cubicBezTo>
                      <a:pt x="847" y="186"/>
                      <a:pt x="657" y="1"/>
                      <a:pt x="4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3"/>
              <p:cNvSpPr/>
              <p:nvPr/>
            </p:nvSpPr>
            <p:spPr>
              <a:xfrm>
                <a:off x="7758780" y="593517"/>
                <a:ext cx="183597" cy="563805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7235" extrusionOk="0">
                    <a:moveTo>
                      <a:pt x="2303" y="1"/>
                    </a:moveTo>
                    <a:cubicBezTo>
                      <a:pt x="2286" y="1"/>
                      <a:pt x="2264" y="12"/>
                      <a:pt x="2254" y="32"/>
                    </a:cubicBezTo>
                    <a:lnTo>
                      <a:pt x="6" y="7175"/>
                    </a:lnTo>
                    <a:cubicBezTo>
                      <a:pt x="0" y="7192"/>
                      <a:pt x="12" y="7222"/>
                      <a:pt x="36" y="7234"/>
                    </a:cubicBezTo>
                    <a:lnTo>
                      <a:pt x="48" y="7234"/>
                    </a:lnTo>
                    <a:cubicBezTo>
                      <a:pt x="72" y="7234"/>
                      <a:pt x="90" y="7216"/>
                      <a:pt x="96" y="7204"/>
                    </a:cubicBezTo>
                    <a:lnTo>
                      <a:pt x="2343" y="62"/>
                    </a:lnTo>
                    <a:cubicBezTo>
                      <a:pt x="2355" y="38"/>
                      <a:pt x="2337" y="8"/>
                      <a:pt x="2313" y="2"/>
                    </a:cubicBezTo>
                    <a:cubicBezTo>
                      <a:pt x="2310" y="1"/>
                      <a:pt x="2307" y="1"/>
                      <a:pt x="2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3"/>
              <p:cNvSpPr/>
              <p:nvPr/>
            </p:nvSpPr>
            <p:spPr>
              <a:xfrm>
                <a:off x="7961782" y="595388"/>
                <a:ext cx="183597" cy="563338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7229" extrusionOk="0">
                    <a:moveTo>
                      <a:pt x="49" y="1"/>
                    </a:moveTo>
                    <a:cubicBezTo>
                      <a:pt x="45" y="1"/>
                      <a:pt x="40" y="1"/>
                      <a:pt x="36" y="2"/>
                    </a:cubicBezTo>
                    <a:cubicBezTo>
                      <a:pt x="18" y="8"/>
                      <a:pt x="0" y="38"/>
                      <a:pt x="6" y="62"/>
                    </a:cubicBezTo>
                    <a:lnTo>
                      <a:pt x="2260" y="7198"/>
                    </a:lnTo>
                    <a:cubicBezTo>
                      <a:pt x="2266" y="7216"/>
                      <a:pt x="2278" y="7228"/>
                      <a:pt x="2302" y="7228"/>
                    </a:cubicBezTo>
                    <a:lnTo>
                      <a:pt x="2320" y="7228"/>
                    </a:lnTo>
                    <a:cubicBezTo>
                      <a:pt x="2344" y="7222"/>
                      <a:pt x="2355" y="7192"/>
                      <a:pt x="2349" y="7168"/>
                    </a:cubicBezTo>
                    <a:lnTo>
                      <a:pt x="96" y="32"/>
                    </a:lnTo>
                    <a:cubicBezTo>
                      <a:pt x="91" y="12"/>
                      <a:pt x="70" y="1"/>
                      <a:pt x="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3"/>
              <p:cNvSpPr/>
              <p:nvPr/>
            </p:nvSpPr>
            <p:spPr>
              <a:xfrm>
                <a:off x="7949703" y="597803"/>
                <a:ext cx="7013" cy="559519"/>
              </a:xfrm>
              <a:custGeom>
                <a:avLst/>
                <a:gdLst/>
                <a:ahLst/>
                <a:cxnLst/>
                <a:rect l="l" t="t" r="r" b="b"/>
                <a:pathLst>
                  <a:path w="90" h="7180" extrusionOk="0">
                    <a:moveTo>
                      <a:pt x="42" y="1"/>
                    </a:moveTo>
                    <a:cubicBezTo>
                      <a:pt x="24" y="1"/>
                      <a:pt x="0" y="25"/>
                      <a:pt x="0" y="43"/>
                    </a:cubicBezTo>
                    <a:lnTo>
                      <a:pt x="0" y="7131"/>
                    </a:lnTo>
                    <a:cubicBezTo>
                      <a:pt x="0" y="7155"/>
                      <a:pt x="18" y="7179"/>
                      <a:pt x="42" y="7179"/>
                    </a:cubicBezTo>
                    <a:cubicBezTo>
                      <a:pt x="66" y="7179"/>
                      <a:pt x="90" y="7155"/>
                      <a:pt x="90" y="7131"/>
                    </a:cubicBezTo>
                    <a:lnTo>
                      <a:pt x="90" y="43"/>
                    </a:lnTo>
                    <a:cubicBezTo>
                      <a:pt x="90" y="19"/>
                      <a:pt x="66" y="1"/>
                      <a:pt x="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3"/>
              <p:cNvSpPr/>
              <p:nvPr/>
            </p:nvSpPr>
            <p:spPr>
              <a:xfrm>
                <a:off x="7714595" y="1132626"/>
                <a:ext cx="477228" cy="196144"/>
              </a:xfrm>
              <a:custGeom>
                <a:avLst/>
                <a:gdLst/>
                <a:ahLst/>
                <a:cxnLst/>
                <a:rect l="l" t="t" r="r" b="b"/>
                <a:pathLst>
                  <a:path w="6124" h="2517" extrusionOk="0">
                    <a:moveTo>
                      <a:pt x="1" y="0"/>
                    </a:moveTo>
                    <a:cubicBezTo>
                      <a:pt x="281" y="1437"/>
                      <a:pt x="1539" y="2516"/>
                      <a:pt x="3059" y="2516"/>
                    </a:cubicBezTo>
                    <a:cubicBezTo>
                      <a:pt x="4579" y="2516"/>
                      <a:pt x="5849" y="1437"/>
                      <a:pt x="6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3"/>
              <p:cNvSpPr/>
              <p:nvPr/>
            </p:nvSpPr>
            <p:spPr>
              <a:xfrm>
                <a:off x="7714595" y="1132626"/>
                <a:ext cx="477228" cy="196144"/>
              </a:xfrm>
              <a:custGeom>
                <a:avLst/>
                <a:gdLst/>
                <a:ahLst/>
                <a:cxnLst/>
                <a:rect l="l" t="t" r="r" b="b"/>
                <a:pathLst>
                  <a:path w="6124" h="2517" extrusionOk="0">
                    <a:moveTo>
                      <a:pt x="5295" y="0"/>
                    </a:moveTo>
                    <a:cubicBezTo>
                      <a:pt x="4484" y="823"/>
                      <a:pt x="3626" y="1097"/>
                      <a:pt x="2841" y="1097"/>
                    </a:cubicBezTo>
                    <a:cubicBezTo>
                      <a:pt x="1273" y="1097"/>
                      <a:pt x="1" y="0"/>
                      <a:pt x="1" y="0"/>
                    </a:cubicBezTo>
                    <a:lnTo>
                      <a:pt x="1" y="0"/>
                    </a:lnTo>
                    <a:cubicBezTo>
                      <a:pt x="281" y="1437"/>
                      <a:pt x="1539" y="2516"/>
                      <a:pt x="3059" y="2516"/>
                    </a:cubicBezTo>
                    <a:cubicBezTo>
                      <a:pt x="4579" y="2516"/>
                      <a:pt x="5849" y="1437"/>
                      <a:pt x="6124" y="0"/>
                    </a:cubicBezTo>
                    <a:close/>
                  </a:path>
                </a:pathLst>
              </a:custGeom>
              <a:solidFill>
                <a:srgbClr val="434343">
                  <a:alpha val="29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3"/>
              <p:cNvSpPr/>
              <p:nvPr/>
            </p:nvSpPr>
            <p:spPr>
              <a:xfrm>
                <a:off x="6534533" y="678225"/>
                <a:ext cx="66083" cy="66472"/>
              </a:xfrm>
              <a:custGeom>
                <a:avLst/>
                <a:gdLst/>
                <a:ahLst/>
                <a:cxnLst/>
                <a:rect l="l" t="t" r="r" b="b"/>
                <a:pathLst>
                  <a:path w="848" h="853" extrusionOk="0">
                    <a:moveTo>
                      <a:pt x="424" y="96"/>
                    </a:moveTo>
                    <a:cubicBezTo>
                      <a:pt x="603" y="96"/>
                      <a:pt x="752" y="245"/>
                      <a:pt x="752" y="424"/>
                    </a:cubicBezTo>
                    <a:cubicBezTo>
                      <a:pt x="752" y="597"/>
                      <a:pt x="603" y="746"/>
                      <a:pt x="424" y="746"/>
                    </a:cubicBezTo>
                    <a:cubicBezTo>
                      <a:pt x="245" y="746"/>
                      <a:pt x="96" y="597"/>
                      <a:pt x="96" y="424"/>
                    </a:cubicBezTo>
                    <a:cubicBezTo>
                      <a:pt x="96" y="245"/>
                      <a:pt x="245" y="96"/>
                      <a:pt x="424" y="96"/>
                    </a:cubicBezTo>
                    <a:close/>
                    <a:moveTo>
                      <a:pt x="424" y="0"/>
                    </a:moveTo>
                    <a:cubicBezTo>
                      <a:pt x="185" y="0"/>
                      <a:pt x="0" y="197"/>
                      <a:pt x="0" y="430"/>
                    </a:cubicBezTo>
                    <a:cubicBezTo>
                      <a:pt x="0" y="668"/>
                      <a:pt x="191" y="853"/>
                      <a:pt x="424" y="853"/>
                    </a:cubicBezTo>
                    <a:cubicBezTo>
                      <a:pt x="656" y="853"/>
                      <a:pt x="847" y="662"/>
                      <a:pt x="847" y="430"/>
                    </a:cubicBezTo>
                    <a:cubicBezTo>
                      <a:pt x="847" y="191"/>
                      <a:pt x="656" y="0"/>
                      <a:pt x="4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3"/>
              <p:cNvSpPr/>
              <p:nvPr/>
            </p:nvSpPr>
            <p:spPr>
              <a:xfrm>
                <a:off x="6372833" y="732931"/>
                <a:ext cx="183597" cy="563728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7234" extrusionOk="0">
                    <a:moveTo>
                      <a:pt x="2307" y="0"/>
                    </a:moveTo>
                    <a:cubicBezTo>
                      <a:pt x="2287" y="0"/>
                      <a:pt x="2265" y="12"/>
                      <a:pt x="2260" y="32"/>
                    </a:cubicBezTo>
                    <a:lnTo>
                      <a:pt x="7" y="7174"/>
                    </a:lnTo>
                    <a:cubicBezTo>
                      <a:pt x="1" y="7192"/>
                      <a:pt x="13" y="7222"/>
                      <a:pt x="36" y="7234"/>
                    </a:cubicBezTo>
                    <a:lnTo>
                      <a:pt x="54" y="7234"/>
                    </a:lnTo>
                    <a:cubicBezTo>
                      <a:pt x="78" y="7234"/>
                      <a:pt x="90" y="7222"/>
                      <a:pt x="96" y="7204"/>
                    </a:cubicBezTo>
                    <a:lnTo>
                      <a:pt x="2350" y="61"/>
                    </a:lnTo>
                    <a:cubicBezTo>
                      <a:pt x="2356" y="38"/>
                      <a:pt x="2344" y="8"/>
                      <a:pt x="2320" y="2"/>
                    </a:cubicBezTo>
                    <a:cubicBezTo>
                      <a:pt x="2316" y="1"/>
                      <a:pt x="2312" y="0"/>
                      <a:pt x="2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3"/>
              <p:cNvSpPr/>
              <p:nvPr/>
            </p:nvSpPr>
            <p:spPr>
              <a:xfrm>
                <a:off x="6576380" y="735269"/>
                <a:ext cx="183519" cy="563728"/>
              </a:xfrm>
              <a:custGeom>
                <a:avLst/>
                <a:gdLst/>
                <a:ahLst/>
                <a:cxnLst/>
                <a:rect l="l" t="t" r="r" b="b"/>
                <a:pathLst>
                  <a:path w="2355" h="7234" extrusionOk="0">
                    <a:moveTo>
                      <a:pt x="48" y="0"/>
                    </a:moveTo>
                    <a:cubicBezTo>
                      <a:pt x="44" y="0"/>
                      <a:pt x="40" y="1"/>
                      <a:pt x="36" y="2"/>
                    </a:cubicBezTo>
                    <a:cubicBezTo>
                      <a:pt x="12" y="8"/>
                      <a:pt x="0" y="37"/>
                      <a:pt x="6" y="61"/>
                    </a:cubicBezTo>
                    <a:lnTo>
                      <a:pt x="2254" y="7204"/>
                    </a:lnTo>
                    <a:cubicBezTo>
                      <a:pt x="2266" y="7216"/>
                      <a:pt x="2277" y="7234"/>
                      <a:pt x="2301" y="7234"/>
                    </a:cubicBezTo>
                    <a:lnTo>
                      <a:pt x="2313" y="7234"/>
                    </a:lnTo>
                    <a:cubicBezTo>
                      <a:pt x="2337" y="7222"/>
                      <a:pt x="2355" y="7192"/>
                      <a:pt x="2343" y="7174"/>
                    </a:cubicBezTo>
                    <a:lnTo>
                      <a:pt x="95" y="31"/>
                    </a:lnTo>
                    <a:cubicBezTo>
                      <a:pt x="90" y="12"/>
                      <a:pt x="69" y="0"/>
                      <a:pt x="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3"/>
              <p:cNvSpPr/>
              <p:nvPr/>
            </p:nvSpPr>
            <p:spPr>
              <a:xfrm>
                <a:off x="6563834" y="737217"/>
                <a:ext cx="7013" cy="559442"/>
              </a:xfrm>
              <a:custGeom>
                <a:avLst/>
                <a:gdLst/>
                <a:ahLst/>
                <a:cxnLst/>
                <a:rect l="l" t="t" r="r" b="b"/>
                <a:pathLst>
                  <a:path w="90" h="7179" extrusionOk="0">
                    <a:moveTo>
                      <a:pt x="48" y="1"/>
                    </a:moveTo>
                    <a:cubicBezTo>
                      <a:pt x="24" y="1"/>
                      <a:pt x="0" y="24"/>
                      <a:pt x="0" y="42"/>
                    </a:cubicBezTo>
                    <a:lnTo>
                      <a:pt x="0" y="7131"/>
                    </a:lnTo>
                    <a:cubicBezTo>
                      <a:pt x="0" y="7155"/>
                      <a:pt x="24" y="7179"/>
                      <a:pt x="48" y="7179"/>
                    </a:cubicBezTo>
                    <a:cubicBezTo>
                      <a:pt x="72" y="7179"/>
                      <a:pt x="89" y="7161"/>
                      <a:pt x="89" y="7131"/>
                    </a:cubicBezTo>
                    <a:lnTo>
                      <a:pt x="89" y="42"/>
                    </a:lnTo>
                    <a:cubicBezTo>
                      <a:pt x="89" y="18"/>
                      <a:pt x="66" y="1"/>
                      <a:pt x="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3"/>
              <p:cNvSpPr/>
              <p:nvPr/>
            </p:nvSpPr>
            <p:spPr>
              <a:xfrm>
                <a:off x="6328726" y="1272429"/>
                <a:ext cx="477696" cy="196611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2523" extrusionOk="0">
                    <a:moveTo>
                      <a:pt x="0" y="1"/>
                    </a:moveTo>
                    <a:cubicBezTo>
                      <a:pt x="281" y="1443"/>
                      <a:pt x="1544" y="2523"/>
                      <a:pt x="3065" y="2523"/>
                    </a:cubicBezTo>
                    <a:cubicBezTo>
                      <a:pt x="4585" y="2523"/>
                      <a:pt x="5849" y="1443"/>
                      <a:pt x="61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3"/>
              <p:cNvSpPr/>
              <p:nvPr/>
            </p:nvSpPr>
            <p:spPr>
              <a:xfrm>
                <a:off x="6328726" y="1272429"/>
                <a:ext cx="477696" cy="196611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2523" extrusionOk="0">
                    <a:moveTo>
                      <a:pt x="5300" y="1"/>
                    </a:moveTo>
                    <a:cubicBezTo>
                      <a:pt x="4488" y="823"/>
                      <a:pt x="3628" y="1098"/>
                      <a:pt x="2843" y="1098"/>
                    </a:cubicBezTo>
                    <a:cubicBezTo>
                      <a:pt x="1272" y="1098"/>
                      <a:pt x="1" y="1"/>
                      <a:pt x="0" y="1"/>
                    </a:cubicBezTo>
                    <a:lnTo>
                      <a:pt x="0" y="1"/>
                    </a:lnTo>
                    <a:cubicBezTo>
                      <a:pt x="281" y="1443"/>
                      <a:pt x="1544" y="2523"/>
                      <a:pt x="3065" y="2523"/>
                    </a:cubicBezTo>
                    <a:cubicBezTo>
                      <a:pt x="4585" y="2523"/>
                      <a:pt x="5849" y="1443"/>
                      <a:pt x="6129" y="1"/>
                    </a:cubicBezTo>
                    <a:close/>
                  </a:path>
                </a:pathLst>
              </a:custGeom>
              <a:solidFill>
                <a:srgbClr val="434343">
                  <a:alpha val="29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3"/>
              <p:cNvSpPr/>
              <p:nvPr/>
            </p:nvSpPr>
            <p:spPr>
              <a:xfrm>
                <a:off x="7181256" y="1267364"/>
                <a:ext cx="144088" cy="24703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317" extrusionOk="0">
                    <a:moveTo>
                      <a:pt x="18" y="0"/>
                    </a:moveTo>
                    <a:lnTo>
                      <a:pt x="0" y="316"/>
                    </a:lnTo>
                    <a:lnTo>
                      <a:pt x="1849" y="316"/>
                    </a:lnTo>
                    <a:lnTo>
                      <a:pt x="18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3"/>
              <p:cNvSpPr/>
              <p:nvPr/>
            </p:nvSpPr>
            <p:spPr>
              <a:xfrm>
                <a:off x="7183127" y="1245933"/>
                <a:ext cx="141283" cy="8962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115" extrusionOk="0">
                    <a:moveTo>
                      <a:pt x="6" y="1"/>
                    </a:moveTo>
                    <a:lnTo>
                      <a:pt x="0" y="114"/>
                    </a:lnTo>
                    <a:lnTo>
                      <a:pt x="1813" y="114"/>
                    </a:lnTo>
                    <a:lnTo>
                      <a:pt x="18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3"/>
              <p:cNvSpPr/>
              <p:nvPr/>
            </p:nvSpPr>
            <p:spPr>
              <a:xfrm>
                <a:off x="7180789" y="1304536"/>
                <a:ext cx="145491" cy="8416"/>
              </a:xfrm>
              <a:custGeom>
                <a:avLst/>
                <a:gdLst/>
                <a:ahLst/>
                <a:cxnLst/>
                <a:rect l="l" t="t" r="r" b="b"/>
                <a:pathLst>
                  <a:path w="1867" h="108" extrusionOk="0">
                    <a:moveTo>
                      <a:pt x="0" y="0"/>
                    </a:moveTo>
                    <a:lnTo>
                      <a:pt x="0" y="107"/>
                    </a:lnTo>
                    <a:lnTo>
                      <a:pt x="1867" y="107"/>
                    </a:lnTo>
                    <a:lnTo>
                      <a:pt x="186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3"/>
              <p:cNvSpPr/>
              <p:nvPr/>
            </p:nvSpPr>
            <p:spPr>
              <a:xfrm>
                <a:off x="6751952" y="1534035"/>
                <a:ext cx="1009161" cy="127334"/>
              </a:xfrm>
              <a:custGeom>
                <a:avLst/>
                <a:gdLst/>
                <a:ahLst/>
                <a:cxnLst/>
                <a:rect l="l" t="t" r="r" b="b"/>
                <a:pathLst>
                  <a:path w="12950" h="1634" extrusionOk="0">
                    <a:moveTo>
                      <a:pt x="1634" y="0"/>
                    </a:moveTo>
                    <a:cubicBezTo>
                      <a:pt x="1181" y="0"/>
                      <a:pt x="776" y="179"/>
                      <a:pt x="478" y="477"/>
                    </a:cubicBezTo>
                    <a:cubicBezTo>
                      <a:pt x="239" y="716"/>
                      <a:pt x="78" y="1020"/>
                      <a:pt x="24" y="1371"/>
                    </a:cubicBezTo>
                    <a:cubicBezTo>
                      <a:pt x="13" y="1461"/>
                      <a:pt x="1" y="1538"/>
                      <a:pt x="1" y="1634"/>
                    </a:cubicBezTo>
                    <a:lnTo>
                      <a:pt x="12950" y="1634"/>
                    </a:lnTo>
                    <a:cubicBezTo>
                      <a:pt x="12950" y="1544"/>
                      <a:pt x="12938" y="1455"/>
                      <a:pt x="12932" y="1371"/>
                    </a:cubicBezTo>
                    <a:cubicBezTo>
                      <a:pt x="12813" y="596"/>
                      <a:pt x="12133" y="0"/>
                      <a:pt x="113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3"/>
              <p:cNvSpPr/>
              <p:nvPr/>
            </p:nvSpPr>
            <p:spPr>
              <a:xfrm>
                <a:off x="6700364" y="1660356"/>
                <a:ext cx="1110467" cy="58212"/>
              </a:xfrm>
              <a:custGeom>
                <a:avLst/>
                <a:gdLst/>
                <a:ahLst/>
                <a:cxnLst/>
                <a:rect l="l" t="t" r="r" b="b"/>
                <a:pathLst>
                  <a:path w="14250" h="747" extrusionOk="0">
                    <a:moveTo>
                      <a:pt x="376" y="1"/>
                    </a:moveTo>
                    <a:cubicBezTo>
                      <a:pt x="168" y="1"/>
                      <a:pt x="1" y="168"/>
                      <a:pt x="1" y="376"/>
                    </a:cubicBezTo>
                    <a:cubicBezTo>
                      <a:pt x="1" y="585"/>
                      <a:pt x="168" y="746"/>
                      <a:pt x="376" y="746"/>
                    </a:cubicBezTo>
                    <a:lnTo>
                      <a:pt x="13880" y="746"/>
                    </a:lnTo>
                    <a:cubicBezTo>
                      <a:pt x="14089" y="746"/>
                      <a:pt x="14250" y="585"/>
                      <a:pt x="14250" y="376"/>
                    </a:cubicBezTo>
                    <a:cubicBezTo>
                      <a:pt x="14250" y="168"/>
                      <a:pt x="14089" y="1"/>
                      <a:pt x="13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3"/>
              <p:cNvSpPr/>
              <p:nvPr/>
            </p:nvSpPr>
            <p:spPr>
              <a:xfrm>
                <a:off x="6752887" y="1640874"/>
                <a:ext cx="1008694" cy="20495"/>
              </a:xfrm>
              <a:custGeom>
                <a:avLst/>
                <a:gdLst/>
                <a:ahLst/>
                <a:cxnLst/>
                <a:rect l="l" t="t" r="r" b="b"/>
                <a:pathLst>
                  <a:path w="12944" h="263" extrusionOk="0">
                    <a:moveTo>
                      <a:pt x="12" y="0"/>
                    </a:moveTo>
                    <a:lnTo>
                      <a:pt x="1" y="263"/>
                    </a:lnTo>
                    <a:lnTo>
                      <a:pt x="12944" y="263"/>
                    </a:lnTo>
                    <a:cubicBezTo>
                      <a:pt x="12944" y="167"/>
                      <a:pt x="12932" y="84"/>
                      <a:pt x="12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33"/>
            <p:cNvGrpSpPr/>
            <p:nvPr/>
          </p:nvGrpSpPr>
          <p:grpSpPr>
            <a:xfrm>
              <a:off x="1079546" y="3579305"/>
              <a:ext cx="2655916" cy="567212"/>
              <a:chOff x="6348934" y="3696877"/>
              <a:chExt cx="2020169" cy="431438"/>
            </a:xfrm>
          </p:grpSpPr>
          <p:sp>
            <p:nvSpPr>
              <p:cNvPr id="337" name="Google Shape;337;p33"/>
              <p:cNvSpPr/>
              <p:nvPr/>
            </p:nvSpPr>
            <p:spPr>
              <a:xfrm>
                <a:off x="6348934" y="3696877"/>
                <a:ext cx="1161585" cy="430605"/>
              </a:xfrm>
              <a:custGeom>
                <a:avLst/>
                <a:gdLst/>
                <a:ahLst/>
                <a:cxnLst/>
                <a:rect l="l" t="t" r="r" b="b"/>
                <a:pathLst>
                  <a:path w="8365" h="3101" extrusionOk="0">
                    <a:moveTo>
                      <a:pt x="358" y="1"/>
                    </a:moveTo>
                    <a:cubicBezTo>
                      <a:pt x="0" y="1038"/>
                      <a:pt x="0" y="2064"/>
                      <a:pt x="358" y="3101"/>
                    </a:cubicBezTo>
                    <a:lnTo>
                      <a:pt x="8365" y="3101"/>
                    </a:lnTo>
                    <a:lnTo>
                      <a:pt x="83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3"/>
              <p:cNvSpPr/>
              <p:nvPr/>
            </p:nvSpPr>
            <p:spPr>
              <a:xfrm>
                <a:off x="6348934" y="3697710"/>
                <a:ext cx="113451" cy="430605"/>
              </a:xfrm>
              <a:custGeom>
                <a:avLst/>
                <a:gdLst/>
                <a:ahLst/>
                <a:cxnLst/>
                <a:rect l="l" t="t" r="r" b="b"/>
                <a:pathLst>
                  <a:path w="817" h="3101" extrusionOk="0">
                    <a:moveTo>
                      <a:pt x="358" y="1"/>
                    </a:moveTo>
                    <a:cubicBezTo>
                      <a:pt x="0" y="1038"/>
                      <a:pt x="0" y="2070"/>
                      <a:pt x="358" y="3101"/>
                    </a:cubicBezTo>
                    <a:lnTo>
                      <a:pt x="787" y="3101"/>
                    </a:lnTo>
                    <a:cubicBezTo>
                      <a:pt x="465" y="2070"/>
                      <a:pt x="483" y="1032"/>
                      <a:pt x="8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3"/>
              <p:cNvSpPr/>
              <p:nvPr/>
            </p:nvSpPr>
            <p:spPr>
              <a:xfrm>
                <a:off x="7435947" y="3697710"/>
                <a:ext cx="933156" cy="46518"/>
              </a:xfrm>
              <a:custGeom>
                <a:avLst/>
                <a:gdLst/>
                <a:ahLst/>
                <a:cxnLst/>
                <a:rect l="l" t="t" r="r" b="b"/>
                <a:pathLst>
                  <a:path w="6720" h="335" extrusionOk="0">
                    <a:moveTo>
                      <a:pt x="0" y="1"/>
                    </a:moveTo>
                    <a:lnTo>
                      <a:pt x="0" y="335"/>
                    </a:lnTo>
                    <a:lnTo>
                      <a:pt x="6719" y="335"/>
                    </a:lnTo>
                    <a:lnTo>
                      <a:pt x="6719" y="1"/>
                    </a:lnTo>
                    <a:close/>
                  </a:path>
                </a:pathLst>
              </a:custGeom>
              <a:solidFill>
                <a:srgbClr val="9999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3"/>
              <p:cNvSpPr/>
              <p:nvPr/>
            </p:nvSpPr>
            <p:spPr>
              <a:xfrm>
                <a:off x="7435947" y="4081105"/>
                <a:ext cx="933156" cy="46379"/>
              </a:xfrm>
              <a:custGeom>
                <a:avLst/>
                <a:gdLst/>
                <a:ahLst/>
                <a:cxnLst/>
                <a:rect l="l" t="t" r="r" b="b"/>
                <a:pathLst>
                  <a:path w="6720" h="334" extrusionOk="0">
                    <a:moveTo>
                      <a:pt x="0" y="0"/>
                    </a:moveTo>
                    <a:lnTo>
                      <a:pt x="0" y="334"/>
                    </a:lnTo>
                    <a:lnTo>
                      <a:pt x="6719" y="334"/>
                    </a:lnTo>
                    <a:lnTo>
                      <a:pt x="6719" y="0"/>
                    </a:lnTo>
                    <a:close/>
                  </a:path>
                </a:pathLst>
              </a:custGeom>
              <a:solidFill>
                <a:srgbClr val="9999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3"/>
              <p:cNvSpPr/>
              <p:nvPr/>
            </p:nvSpPr>
            <p:spPr>
              <a:xfrm>
                <a:off x="7450805" y="3744923"/>
                <a:ext cx="886776" cy="336319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2422" extrusionOk="0">
                    <a:moveTo>
                      <a:pt x="275" y="1"/>
                    </a:moveTo>
                    <a:cubicBezTo>
                      <a:pt x="0" y="805"/>
                      <a:pt x="0" y="1616"/>
                      <a:pt x="275" y="2421"/>
                    </a:cubicBezTo>
                    <a:lnTo>
                      <a:pt x="6386" y="2421"/>
                    </a:lnTo>
                    <a:cubicBezTo>
                      <a:pt x="6344" y="2296"/>
                      <a:pt x="6296" y="2159"/>
                      <a:pt x="6266" y="2034"/>
                    </a:cubicBezTo>
                    <a:cubicBezTo>
                      <a:pt x="6260" y="2016"/>
                      <a:pt x="6260" y="2010"/>
                      <a:pt x="6260" y="1992"/>
                    </a:cubicBezTo>
                    <a:cubicBezTo>
                      <a:pt x="6231" y="1873"/>
                      <a:pt x="6207" y="1753"/>
                      <a:pt x="6195" y="1634"/>
                    </a:cubicBezTo>
                    <a:cubicBezTo>
                      <a:pt x="6183" y="1622"/>
                      <a:pt x="6183" y="1604"/>
                      <a:pt x="6183" y="1592"/>
                    </a:cubicBezTo>
                    <a:cubicBezTo>
                      <a:pt x="6171" y="1473"/>
                      <a:pt x="6159" y="1354"/>
                      <a:pt x="6159" y="1235"/>
                    </a:cubicBezTo>
                    <a:lnTo>
                      <a:pt x="6159" y="1187"/>
                    </a:lnTo>
                    <a:cubicBezTo>
                      <a:pt x="6159" y="1074"/>
                      <a:pt x="6171" y="949"/>
                      <a:pt x="6183" y="835"/>
                    </a:cubicBezTo>
                    <a:cubicBezTo>
                      <a:pt x="6195" y="817"/>
                      <a:pt x="6195" y="805"/>
                      <a:pt x="6195" y="788"/>
                    </a:cubicBezTo>
                    <a:cubicBezTo>
                      <a:pt x="6207" y="668"/>
                      <a:pt x="6231" y="549"/>
                      <a:pt x="6260" y="430"/>
                    </a:cubicBezTo>
                    <a:cubicBezTo>
                      <a:pt x="6260" y="418"/>
                      <a:pt x="6266" y="400"/>
                      <a:pt x="6266" y="388"/>
                    </a:cubicBezTo>
                    <a:cubicBezTo>
                      <a:pt x="6296" y="257"/>
                      <a:pt x="6344" y="126"/>
                      <a:pt x="63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3"/>
              <p:cNvSpPr/>
              <p:nvPr/>
            </p:nvSpPr>
            <p:spPr>
              <a:xfrm>
                <a:off x="7559256" y="3798801"/>
                <a:ext cx="761800" cy="5832"/>
              </a:xfrm>
              <a:custGeom>
                <a:avLst/>
                <a:gdLst/>
                <a:ahLst/>
                <a:cxnLst/>
                <a:rect l="l" t="t" r="r" b="b"/>
                <a:pathLst>
                  <a:path w="5486" h="42" extrusionOk="0">
                    <a:moveTo>
                      <a:pt x="24" y="0"/>
                    </a:moveTo>
                    <a:cubicBezTo>
                      <a:pt x="6" y="0"/>
                      <a:pt x="0" y="6"/>
                      <a:pt x="0" y="18"/>
                    </a:cubicBezTo>
                    <a:cubicBezTo>
                      <a:pt x="0" y="36"/>
                      <a:pt x="6" y="42"/>
                      <a:pt x="24" y="42"/>
                    </a:cubicBezTo>
                    <a:lnTo>
                      <a:pt x="5479" y="42"/>
                    </a:lnTo>
                    <a:cubicBezTo>
                      <a:pt x="5479" y="30"/>
                      <a:pt x="5485" y="12"/>
                      <a:pt x="54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3"/>
              <p:cNvSpPr/>
              <p:nvPr/>
            </p:nvSpPr>
            <p:spPr>
              <a:xfrm>
                <a:off x="7613829" y="3854206"/>
                <a:ext cx="695562" cy="6804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49" extrusionOk="0">
                    <a:moveTo>
                      <a:pt x="25" y="1"/>
                    </a:moveTo>
                    <a:cubicBezTo>
                      <a:pt x="13" y="1"/>
                      <a:pt x="1" y="7"/>
                      <a:pt x="1" y="24"/>
                    </a:cubicBezTo>
                    <a:cubicBezTo>
                      <a:pt x="1" y="36"/>
                      <a:pt x="13" y="48"/>
                      <a:pt x="25" y="48"/>
                    </a:cubicBezTo>
                    <a:lnTo>
                      <a:pt x="5003" y="48"/>
                    </a:lnTo>
                    <a:cubicBezTo>
                      <a:pt x="5009" y="30"/>
                      <a:pt x="5009" y="18"/>
                      <a:pt x="50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3"/>
              <p:cNvSpPr/>
              <p:nvPr/>
            </p:nvSpPr>
            <p:spPr>
              <a:xfrm>
                <a:off x="7538566" y="3910445"/>
                <a:ext cx="768326" cy="5971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43" extrusionOk="0">
                    <a:moveTo>
                      <a:pt x="24" y="1"/>
                    </a:moveTo>
                    <a:cubicBezTo>
                      <a:pt x="6" y="1"/>
                      <a:pt x="0" y="7"/>
                      <a:pt x="0" y="19"/>
                    </a:cubicBezTo>
                    <a:cubicBezTo>
                      <a:pt x="0" y="37"/>
                      <a:pt x="6" y="43"/>
                      <a:pt x="24" y="43"/>
                    </a:cubicBezTo>
                    <a:lnTo>
                      <a:pt x="5533" y="43"/>
                    </a:lnTo>
                    <a:lnTo>
                      <a:pt x="553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3"/>
              <p:cNvSpPr/>
              <p:nvPr/>
            </p:nvSpPr>
            <p:spPr>
              <a:xfrm>
                <a:off x="7594805" y="3965156"/>
                <a:ext cx="714586" cy="5971"/>
              </a:xfrm>
              <a:custGeom>
                <a:avLst/>
                <a:gdLst/>
                <a:ahLst/>
                <a:cxnLst/>
                <a:rect l="l" t="t" r="r" b="b"/>
                <a:pathLst>
                  <a:path w="5146" h="43" extrusionOk="0">
                    <a:moveTo>
                      <a:pt x="19" y="0"/>
                    </a:moveTo>
                    <a:cubicBezTo>
                      <a:pt x="7" y="0"/>
                      <a:pt x="1" y="6"/>
                      <a:pt x="1" y="24"/>
                    </a:cubicBezTo>
                    <a:cubicBezTo>
                      <a:pt x="1" y="36"/>
                      <a:pt x="7" y="42"/>
                      <a:pt x="19" y="42"/>
                    </a:cubicBezTo>
                    <a:lnTo>
                      <a:pt x="5146" y="42"/>
                    </a:lnTo>
                    <a:lnTo>
                      <a:pt x="51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3"/>
              <p:cNvSpPr/>
              <p:nvPr/>
            </p:nvSpPr>
            <p:spPr>
              <a:xfrm>
                <a:off x="7559256" y="4020562"/>
                <a:ext cx="761800" cy="6804"/>
              </a:xfrm>
              <a:custGeom>
                <a:avLst/>
                <a:gdLst/>
                <a:ahLst/>
                <a:cxnLst/>
                <a:rect l="l" t="t" r="r" b="b"/>
                <a:pathLst>
                  <a:path w="5486" h="49" extrusionOk="0">
                    <a:moveTo>
                      <a:pt x="24" y="1"/>
                    </a:moveTo>
                    <a:cubicBezTo>
                      <a:pt x="6" y="1"/>
                      <a:pt x="0" y="13"/>
                      <a:pt x="0" y="25"/>
                    </a:cubicBezTo>
                    <a:cubicBezTo>
                      <a:pt x="0" y="43"/>
                      <a:pt x="6" y="49"/>
                      <a:pt x="24" y="49"/>
                    </a:cubicBezTo>
                    <a:lnTo>
                      <a:pt x="5485" y="49"/>
                    </a:lnTo>
                    <a:cubicBezTo>
                      <a:pt x="5479" y="31"/>
                      <a:pt x="5479" y="25"/>
                      <a:pt x="54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3"/>
              <p:cNvSpPr/>
              <p:nvPr/>
            </p:nvSpPr>
            <p:spPr>
              <a:xfrm>
                <a:off x="7488020" y="3744923"/>
                <a:ext cx="849561" cy="336319"/>
              </a:xfrm>
              <a:custGeom>
                <a:avLst/>
                <a:gdLst/>
                <a:ahLst/>
                <a:cxnLst/>
                <a:rect l="l" t="t" r="r" b="b"/>
                <a:pathLst>
                  <a:path w="6118" h="2422" extrusionOk="0">
                    <a:moveTo>
                      <a:pt x="1" y="1"/>
                    </a:moveTo>
                    <a:cubicBezTo>
                      <a:pt x="1" y="1"/>
                      <a:pt x="3435" y="805"/>
                      <a:pt x="5164" y="2421"/>
                    </a:cubicBezTo>
                    <a:lnTo>
                      <a:pt x="6118" y="2421"/>
                    </a:lnTo>
                    <a:cubicBezTo>
                      <a:pt x="6076" y="2296"/>
                      <a:pt x="6028" y="2159"/>
                      <a:pt x="5998" y="2034"/>
                    </a:cubicBezTo>
                    <a:cubicBezTo>
                      <a:pt x="5992" y="2016"/>
                      <a:pt x="5992" y="2010"/>
                      <a:pt x="5980" y="1992"/>
                    </a:cubicBezTo>
                    <a:cubicBezTo>
                      <a:pt x="5957" y="1873"/>
                      <a:pt x="5933" y="1753"/>
                      <a:pt x="5915" y="1634"/>
                    </a:cubicBezTo>
                    <a:cubicBezTo>
                      <a:pt x="5909" y="1622"/>
                      <a:pt x="5909" y="1604"/>
                      <a:pt x="5909" y="1592"/>
                    </a:cubicBezTo>
                    <a:cubicBezTo>
                      <a:pt x="5891" y="1473"/>
                      <a:pt x="5885" y="1354"/>
                      <a:pt x="5885" y="1235"/>
                    </a:cubicBezTo>
                    <a:lnTo>
                      <a:pt x="5885" y="1187"/>
                    </a:lnTo>
                    <a:cubicBezTo>
                      <a:pt x="5885" y="1074"/>
                      <a:pt x="5891" y="949"/>
                      <a:pt x="5909" y="835"/>
                    </a:cubicBezTo>
                    <a:cubicBezTo>
                      <a:pt x="5915" y="817"/>
                      <a:pt x="5915" y="805"/>
                      <a:pt x="5915" y="788"/>
                    </a:cubicBezTo>
                    <a:cubicBezTo>
                      <a:pt x="5933" y="668"/>
                      <a:pt x="5957" y="549"/>
                      <a:pt x="5980" y="430"/>
                    </a:cubicBezTo>
                    <a:cubicBezTo>
                      <a:pt x="5980" y="418"/>
                      <a:pt x="5992" y="400"/>
                      <a:pt x="5992" y="388"/>
                    </a:cubicBezTo>
                    <a:cubicBezTo>
                      <a:pt x="6022" y="257"/>
                      <a:pt x="6064" y="126"/>
                      <a:pt x="6112" y="1"/>
                    </a:cubicBezTo>
                    <a:close/>
                  </a:path>
                </a:pathLst>
              </a:custGeom>
              <a:solidFill>
                <a:srgbClr val="434343">
                  <a:alpha val="29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3"/>
              <p:cNvSpPr/>
              <p:nvPr/>
            </p:nvSpPr>
            <p:spPr>
              <a:xfrm>
                <a:off x="7331522" y="3697710"/>
                <a:ext cx="114423" cy="430605"/>
              </a:xfrm>
              <a:custGeom>
                <a:avLst/>
                <a:gdLst/>
                <a:ahLst/>
                <a:cxnLst/>
                <a:rect l="l" t="t" r="r" b="b"/>
                <a:pathLst>
                  <a:path w="824" h="3101" extrusionOk="0">
                    <a:moveTo>
                      <a:pt x="359" y="1"/>
                    </a:moveTo>
                    <a:cubicBezTo>
                      <a:pt x="1" y="1038"/>
                      <a:pt x="1" y="2070"/>
                      <a:pt x="359" y="3101"/>
                    </a:cubicBezTo>
                    <a:lnTo>
                      <a:pt x="794" y="3101"/>
                    </a:lnTo>
                    <a:cubicBezTo>
                      <a:pt x="472" y="2070"/>
                      <a:pt x="484" y="1032"/>
                      <a:pt x="8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3"/>
              <p:cNvSpPr/>
              <p:nvPr/>
            </p:nvSpPr>
            <p:spPr>
              <a:xfrm>
                <a:off x="7380402" y="3697710"/>
                <a:ext cx="987035" cy="430605"/>
              </a:xfrm>
              <a:custGeom>
                <a:avLst/>
                <a:gdLst/>
                <a:ahLst/>
                <a:cxnLst/>
                <a:rect l="l" t="t" r="r" b="b"/>
                <a:pathLst>
                  <a:path w="7108" h="3101" extrusionOk="0">
                    <a:moveTo>
                      <a:pt x="472" y="1"/>
                    </a:moveTo>
                    <a:cubicBezTo>
                      <a:pt x="472" y="1"/>
                      <a:pt x="60" y="561"/>
                      <a:pt x="30" y="1509"/>
                    </a:cubicBezTo>
                    <a:cubicBezTo>
                      <a:pt x="1" y="2457"/>
                      <a:pt x="269" y="3101"/>
                      <a:pt x="269" y="3101"/>
                    </a:cubicBezTo>
                    <a:lnTo>
                      <a:pt x="7107" y="3101"/>
                    </a:lnTo>
                    <a:lnTo>
                      <a:pt x="7107" y="2767"/>
                    </a:lnTo>
                    <a:lnTo>
                      <a:pt x="776" y="2767"/>
                    </a:lnTo>
                    <a:cubicBezTo>
                      <a:pt x="776" y="2767"/>
                      <a:pt x="543" y="2058"/>
                      <a:pt x="567" y="1503"/>
                    </a:cubicBezTo>
                    <a:cubicBezTo>
                      <a:pt x="591" y="943"/>
                      <a:pt x="692" y="460"/>
                      <a:pt x="776" y="341"/>
                    </a:cubicBezTo>
                    <a:lnTo>
                      <a:pt x="7107" y="341"/>
                    </a:lnTo>
                    <a:lnTo>
                      <a:pt x="71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" name="Google Shape;463;p36"/>
          <p:cNvGrpSpPr/>
          <p:nvPr/>
        </p:nvGrpSpPr>
        <p:grpSpPr>
          <a:xfrm>
            <a:off x="4817998" y="1196032"/>
            <a:ext cx="2393337" cy="3200906"/>
            <a:chOff x="4131973" y="839454"/>
            <a:chExt cx="2393337" cy="3200906"/>
          </a:xfrm>
        </p:grpSpPr>
        <p:grpSp>
          <p:nvGrpSpPr>
            <p:cNvPr id="464" name="Google Shape;464;p36"/>
            <p:cNvGrpSpPr/>
            <p:nvPr/>
          </p:nvGrpSpPr>
          <p:grpSpPr>
            <a:xfrm>
              <a:off x="5860677" y="2239605"/>
              <a:ext cx="664633" cy="664286"/>
              <a:chOff x="6212418" y="1482331"/>
              <a:chExt cx="627249" cy="626921"/>
            </a:xfrm>
          </p:grpSpPr>
          <p:sp>
            <p:nvSpPr>
              <p:cNvPr id="465" name="Google Shape;465;p36"/>
              <p:cNvSpPr/>
              <p:nvPr/>
            </p:nvSpPr>
            <p:spPr>
              <a:xfrm>
                <a:off x="6212418" y="1482331"/>
                <a:ext cx="627249" cy="620800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7702" extrusionOk="0">
                    <a:moveTo>
                      <a:pt x="6112" y="1623"/>
                    </a:moveTo>
                    <a:cubicBezTo>
                      <a:pt x="6112" y="1623"/>
                      <a:pt x="6112" y="1623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12" y="1623"/>
                      <a:pt x="6112" y="1623"/>
                    </a:cubicBezTo>
                    <a:close/>
                    <a:moveTo>
                      <a:pt x="1032" y="1"/>
                    </a:moveTo>
                    <a:cubicBezTo>
                      <a:pt x="1032" y="1"/>
                      <a:pt x="1" y="4037"/>
                      <a:pt x="1909" y="6207"/>
                    </a:cubicBezTo>
                    <a:cubicBezTo>
                      <a:pt x="1909" y="6207"/>
                      <a:pt x="3569" y="7701"/>
                      <a:pt x="5835" y="7701"/>
                    </a:cubicBezTo>
                    <a:cubicBezTo>
                      <a:pt x="6447" y="7701"/>
                      <a:pt x="7102" y="7592"/>
                      <a:pt x="7781" y="7316"/>
                    </a:cubicBezTo>
                    <a:cubicBezTo>
                      <a:pt x="7781" y="7316"/>
                      <a:pt x="5635" y="6499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09" y="1623"/>
                      <a:pt x="6104" y="1623"/>
                    </a:cubicBezTo>
                    <a:cubicBezTo>
                      <a:pt x="5980" y="1623"/>
                      <a:pt x="4400" y="1465"/>
                      <a:pt x="10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6"/>
              <p:cNvSpPr/>
              <p:nvPr/>
            </p:nvSpPr>
            <p:spPr>
              <a:xfrm>
                <a:off x="6365722" y="1881228"/>
                <a:ext cx="473459" cy="228024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2829" extrusionOk="0">
                    <a:moveTo>
                      <a:pt x="5873" y="2367"/>
                    </a:moveTo>
                    <a:cubicBezTo>
                      <a:pt x="5872" y="2368"/>
                      <a:pt x="5870" y="2368"/>
                      <a:pt x="5869" y="2369"/>
                    </a:cubicBezTo>
                    <a:lnTo>
                      <a:pt x="5869" y="2369"/>
                    </a:lnTo>
                    <a:cubicBezTo>
                      <a:pt x="5872" y="2368"/>
                      <a:pt x="5874" y="2368"/>
                      <a:pt x="5873" y="2367"/>
                    </a:cubicBezTo>
                    <a:close/>
                    <a:moveTo>
                      <a:pt x="2141" y="0"/>
                    </a:moveTo>
                    <a:cubicBezTo>
                      <a:pt x="2141" y="0"/>
                      <a:pt x="1496" y="1415"/>
                      <a:pt x="546" y="1415"/>
                    </a:cubicBezTo>
                    <a:cubicBezTo>
                      <a:pt x="373" y="1415"/>
                      <a:pt x="191" y="1368"/>
                      <a:pt x="1" y="1258"/>
                    </a:cubicBezTo>
                    <a:lnTo>
                      <a:pt x="1" y="1258"/>
                    </a:lnTo>
                    <a:cubicBezTo>
                      <a:pt x="1" y="1258"/>
                      <a:pt x="1394" y="2828"/>
                      <a:pt x="3689" y="2828"/>
                    </a:cubicBezTo>
                    <a:cubicBezTo>
                      <a:pt x="4346" y="2828"/>
                      <a:pt x="5076" y="2700"/>
                      <a:pt x="5869" y="2369"/>
                    </a:cubicBezTo>
                    <a:lnTo>
                      <a:pt x="5869" y="2369"/>
                    </a:lnTo>
                    <a:cubicBezTo>
                      <a:pt x="5850" y="2374"/>
                      <a:pt x="5766" y="2386"/>
                      <a:pt x="5633" y="2386"/>
                    </a:cubicBezTo>
                    <a:cubicBezTo>
                      <a:pt x="5034" y="2386"/>
                      <a:pt x="3434" y="2150"/>
                      <a:pt x="2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7" name="Google Shape;467;p36"/>
            <p:cNvGrpSpPr/>
            <p:nvPr/>
          </p:nvGrpSpPr>
          <p:grpSpPr>
            <a:xfrm>
              <a:off x="4131973" y="839454"/>
              <a:ext cx="845522" cy="916625"/>
              <a:chOff x="7511392" y="307000"/>
              <a:chExt cx="863570" cy="936192"/>
            </a:xfrm>
          </p:grpSpPr>
          <p:sp>
            <p:nvSpPr>
              <p:cNvPr id="468" name="Google Shape;468;p36"/>
              <p:cNvSpPr/>
              <p:nvPr/>
            </p:nvSpPr>
            <p:spPr>
              <a:xfrm>
                <a:off x="7927457" y="838406"/>
                <a:ext cx="447505" cy="404786"/>
              </a:xfrm>
              <a:custGeom>
                <a:avLst/>
                <a:gdLst/>
                <a:ahLst/>
                <a:cxnLst/>
                <a:rect l="l" t="t" r="r" b="b"/>
                <a:pathLst>
                  <a:path w="5552" h="5022" extrusionOk="0">
                    <a:moveTo>
                      <a:pt x="2386" y="1"/>
                    </a:moveTo>
                    <a:cubicBezTo>
                      <a:pt x="2386" y="7"/>
                      <a:pt x="1" y="2159"/>
                      <a:pt x="1342" y="4353"/>
                    </a:cubicBezTo>
                    <a:cubicBezTo>
                      <a:pt x="1342" y="4353"/>
                      <a:pt x="2052" y="5021"/>
                      <a:pt x="3210" y="5021"/>
                    </a:cubicBezTo>
                    <a:cubicBezTo>
                      <a:pt x="3863" y="5021"/>
                      <a:pt x="4659" y="4809"/>
                      <a:pt x="5551" y="4144"/>
                    </a:cubicBezTo>
                    <a:cubicBezTo>
                      <a:pt x="5551" y="4144"/>
                      <a:pt x="3280" y="3125"/>
                      <a:pt x="23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6"/>
              <p:cNvSpPr/>
              <p:nvPr/>
            </p:nvSpPr>
            <p:spPr>
              <a:xfrm>
                <a:off x="7511392" y="307000"/>
                <a:ext cx="787164" cy="882356"/>
              </a:xfrm>
              <a:custGeom>
                <a:avLst/>
                <a:gdLst/>
                <a:ahLst/>
                <a:cxnLst/>
                <a:rect l="l" t="t" r="r" b="b"/>
                <a:pathLst>
                  <a:path w="9766" h="10947" extrusionOk="0">
                    <a:moveTo>
                      <a:pt x="7989" y="0"/>
                    </a:moveTo>
                    <a:cubicBezTo>
                      <a:pt x="7989" y="0"/>
                      <a:pt x="0" y="3476"/>
                      <a:pt x="6504" y="10946"/>
                    </a:cubicBezTo>
                    <a:cubicBezTo>
                      <a:pt x="6504" y="10946"/>
                      <a:pt x="5473" y="8436"/>
                      <a:pt x="9766" y="6141"/>
                    </a:cubicBezTo>
                    <a:cubicBezTo>
                      <a:pt x="9766" y="6141"/>
                      <a:pt x="7917" y="2880"/>
                      <a:pt x="79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0" name="Google Shape;470;p36"/>
            <p:cNvGrpSpPr/>
            <p:nvPr/>
          </p:nvGrpSpPr>
          <p:grpSpPr>
            <a:xfrm rot="6978379">
              <a:off x="5218238" y="3263091"/>
              <a:ext cx="664657" cy="664310"/>
              <a:chOff x="6212418" y="1482331"/>
              <a:chExt cx="627249" cy="626921"/>
            </a:xfrm>
          </p:grpSpPr>
          <p:sp>
            <p:nvSpPr>
              <p:cNvPr id="471" name="Google Shape;471;p36"/>
              <p:cNvSpPr/>
              <p:nvPr/>
            </p:nvSpPr>
            <p:spPr>
              <a:xfrm>
                <a:off x="6212418" y="1482331"/>
                <a:ext cx="627249" cy="620800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7702" extrusionOk="0">
                    <a:moveTo>
                      <a:pt x="6112" y="1623"/>
                    </a:moveTo>
                    <a:cubicBezTo>
                      <a:pt x="6112" y="1623"/>
                      <a:pt x="6112" y="1623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12" y="1623"/>
                      <a:pt x="6112" y="1623"/>
                    </a:cubicBezTo>
                    <a:close/>
                    <a:moveTo>
                      <a:pt x="1032" y="1"/>
                    </a:moveTo>
                    <a:cubicBezTo>
                      <a:pt x="1032" y="1"/>
                      <a:pt x="1" y="4037"/>
                      <a:pt x="1909" y="6207"/>
                    </a:cubicBezTo>
                    <a:cubicBezTo>
                      <a:pt x="1909" y="6207"/>
                      <a:pt x="3569" y="7701"/>
                      <a:pt x="5835" y="7701"/>
                    </a:cubicBezTo>
                    <a:cubicBezTo>
                      <a:pt x="6447" y="7701"/>
                      <a:pt x="7102" y="7592"/>
                      <a:pt x="7781" y="7316"/>
                    </a:cubicBezTo>
                    <a:cubicBezTo>
                      <a:pt x="7781" y="7316"/>
                      <a:pt x="5635" y="6499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09" y="1623"/>
                      <a:pt x="6104" y="1623"/>
                    </a:cubicBezTo>
                    <a:cubicBezTo>
                      <a:pt x="5980" y="1623"/>
                      <a:pt x="4400" y="1465"/>
                      <a:pt x="10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6"/>
              <p:cNvSpPr/>
              <p:nvPr/>
            </p:nvSpPr>
            <p:spPr>
              <a:xfrm>
                <a:off x="6365722" y="1881228"/>
                <a:ext cx="473459" cy="228024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2829" extrusionOk="0">
                    <a:moveTo>
                      <a:pt x="5873" y="2367"/>
                    </a:moveTo>
                    <a:cubicBezTo>
                      <a:pt x="5872" y="2368"/>
                      <a:pt x="5870" y="2368"/>
                      <a:pt x="5869" y="2369"/>
                    </a:cubicBezTo>
                    <a:lnTo>
                      <a:pt x="5869" y="2369"/>
                    </a:lnTo>
                    <a:cubicBezTo>
                      <a:pt x="5872" y="2368"/>
                      <a:pt x="5874" y="2368"/>
                      <a:pt x="5873" y="2367"/>
                    </a:cubicBezTo>
                    <a:close/>
                    <a:moveTo>
                      <a:pt x="2141" y="0"/>
                    </a:moveTo>
                    <a:cubicBezTo>
                      <a:pt x="2141" y="0"/>
                      <a:pt x="1496" y="1415"/>
                      <a:pt x="546" y="1415"/>
                    </a:cubicBezTo>
                    <a:cubicBezTo>
                      <a:pt x="373" y="1415"/>
                      <a:pt x="191" y="1368"/>
                      <a:pt x="1" y="1258"/>
                    </a:cubicBezTo>
                    <a:lnTo>
                      <a:pt x="1" y="1258"/>
                    </a:lnTo>
                    <a:cubicBezTo>
                      <a:pt x="1" y="1258"/>
                      <a:pt x="1394" y="2828"/>
                      <a:pt x="3689" y="2828"/>
                    </a:cubicBezTo>
                    <a:cubicBezTo>
                      <a:pt x="4346" y="2828"/>
                      <a:pt x="5076" y="2700"/>
                      <a:pt x="5869" y="2369"/>
                    </a:cubicBezTo>
                    <a:lnTo>
                      <a:pt x="5869" y="2369"/>
                    </a:lnTo>
                    <a:cubicBezTo>
                      <a:pt x="5850" y="2374"/>
                      <a:pt x="5766" y="2386"/>
                      <a:pt x="5633" y="2386"/>
                    </a:cubicBezTo>
                    <a:cubicBezTo>
                      <a:pt x="5034" y="2386"/>
                      <a:pt x="3434" y="2150"/>
                      <a:pt x="2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3" name="Google Shape;473;p36"/>
          <p:cNvSpPr txBox="1">
            <a:spLocks noGrp="1"/>
          </p:cNvSpPr>
          <p:nvPr>
            <p:ph type="subTitle" idx="1"/>
          </p:nvPr>
        </p:nvSpPr>
        <p:spPr>
          <a:xfrm>
            <a:off x="715199" y="990074"/>
            <a:ext cx="6987119" cy="3651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1800" dirty="0"/>
              <a:t>Правовое регулирование обеспечения информационной безопасности в сфере информатики и порядок отнесения сведений к государственной тайне в Российской Федерации осуществляется на основе нескольких ключевых нормативных актов и </a:t>
            </a:r>
            <a:r>
              <a:rPr lang="ru-RU" sz="1800" dirty="0" smtClean="0"/>
              <a:t>принципов.</a:t>
            </a:r>
          </a:p>
          <a:p>
            <a:pPr lvl="0"/>
            <a:endParaRPr lang="ru-RU" sz="1800" dirty="0" smtClean="0"/>
          </a:p>
          <a:p>
            <a:pPr lvl="0"/>
            <a:r>
              <a:rPr lang="ru-RU" sz="1800" dirty="0" smtClean="0"/>
              <a:t>Порядок </a:t>
            </a:r>
            <a:r>
              <a:rPr lang="ru-RU" sz="1800" dirty="0"/>
              <a:t>отнесения сведений к государственной тайне в Российской Федерации регулируется Законом РФ "О государственной тайне" от 21 июля 1993 года № 5485-1. Вот основные этапы этого процесса</a:t>
            </a:r>
            <a:r>
              <a:rPr lang="ru-RU" sz="1800" dirty="0" smtClean="0"/>
              <a:t>:</a:t>
            </a:r>
          </a:p>
          <a:p>
            <a:endParaRPr lang="ru-RU" sz="1800" dirty="0"/>
          </a:p>
          <a:p>
            <a:pPr lvl="0"/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43663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5199" y="756745"/>
            <a:ext cx="6972067" cy="4155790"/>
          </a:xfrm>
        </p:spPr>
        <p:txBody>
          <a:bodyPr/>
          <a:lstStyle/>
          <a:p>
            <a:r>
              <a:rPr lang="ru-RU" sz="1400" b="1" dirty="0" smtClean="0"/>
              <a:t>1. </a:t>
            </a:r>
            <a:r>
              <a:rPr lang="ru-RU" b="1" dirty="0" smtClean="0"/>
              <a:t>Определение </a:t>
            </a:r>
            <a:r>
              <a:rPr lang="ru-RU" b="1" dirty="0"/>
              <a:t>сведений, подлежащих засекречиванию</a:t>
            </a:r>
            <a:r>
              <a:rPr lang="ru-RU" dirty="0"/>
              <a:t>:</a:t>
            </a:r>
          </a:p>
          <a:p>
            <a:pPr lvl="1"/>
            <a:r>
              <a:rPr lang="ru-RU" sz="1600" dirty="0"/>
              <a:t>Сведения, которые могут быть отнесены к государственной тайне, должны соответствовать критериям, установленным законодательством. Это сведения, которые в случае их разглашения могут нанести ущерб безопасности страны.</a:t>
            </a:r>
          </a:p>
          <a:p>
            <a:r>
              <a:rPr lang="ru-RU" b="1" dirty="0" smtClean="0"/>
              <a:t>2. Решение </a:t>
            </a:r>
            <a:r>
              <a:rPr lang="ru-RU" b="1" dirty="0"/>
              <a:t>о засекречивании</a:t>
            </a:r>
            <a:r>
              <a:rPr lang="ru-RU" dirty="0"/>
              <a:t>:</a:t>
            </a:r>
          </a:p>
          <a:p>
            <a:pPr lvl="1"/>
            <a:r>
              <a:rPr lang="ru-RU" sz="1600" dirty="0"/>
              <a:t>Решение о засекречивании сведений принимается руководителями органов государственной власти, организаций или учреждений, которые обладают правом отнесения сведений к государственной тайне.</a:t>
            </a:r>
          </a:p>
          <a:p>
            <a:r>
              <a:rPr lang="ru-RU" b="1" dirty="0" smtClean="0"/>
              <a:t>3. Классификация </a:t>
            </a:r>
            <a:r>
              <a:rPr lang="ru-RU" b="1" dirty="0"/>
              <a:t>сведений</a:t>
            </a:r>
            <a:r>
              <a:rPr lang="ru-RU" dirty="0"/>
              <a:t>:</a:t>
            </a:r>
          </a:p>
          <a:p>
            <a:pPr lvl="1"/>
            <a:r>
              <a:rPr lang="ru-RU" sz="1600" dirty="0"/>
              <a:t>Сведения, отнесенные к государственной тайне, классифицируются по степеням секретности: "особой важности", "совершенно секретно" и "секретно</a:t>
            </a:r>
            <a:r>
              <a:rPr lang="ru-RU" sz="1600" dirty="0" smtClean="0"/>
              <a:t>".</a:t>
            </a:r>
          </a:p>
          <a:p>
            <a:pPr lvl="1"/>
            <a:endParaRPr lang="ru-RU" sz="1600" dirty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31327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subTitle" idx="1"/>
          </p:nvPr>
        </p:nvSpPr>
        <p:spPr>
          <a:xfrm>
            <a:off x="715963" y="681069"/>
            <a:ext cx="7885112" cy="4294527"/>
          </a:xfrm>
        </p:spPr>
        <p:txBody>
          <a:bodyPr/>
          <a:lstStyle/>
          <a:p>
            <a:r>
              <a:rPr lang="ru-RU" b="1" dirty="0" smtClean="0"/>
              <a:t>4. Оформление </a:t>
            </a:r>
            <a:r>
              <a:rPr lang="ru-RU" b="1" dirty="0"/>
              <a:t>документов</a:t>
            </a:r>
            <a:r>
              <a:rPr lang="ru-RU" dirty="0"/>
              <a:t>:</a:t>
            </a:r>
          </a:p>
          <a:p>
            <a:pPr lvl="1"/>
            <a:r>
              <a:rPr lang="ru-RU" sz="1600" dirty="0"/>
              <a:t>Сведения, отнесенные к государственной тайне, оформляются в виде документов, материалов или предметов с соответствующими грифами секретности.</a:t>
            </a:r>
          </a:p>
          <a:p>
            <a:r>
              <a:rPr lang="ru-RU" b="1" dirty="0" smtClean="0"/>
              <a:t>5. Учет </a:t>
            </a:r>
            <a:r>
              <a:rPr lang="ru-RU" b="1" dirty="0"/>
              <a:t>и контроль</a:t>
            </a:r>
            <a:r>
              <a:rPr lang="ru-RU" dirty="0"/>
              <a:t>:</a:t>
            </a:r>
          </a:p>
          <a:p>
            <a:pPr lvl="1"/>
            <a:r>
              <a:rPr lang="ru-RU" sz="1600" dirty="0"/>
              <a:t>Ведется строгий учет и контроль за документами, содержащими государственную тайну. Ответственные лица обязаны обеспечивать их сохранность и предотвращать утечку информации.</a:t>
            </a:r>
          </a:p>
          <a:p>
            <a:r>
              <a:rPr lang="ru-RU" b="1" dirty="0" smtClean="0"/>
              <a:t>6. Снятие </a:t>
            </a:r>
            <a:r>
              <a:rPr lang="ru-RU" b="1" dirty="0"/>
              <a:t>грифа секретности</a:t>
            </a:r>
            <a:r>
              <a:rPr lang="ru-RU" dirty="0"/>
              <a:t>:</a:t>
            </a:r>
          </a:p>
          <a:p>
            <a:pPr lvl="1"/>
            <a:r>
              <a:rPr lang="ru-RU" sz="1600" dirty="0"/>
              <a:t>Сведения могут быть рассекречены по истечении установленного срока или по решению уполномоченного органа, если они утратили свою актуальность и не могут нанести ущерб безопасности страны.</a:t>
            </a:r>
          </a:p>
          <a:p>
            <a:r>
              <a:rPr lang="ru-RU" b="1" dirty="0" smtClean="0"/>
              <a:t>7. Ответственность </a:t>
            </a:r>
            <a:r>
              <a:rPr lang="ru-RU" b="1" dirty="0"/>
              <a:t>за нарушение</a:t>
            </a:r>
            <a:r>
              <a:rPr lang="ru-RU" dirty="0"/>
              <a:t>:</a:t>
            </a:r>
          </a:p>
          <a:p>
            <a:pPr lvl="1"/>
            <a:r>
              <a:rPr lang="ru-RU" sz="1600" dirty="0"/>
              <a:t>За разглашение государственной тайны предусмотрена уголовная и административная ответственность.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758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1031" y="792088"/>
            <a:ext cx="5141700" cy="1196700"/>
          </a:xfrm>
        </p:spPr>
        <p:txBody>
          <a:bodyPr/>
          <a:lstStyle/>
          <a:p>
            <a:r>
              <a:rPr lang="ru-RU" dirty="0"/>
              <a:t>Защита информации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5199" y="2137804"/>
            <a:ext cx="6581081" cy="2415870"/>
          </a:xfrm>
        </p:spPr>
        <p:txBody>
          <a:bodyPr/>
          <a:lstStyle/>
          <a:p>
            <a:r>
              <a:rPr lang="ru-RU" dirty="0"/>
              <a:t>Защита информации, составляющей государственную тайну, является важной составляющей обеспечения национальной безопасности Российской Федерации. В соответствии с законодательством РФ, защита такой информации включает в себя комплекс организационных и технических мер. Вот основные аспекты этой защиты: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386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5199" y="699989"/>
            <a:ext cx="8037815" cy="3853685"/>
          </a:xfrm>
        </p:spPr>
        <p:txBody>
          <a:bodyPr/>
          <a:lstStyle/>
          <a:p>
            <a:pPr marL="139700" indent="0"/>
            <a:r>
              <a:rPr lang="ru-RU" b="1" dirty="0" smtClean="0"/>
              <a:t>1. Организационные </a:t>
            </a:r>
            <a:r>
              <a:rPr lang="ru-RU" b="1" dirty="0"/>
              <a:t>меры</a:t>
            </a:r>
            <a:r>
              <a:rPr lang="ru-RU" dirty="0" smtClean="0"/>
              <a:t>:</a:t>
            </a:r>
          </a:p>
          <a:p>
            <a:pPr marL="139700" indent="0"/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800" b="1" dirty="0"/>
              <a:t>Разработка и внедрение нормативных документов</a:t>
            </a:r>
            <a:r>
              <a:rPr lang="ru-RU" sz="1800" dirty="0"/>
              <a:t>: Включает создание инструкций, регламентов и других документов, регулирующих порядок обращения с секретной информацией.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800" b="1" dirty="0"/>
              <a:t>Контроль доступа</a:t>
            </a:r>
            <a:r>
              <a:rPr lang="ru-RU" sz="1800" dirty="0"/>
              <a:t>: Ограничение доступа к секретной информации только для лиц, имеющих соответствующий уровень допуска.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800" b="1" dirty="0"/>
              <a:t>Обучение и инструктаж персонала</a:t>
            </a:r>
            <a:r>
              <a:rPr lang="ru-RU" sz="1800" dirty="0"/>
              <a:t>: Регулярное проведение обучения для сотрудников, работающих с секретной информацией, чтобы они знали и соблюдали все требования безопасности.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800" b="1" dirty="0"/>
              <a:t>Учет и контроль</a:t>
            </a:r>
            <a:r>
              <a:rPr lang="ru-RU" sz="1800" dirty="0"/>
              <a:t>: Ведение строгого учета всех документов и </a:t>
            </a:r>
            <a:r>
              <a:rPr lang="ru-RU" sz="1800" dirty="0" smtClean="0"/>
              <a:t>носителей информации</a:t>
            </a:r>
            <a:r>
              <a:rPr lang="ru-RU" sz="1800" dirty="0"/>
              <a:t>, содержащих государственную тайну.</a:t>
            </a:r>
          </a:p>
          <a:p>
            <a:pPr marL="139700" indent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94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5199" y="699989"/>
            <a:ext cx="8037815" cy="3853685"/>
          </a:xfrm>
        </p:spPr>
        <p:txBody>
          <a:bodyPr/>
          <a:lstStyle/>
          <a:p>
            <a:r>
              <a:rPr lang="ru-RU" b="1" dirty="0"/>
              <a:t>2</a:t>
            </a:r>
            <a:r>
              <a:rPr lang="ru-RU" b="1" dirty="0" smtClean="0"/>
              <a:t>. </a:t>
            </a:r>
            <a:r>
              <a:rPr lang="ru-RU" b="1" dirty="0"/>
              <a:t>Технические меры</a:t>
            </a:r>
            <a:r>
              <a:rPr lang="ru-RU" dirty="0" smtClean="0"/>
              <a:t>:</a:t>
            </a:r>
            <a:endParaRPr lang="ru-RU" dirty="0"/>
          </a:p>
          <a:p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800" b="1" dirty="0"/>
              <a:t>Использование защищенных информационных систем</a:t>
            </a:r>
            <a:r>
              <a:rPr lang="ru-RU" sz="1800" dirty="0"/>
              <a:t>: Применение специализированного программного и аппаратного обеспечения, обеспечивающего защиту информации от несанкционированного доступа.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800" b="1" dirty="0"/>
              <a:t>Шифрование данных</a:t>
            </a:r>
            <a:r>
              <a:rPr lang="ru-RU" sz="1800" dirty="0"/>
              <a:t>: Использование криптографических средств для защиты информации при её передаче и хранении.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800" b="1" dirty="0"/>
              <a:t>Физическая защита</a:t>
            </a:r>
            <a:r>
              <a:rPr lang="ru-RU" sz="1800" dirty="0"/>
              <a:t>: Обеспечение безопасности помещений, где хранится секретная информация, включая использование систем контроля доступа, сигнализации и видеонаблюдения.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800" b="1" dirty="0"/>
              <a:t>Резервное копирование</a:t>
            </a:r>
            <a:r>
              <a:rPr lang="ru-RU" sz="1800" dirty="0"/>
              <a:t>: Создание резервных копий данных для предотвращения их утраты в случае аварий или сбоев.</a:t>
            </a: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48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8893" y="731520"/>
            <a:ext cx="8037815" cy="4143178"/>
          </a:xfrm>
        </p:spPr>
        <p:txBody>
          <a:bodyPr/>
          <a:lstStyle/>
          <a:p>
            <a:r>
              <a:rPr lang="ru-RU" b="1" dirty="0"/>
              <a:t>3</a:t>
            </a:r>
            <a:r>
              <a:rPr lang="ru-RU" b="1" dirty="0" smtClean="0"/>
              <a:t>. </a:t>
            </a:r>
            <a:r>
              <a:rPr lang="ru-RU" sz="1800" b="1" dirty="0"/>
              <a:t>Государственные программы</a:t>
            </a:r>
            <a:r>
              <a:rPr lang="ru-RU" sz="1800" dirty="0" smtClean="0"/>
              <a:t>:</a:t>
            </a:r>
          </a:p>
          <a:p>
            <a:endParaRPr lang="ru-RU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Разработка и реализация государственных программ</a:t>
            </a:r>
            <a:r>
              <a:rPr lang="ru-RU" dirty="0"/>
              <a:t>: Включает создание и финансирование программ, направленных на укрепление защиты государственной тайны. Эти программы могут включать модернизацию технических средств защиты, повышение квалификации специалистов и другие меры.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Международное сотрудничество</a:t>
            </a:r>
            <a:r>
              <a:rPr lang="ru-RU" dirty="0"/>
              <a:t>: Участие в международных проектах и сотрудничество с другими странами в области защиты информации</a:t>
            </a:r>
            <a:r>
              <a:rPr lang="ru-RU" dirty="0" smtClean="0"/>
              <a:t>.</a:t>
            </a:r>
          </a:p>
          <a:p>
            <a:pPr marL="139700" indent="0"/>
            <a:endParaRPr lang="ru-RU" dirty="0" smtClean="0"/>
          </a:p>
          <a:p>
            <a:pPr marL="139700" indent="0"/>
            <a:r>
              <a:rPr lang="ru-RU" b="1" dirty="0" smtClean="0"/>
              <a:t>4. Мониторинг </a:t>
            </a:r>
            <a:r>
              <a:rPr lang="ru-RU" b="1" dirty="0"/>
              <a:t>и аудит</a:t>
            </a:r>
            <a:r>
              <a:rPr lang="ru-RU" dirty="0" smtClean="0"/>
              <a:t>:</a:t>
            </a:r>
          </a:p>
          <a:p>
            <a:pPr marL="139700" indent="0"/>
            <a:endParaRPr lang="ru-RU" dirty="0" smtClean="0"/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ru-RU" b="1" dirty="0"/>
              <a:t>Регулярные проверки</a:t>
            </a:r>
            <a:r>
              <a:rPr lang="ru-RU" dirty="0"/>
              <a:t>: Проведение регулярных проверок и аудитов для выявления возможных уязвимостей и нарушений в системе защиты информации.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ru-RU" b="1" dirty="0"/>
              <a:t>Анализ инцидентов</a:t>
            </a:r>
            <a:r>
              <a:rPr lang="ru-RU" dirty="0"/>
              <a:t>: Расследование инцидентов, связанных с утечкой или попыткой несанкционированного доступа к секретной информации, и принятие мер по их предотвращению в будущем.</a:t>
            </a:r>
          </a:p>
          <a:p>
            <a:pPr marL="139700" indent="0"/>
            <a:endParaRPr lang="ru-RU" dirty="0"/>
          </a:p>
          <a:p>
            <a:endParaRPr lang="ru-RU" sz="1800" dirty="0"/>
          </a:p>
          <a:p>
            <a:pPr marL="139700" indent="0"/>
            <a:r>
              <a:rPr lang="ru-RU" b="1" dirty="0" smtClean="0"/>
              <a:t> 	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942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38"/>
          <p:cNvGrpSpPr/>
          <p:nvPr/>
        </p:nvGrpSpPr>
        <p:grpSpPr>
          <a:xfrm>
            <a:off x="7973552" y="1909977"/>
            <a:ext cx="664633" cy="664286"/>
            <a:chOff x="6212418" y="1482331"/>
            <a:chExt cx="627249" cy="626921"/>
          </a:xfrm>
        </p:grpSpPr>
        <p:sp>
          <p:nvSpPr>
            <p:cNvPr id="544" name="Google Shape;544;p38"/>
            <p:cNvSpPr/>
            <p:nvPr/>
          </p:nvSpPr>
          <p:spPr>
            <a:xfrm>
              <a:off x="6212418" y="1482331"/>
              <a:ext cx="627249" cy="620800"/>
            </a:xfrm>
            <a:custGeom>
              <a:avLst/>
              <a:gdLst/>
              <a:ahLst/>
              <a:cxnLst/>
              <a:rect l="l" t="t" r="r" b="b"/>
              <a:pathLst>
                <a:path w="7782" h="7702" extrusionOk="0">
                  <a:moveTo>
                    <a:pt x="6112" y="1623"/>
                  </a:moveTo>
                  <a:cubicBezTo>
                    <a:pt x="6112" y="1623"/>
                    <a:pt x="6112" y="1623"/>
                    <a:pt x="6112" y="1623"/>
                  </a:cubicBezTo>
                  <a:lnTo>
                    <a:pt x="6112" y="1623"/>
                  </a:lnTo>
                  <a:cubicBezTo>
                    <a:pt x="6112" y="1623"/>
                    <a:pt x="6112" y="1623"/>
                    <a:pt x="6112" y="1623"/>
                  </a:cubicBezTo>
                  <a:close/>
                  <a:moveTo>
                    <a:pt x="1032" y="1"/>
                  </a:moveTo>
                  <a:cubicBezTo>
                    <a:pt x="1032" y="1"/>
                    <a:pt x="1" y="4037"/>
                    <a:pt x="1909" y="6207"/>
                  </a:cubicBezTo>
                  <a:cubicBezTo>
                    <a:pt x="1909" y="6207"/>
                    <a:pt x="3569" y="7701"/>
                    <a:pt x="5835" y="7701"/>
                  </a:cubicBezTo>
                  <a:cubicBezTo>
                    <a:pt x="6447" y="7701"/>
                    <a:pt x="7102" y="7592"/>
                    <a:pt x="7781" y="7316"/>
                  </a:cubicBezTo>
                  <a:cubicBezTo>
                    <a:pt x="7781" y="7316"/>
                    <a:pt x="5635" y="6499"/>
                    <a:pt x="6112" y="1623"/>
                  </a:cubicBezTo>
                  <a:lnTo>
                    <a:pt x="6112" y="1623"/>
                  </a:lnTo>
                  <a:cubicBezTo>
                    <a:pt x="6112" y="1623"/>
                    <a:pt x="6109" y="1623"/>
                    <a:pt x="6104" y="1623"/>
                  </a:cubicBezTo>
                  <a:cubicBezTo>
                    <a:pt x="5980" y="1623"/>
                    <a:pt x="4400" y="1465"/>
                    <a:pt x="10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6365722" y="1881228"/>
              <a:ext cx="473459" cy="228024"/>
            </a:xfrm>
            <a:custGeom>
              <a:avLst/>
              <a:gdLst/>
              <a:ahLst/>
              <a:cxnLst/>
              <a:rect l="l" t="t" r="r" b="b"/>
              <a:pathLst>
                <a:path w="5874" h="2829" extrusionOk="0">
                  <a:moveTo>
                    <a:pt x="5873" y="2367"/>
                  </a:moveTo>
                  <a:cubicBezTo>
                    <a:pt x="5872" y="2368"/>
                    <a:pt x="5870" y="2368"/>
                    <a:pt x="5869" y="2369"/>
                  </a:cubicBezTo>
                  <a:lnTo>
                    <a:pt x="5869" y="2369"/>
                  </a:lnTo>
                  <a:cubicBezTo>
                    <a:pt x="5872" y="2368"/>
                    <a:pt x="5874" y="2368"/>
                    <a:pt x="5873" y="2367"/>
                  </a:cubicBezTo>
                  <a:close/>
                  <a:moveTo>
                    <a:pt x="2141" y="0"/>
                  </a:moveTo>
                  <a:cubicBezTo>
                    <a:pt x="2141" y="0"/>
                    <a:pt x="1496" y="1415"/>
                    <a:pt x="546" y="1415"/>
                  </a:cubicBezTo>
                  <a:cubicBezTo>
                    <a:pt x="373" y="1415"/>
                    <a:pt x="191" y="1368"/>
                    <a:pt x="1" y="1258"/>
                  </a:cubicBezTo>
                  <a:lnTo>
                    <a:pt x="1" y="1258"/>
                  </a:lnTo>
                  <a:cubicBezTo>
                    <a:pt x="1" y="1258"/>
                    <a:pt x="1394" y="2828"/>
                    <a:pt x="3689" y="2828"/>
                  </a:cubicBezTo>
                  <a:cubicBezTo>
                    <a:pt x="4346" y="2828"/>
                    <a:pt x="5076" y="2700"/>
                    <a:pt x="5869" y="2369"/>
                  </a:cubicBezTo>
                  <a:lnTo>
                    <a:pt x="5869" y="2369"/>
                  </a:lnTo>
                  <a:cubicBezTo>
                    <a:pt x="5850" y="2374"/>
                    <a:pt x="5766" y="2386"/>
                    <a:pt x="5633" y="2386"/>
                  </a:cubicBezTo>
                  <a:cubicBezTo>
                    <a:pt x="5034" y="2386"/>
                    <a:pt x="3434" y="2150"/>
                    <a:pt x="2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38"/>
          <p:cNvGrpSpPr/>
          <p:nvPr/>
        </p:nvGrpSpPr>
        <p:grpSpPr>
          <a:xfrm rot="6978379">
            <a:off x="365603" y="4063944"/>
            <a:ext cx="664657" cy="664310"/>
            <a:chOff x="6212418" y="1482331"/>
            <a:chExt cx="627249" cy="626921"/>
          </a:xfrm>
        </p:grpSpPr>
        <p:sp>
          <p:nvSpPr>
            <p:cNvPr id="547" name="Google Shape;547;p38"/>
            <p:cNvSpPr/>
            <p:nvPr/>
          </p:nvSpPr>
          <p:spPr>
            <a:xfrm>
              <a:off x="6212418" y="1482331"/>
              <a:ext cx="627249" cy="620800"/>
            </a:xfrm>
            <a:custGeom>
              <a:avLst/>
              <a:gdLst/>
              <a:ahLst/>
              <a:cxnLst/>
              <a:rect l="l" t="t" r="r" b="b"/>
              <a:pathLst>
                <a:path w="7782" h="7702" extrusionOk="0">
                  <a:moveTo>
                    <a:pt x="6112" y="1623"/>
                  </a:moveTo>
                  <a:cubicBezTo>
                    <a:pt x="6112" y="1623"/>
                    <a:pt x="6112" y="1623"/>
                    <a:pt x="6112" y="1623"/>
                  </a:cubicBezTo>
                  <a:lnTo>
                    <a:pt x="6112" y="1623"/>
                  </a:lnTo>
                  <a:cubicBezTo>
                    <a:pt x="6112" y="1623"/>
                    <a:pt x="6112" y="1623"/>
                    <a:pt x="6112" y="1623"/>
                  </a:cubicBezTo>
                  <a:close/>
                  <a:moveTo>
                    <a:pt x="1032" y="1"/>
                  </a:moveTo>
                  <a:cubicBezTo>
                    <a:pt x="1032" y="1"/>
                    <a:pt x="1" y="4037"/>
                    <a:pt x="1909" y="6207"/>
                  </a:cubicBezTo>
                  <a:cubicBezTo>
                    <a:pt x="1909" y="6207"/>
                    <a:pt x="3569" y="7701"/>
                    <a:pt x="5835" y="7701"/>
                  </a:cubicBezTo>
                  <a:cubicBezTo>
                    <a:pt x="6447" y="7701"/>
                    <a:pt x="7102" y="7592"/>
                    <a:pt x="7781" y="7316"/>
                  </a:cubicBezTo>
                  <a:cubicBezTo>
                    <a:pt x="7781" y="7316"/>
                    <a:pt x="5635" y="6499"/>
                    <a:pt x="6112" y="1623"/>
                  </a:cubicBezTo>
                  <a:lnTo>
                    <a:pt x="6112" y="1623"/>
                  </a:lnTo>
                  <a:cubicBezTo>
                    <a:pt x="6112" y="1623"/>
                    <a:pt x="6109" y="1623"/>
                    <a:pt x="6104" y="1623"/>
                  </a:cubicBezTo>
                  <a:cubicBezTo>
                    <a:pt x="5980" y="1623"/>
                    <a:pt x="4400" y="1465"/>
                    <a:pt x="10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6365722" y="1881228"/>
              <a:ext cx="473459" cy="228024"/>
            </a:xfrm>
            <a:custGeom>
              <a:avLst/>
              <a:gdLst/>
              <a:ahLst/>
              <a:cxnLst/>
              <a:rect l="l" t="t" r="r" b="b"/>
              <a:pathLst>
                <a:path w="5874" h="2829" extrusionOk="0">
                  <a:moveTo>
                    <a:pt x="5873" y="2367"/>
                  </a:moveTo>
                  <a:cubicBezTo>
                    <a:pt x="5872" y="2368"/>
                    <a:pt x="5870" y="2368"/>
                    <a:pt x="5869" y="2369"/>
                  </a:cubicBezTo>
                  <a:lnTo>
                    <a:pt x="5869" y="2369"/>
                  </a:lnTo>
                  <a:cubicBezTo>
                    <a:pt x="5872" y="2368"/>
                    <a:pt x="5874" y="2368"/>
                    <a:pt x="5873" y="2367"/>
                  </a:cubicBezTo>
                  <a:close/>
                  <a:moveTo>
                    <a:pt x="2141" y="0"/>
                  </a:moveTo>
                  <a:cubicBezTo>
                    <a:pt x="2141" y="0"/>
                    <a:pt x="1496" y="1415"/>
                    <a:pt x="546" y="1415"/>
                  </a:cubicBezTo>
                  <a:cubicBezTo>
                    <a:pt x="373" y="1415"/>
                    <a:pt x="191" y="1368"/>
                    <a:pt x="1" y="1258"/>
                  </a:cubicBezTo>
                  <a:lnTo>
                    <a:pt x="1" y="1258"/>
                  </a:lnTo>
                  <a:cubicBezTo>
                    <a:pt x="1" y="1258"/>
                    <a:pt x="1394" y="2828"/>
                    <a:pt x="3689" y="2828"/>
                  </a:cubicBezTo>
                  <a:cubicBezTo>
                    <a:pt x="4346" y="2828"/>
                    <a:pt x="5076" y="2700"/>
                    <a:pt x="5869" y="2369"/>
                  </a:cubicBezTo>
                  <a:lnTo>
                    <a:pt x="5869" y="2369"/>
                  </a:lnTo>
                  <a:cubicBezTo>
                    <a:pt x="5850" y="2374"/>
                    <a:pt x="5766" y="2386"/>
                    <a:pt x="5633" y="2386"/>
                  </a:cubicBezTo>
                  <a:cubicBezTo>
                    <a:pt x="5034" y="2386"/>
                    <a:pt x="3434" y="2150"/>
                    <a:pt x="2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" name="Google Shape;549;p38"/>
          <p:cNvGrpSpPr/>
          <p:nvPr/>
        </p:nvGrpSpPr>
        <p:grpSpPr>
          <a:xfrm>
            <a:off x="0" y="239879"/>
            <a:ext cx="1721388" cy="1386135"/>
            <a:chOff x="715099" y="1369529"/>
            <a:chExt cx="1721388" cy="1386135"/>
          </a:xfrm>
        </p:grpSpPr>
        <p:sp>
          <p:nvSpPr>
            <p:cNvPr id="550" name="Google Shape;550;p38"/>
            <p:cNvSpPr/>
            <p:nvPr/>
          </p:nvSpPr>
          <p:spPr>
            <a:xfrm>
              <a:off x="715099" y="1369529"/>
              <a:ext cx="1721388" cy="1386135"/>
            </a:xfrm>
            <a:custGeom>
              <a:avLst/>
              <a:gdLst/>
              <a:ahLst/>
              <a:cxnLst/>
              <a:rect l="l" t="t" r="r" b="b"/>
              <a:pathLst>
                <a:path w="11973" h="9641" extrusionOk="0">
                  <a:moveTo>
                    <a:pt x="9820" y="1"/>
                  </a:moveTo>
                  <a:lnTo>
                    <a:pt x="1" y="3363"/>
                  </a:lnTo>
                  <a:lnTo>
                    <a:pt x="2147" y="9641"/>
                  </a:lnTo>
                  <a:lnTo>
                    <a:pt x="11973" y="6272"/>
                  </a:lnTo>
                  <a:lnTo>
                    <a:pt x="98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782098" y="1654920"/>
              <a:ext cx="941279" cy="1051139"/>
            </a:xfrm>
            <a:custGeom>
              <a:avLst/>
              <a:gdLst/>
              <a:ahLst/>
              <a:cxnLst/>
              <a:rect l="l" t="t" r="r" b="b"/>
              <a:pathLst>
                <a:path w="6547" h="7311" extrusionOk="0">
                  <a:moveTo>
                    <a:pt x="4543" y="1"/>
                  </a:moveTo>
                  <a:cubicBezTo>
                    <a:pt x="4543" y="1"/>
                    <a:pt x="1103" y="686"/>
                    <a:pt x="0" y="1211"/>
                  </a:cubicBezTo>
                  <a:lnTo>
                    <a:pt x="2087" y="7310"/>
                  </a:lnTo>
                  <a:cubicBezTo>
                    <a:pt x="2087" y="7310"/>
                    <a:pt x="5378" y="6028"/>
                    <a:pt x="6546" y="5861"/>
                  </a:cubicBezTo>
                  <a:lnTo>
                    <a:pt x="4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808552" y="1666853"/>
              <a:ext cx="916550" cy="1004843"/>
            </a:xfrm>
            <a:custGeom>
              <a:avLst/>
              <a:gdLst/>
              <a:ahLst/>
              <a:cxnLst/>
              <a:rect l="l" t="t" r="r" b="b"/>
              <a:pathLst>
                <a:path w="6375" h="6989" extrusionOk="0">
                  <a:moveTo>
                    <a:pt x="4311" y="1"/>
                  </a:moveTo>
                  <a:cubicBezTo>
                    <a:pt x="2160" y="1"/>
                    <a:pt x="1" y="961"/>
                    <a:pt x="1" y="961"/>
                  </a:cubicBezTo>
                  <a:lnTo>
                    <a:pt x="2070" y="6989"/>
                  </a:lnTo>
                  <a:cubicBezTo>
                    <a:pt x="3900" y="6321"/>
                    <a:pt x="6374" y="5778"/>
                    <a:pt x="6374" y="5778"/>
                  </a:cubicBezTo>
                  <a:lnTo>
                    <a:pt x="4389" y="1"/>
                  </a:lnTo>
                  <a:cubicBezTo>
                    <a:pt x="4363" y="1"/>
                    <a:pt x="4337" y="1"/>
                    <a:pt x="4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833425" y="1636085"/>
              <a:ext cx="889952" cy="998805"/>
            </a:xfrm>
            <a:custGeom>
              <a:avLst/>
              <a:gdLst/>
              <a:ahLst/>
              <a:cxnLst/>
              <a:rect l="l" t="t" r="r" b="b"/>
              <a:pathLst>
                <a:path w="6190" h="6947" extrusionOk="0">
                  <a:moveTo>
                    <a:pt x="4144" y="1"/>
                  </a:moveTo>
                  <a:cubicBezTo>
                    <a:pt x="4144" y="1"/>
                    <a:pt x="1658" y="186"/>
                    <a:pt x="1" y="937"/>
                  </a:cubicBezTo>
                  <a:lnTo>
                    <a:pt x="2177" y="6946"/>
                  </a:lnTo>
                  <a:cubicBezTo>
                    <a:pt x="2177" y="6946"/>
                    <a:pt x="4998" y="5980"/>
                    <a:pt x="6015" y="5980"/>
                  </a:cubicBezTo>
                  <a:cubicBezTo>
                    <a:pt x="6081" y="5980"/>
                    <a:pt x="6140" y="5984"/>
                    <a:pt x="6189" y="5992"/>
                  </a:cubicBezTo>
                  <a:lnTo>
                    <a:pt x="4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891797" y="1619408"/>
              <a:ext cx="831580" cy="970050"/>
            </a:xfrm>
            <a:custGeom>
              <a:avLst/>
              <a:gdLst/>
              <a:ahLst/>
              <a:cxnLst/>
              <a:rect l="l" t="t" r="r" b="b"/>
              <a:pathLst>
                <a:path w="5784" h="6747" extrusionOk="0">
                  <a:moveTo>
                    <a:pt x="2814" y="0"/>
                  </a:moveTo>
                  <a:cubicBezTo>
                    <a:pt x="2176" y="0"/>
                    <a:pt x="1221" y="131"/>
                    <a:pt x="0" y="671"/>
                  </a:cubicBezTo>
                  <a:lnTo>
                    <a:pt x="2081" y="6746"/>
                  </a:lnTo>
                  <a:cubicBezTo>
                    <a:pt x="2081" y="6746"/>
                    <a:pt x="4020" y="6041"/>
                    <a:pt x="5238" y="6041"/>
                  </a:cubicBezTo>
                  <a:cubicBezTo>
                    <a:pt x="5445" y="6041"/>
                    <a:pt x="5631" y="6061"/>
                    <a:pt x="5783" y="6108"/>
                  </a:cubicBezTo>
                  <a:lnTo>
                    <a:pt x="3738" y="117"/>
                  </a:lnTo>
                  <a:cubicBezTo>
                    <a:pt x="3738" y="117"/>
                    <a:pt x="3417" y="0"/>
                    <a:pt x="28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1435259" y="1391814"/>
              <a:ext cx="924026" cy="1105917"/>
            </a:xfrm>
            <a:custGeom>
              <a:avLst/>
              <a:gdLst/>
              <a:ahLst/>
              <a:cxnLst/>
              <a:rect l="l" t="t" r="r" b="b"/>
              <a:pathLst>
                <a:path w="6427" h="7692" extrusionOk="0">
                  <a:moveTo>
                    <a:pt x="4340" y="1"/>
                  </a:moveTo>
                  <a:cubicBezTo>
                    <a:pt x="3148" y="257"/>
                    <a:pt x="0" y="1831"/>
                    <a:pt x="0" y="1831"/>
                  </a:cubicBezTo>
                  <a:lnTo>
                    <a:pt x="2003" y="7691"/>
                  </a:lnTo>
                  <a:cubicBezTo>
                    <a:pt x="3035" y="7113"/>
                    <a:pt x="6427" y="6100"/>
                    <a:pt x="6427" y="6100"/>
                  </a:cubicBezTo>
                  <a:lnTo>
                    <a:pt x="43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1439429" y="1389226"/>
              <a:ext cx="881325" cy="1108505"/>
            </a:xfrm>
            <a:custGeom>
              <a:avLst/>
              <a:gdLst/>
              <a:ahLst/>
              <a:cxnLst/>
              <a:rect l="l" t="t" r="r" b="b"/>
              <a:pathLst>
                <a:path w="6130" h="7710" extrusionOk="0">
                  <a:moveTo>
                    <a:pt x="4061" y="1"/>
                  </a:moveTo>
                  <a:cubicBezTo>
                    <a:pt x="4061" y="1"/>
                    <a:pt x="1718" y="585"/>
                    <a:pt x="1" y="1932"/>
                  </a:cubicBezTo>
                  <a:lnTo>
                    <a:pt x="1986" y="7709"/>
                  </a:lnTo>
                  <a:cubicBezTo>
                    <a:pt x="1986" y="7709"/>
                    <a:pt x="4270" y="6618"/>
                    <a:pt x="6130" y="6028"/>
                  </a:cubicBezTo>
                  <a:lnTo>
                    <a:pt x="40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1429221" y="1377293"/>
              <a:ext cx="835893" cy="1120439"/>
            </a:xfrm>
            <a:custGeom>
              <a:avLst/>
              <a:gdLst/>
              <a:ahLst/>
              <a:cxnLst/>
              <a:rect l="l" t="t" r="r" b="b"/>
              <a:pathLst>
                <a:path w="5814" h="7793" extrusionOk="0">
                  <a:moveTo>
                    <a:pt x="3846" y="0"/>
                  </a:moveTo>
                  <a:cubicBezTo>
                    <a:pt x="2069" y="429"/>
                    <a:pt x="0" y="1801"/>
                    <a:pt x="0" y="1801"/>
                  </a:cubicBezTo>
                  <a:lnTo>
                    <a:pt x="2057" y="7792"/>
                  </a:lnTo>
                  <a:cubicBezTo>
                    <a:pt x="2606" y="7178"/>
                    <a:pt x="5813" y="6081"/>
                    <a:pt x="5813" y="6081"/>
                  </a:cubicBezTo>
                  <a:lnTo>
                    <a:pt x="3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1429221" y="1370392"/>
              <a:ext cx="772346" cy="1127340"/>
            </a:xfrm>
            <a:custGeom>
              <a:avLst/>
              <a:gdLst/>
              <a:ahLst/>
              <a:cxnLst/>
              <a:rect l="l" t="t" r="r" b="b"/>
              <a:pathLst>
                <a:path w="5372" h="7841" extrusionOk="0">
                  <a:moveTo>
                    <a:pt x="3291" y="1"/>
                  </a:moveTo>
                  <a:cubicBezTo>
                    <a:pt x="775" y="627"/>
                    <a:pt x="0" y="1849"/>
                    <a:pt x="0" y="1849"/>
                  </a:cubicBezTo>
                  <a:lnTo>
                    <a:pt x="2057" y="7840"/>
                  </a:lnTo>
                  <a:cubicBezTo>
                    <a:pt x="2683" y="6928"/>
                    <a:pt x="5372" y="6070"/>
                    <a:pt x="5372" y="6070"/>
                  </a:cubicBezTo>
                  <a:lnTo>
                    <a:pt x="32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967996" y="1713867"/>
              <a:ext cx="433905" cy="74907"/>
            </a:xfrm>
            <a:custGeom>
              <a:avLst/>
              <a:gdLst/>
              <a:ahLst/>
              <a:cxnLst/>
              <a:rect l="l" t="t" r="r" b="b"/>
              <a:pathLst>
                <a:path w="3018" h="521" extrusionOk="0">
                  <a:moveTo>
                    <a:pt x="2367" y="1"/>
                  </a:moveTo>
                  <a:cubicBezTo>
                    <a:pt x="1261" y="1"/>
                    <a:pt x="35" y="469"/>
                    <a:pt x="25" y="479"/>
                  </a:cubicBezTo>
                  <a:cubicBezTo>
                    <a:pt x="7" y="485"/>
                    <a:pt x="1" y="497"/>
                    <a:pt x="7" y="509"/>
                  </a:cubicBezTo>
                  <a:cubicBezTo>
                    <a:pt x="13" y="521"/>
                    <a:pt x="31" y="521"/>
                    <a:pt x="37" y="521"/>
                  </a:cubicBezTo>
                  <a:cubicBezTo>
                    <a:pt x="56" y="516"/>
                    <a:pt x="1269" y="54"/>
                    <a:pt x="2362" y="54"/>
                  </a:cubicBezTo>
                  <a:cubicBezTo>
                    <a:pt x="2579" y="54"/>
                    <a:pt x="2791" y="72"/>
                    <a:pt x="2988" y="116"/>
                  </a:cubicBezTo>
                  <a:lnTo>
                    <a:pt x="3006" y="116"/>
                  </a:lnTo>
                  <a:cubicBezTo>
                    <a:pt x="3006" y="116"/>
                    <a:pt x="3012" y="104"/>
                    <a:pt x="3012" y="80"/>
                  </a:cubicBezTo>
                  <a:cubicBezTo>
                    <a:pt x="3017" y="74"/>
                    <a:pt x="3012" y="62"/>
                    <a:pt x="2994" y="62"/>
                  </a:cubicBezTo>
                  <a:cubicBezTo>
                    <a:pt x="2796" y="19"/>
                    <a:pt x="2584" y="1"/>
                    <a:pt x="2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1002358" y="1806745"/>
              <a:ext cx="432180" cy="81377"/>
            </a:xfrm>
            <a:custGeom>
              <a:avLst/>
              <a:gdLst/>
              <a:ahLst/>
              <a:cxnLst/>
              <a:rect l="l" t="t" r="r" b="b"/>
              <a:pathLst>
                <a:path w="3006" h="566" extrusionOk="0">
                  <a:moveTo>
                    <a:pt x="2443" y="0"/>
                  </a:moveTo>
                  <a:cubicBezTo>
                    <a:pt x="1324" y="0"/>
                    <a:pt x="34" y="514"/>
                    <a:pt x="24" y="519"/>
                  </a:cubicBezTo>
                  <a:cubicBezTo>
                    <a:pt x="6" y="525"/>
                    <a:pt x="0" y="543"/>
                    <a:pt x="6" y="549"/>
                  </a:cubicBezTo>
                  <a:cubicBezTo>
                    <a:pt x="15" y="557"/>
                    <a:pt x="23" y="565"/>
                    <a:pt x="29" y="565"/>
                  </a:cubicBezTo>
                  <a:cubicBezTo>
                    <a:pt x="32" y="565"/>
                    <a:pt x="34" y="564"/>
                    <a:pt x="36" y="561"/>
                  </a:cubicBezTo>
                  <a:cubicBezTo>
                    <a:pt x="51" y="555"/>
                    <a:pt x="1325" y="48"/>
                    <a:pt x="2432" y="48"/>
                  </a:cubicBezTo>
                  <a:cubicBezTo>
                    <a:pt x="2618" y="48"/>
                    <a:pt x="2799" y="62"/>
                    <a:pt x="2969" y="96"/>
                  </a:cubicBezTo>
                  <a:lnTo>
                    <a:pt x="2975" y="96"/>
                  </a:lnTo>
                  <a:cubicBezTo>
                    <a:pt x="2981" y="96"/>
                    <a:pt x="2987" y="84"/>
                    <a:pt x="2999" y="72"/>
                  </a:cubicBezTo>
                  <a:cubicBezTo>
                    <a:pt x="3005" y="66"/>
                    <a:pt x="2999" y="48"/>
                    <a:pt x="2981" y="48"/>
                  </a:cubicBezTo>
                  <a:cubicBezTo>
                    <a:pt x="2811" y="15"/>
                    <a:pt x="2629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1033988" y="1905517"/>
              <a:ext cx="432180" cy="79076"/>
            </a:xfrm>
            <a:custGeom>
              <a:avLst/>
              <a:gdLst/>
              <a:ahLst/>
              <a:cxnLst/>
              <a:rect l="l" t="t" r="r" b="b"/>
              <a:pathLst>
                <a:path w="3006" h="550" extrusionOk="0">
                  <a:moveTo>
                    <a:pt x="2457" y="0"/>
                  </a:moveTo>
                  <a:cubicBezTo>
                    <a:pt x="2107" y="0"/>
                    <a:pt x="1670" y="60"/>
                    <a:pt x="1151" y="184"/>
                  </a:cubicBezTo>
                  <a:cubicBezTo>
                    <a:pt x="531" y="321"/>
                    <a:pt x="37" y="500"/>
                    <a:pt x="25" y="500"/>
                  </a:cubicBezTo>
                  <a:cubicBezTo>
                    <a:pt x="13" y="511"/>
                    <a:pt x="1" y="523"/>
                    <a:pt x="13" y="529"/>
                  </a:cubicBezTo>
                  <a:cubicBezTo>
                    <a:pt x="17" y="543"/>
                    <a:pt x="25" y="549"/>
                    <a:pt x="34" y="549"/>
                  </a:cubicBezTo>
                  <a:cubicBezTo>
                    <a:pt x="37" y="549"/>
                    <a:pt x="40" y="549"/>
                    <a:pt x="43" y="547"/>
                  </a:cubicBezTo>
                  <a:cubicBezTo>
                    <a:pt x="53" y="542"/>
                    <a:pt x="1478" y="51"/>
                    <a:pt x="2481" y="51"/>
                  </a:cubicBezTo>
                  <a:cubicBezTo>
                    <a:pt x="2664" y="51"/>
                    <a:pt x="2832" y="67"/>
                    <a:pt x="2976" y="106"/>
                  </a:cubicBezTo>
                  <a:lnTo>
                    <a:pt x="2994" y="106"/>
                  </a:lnTo>
                  <a:cubicBezTo>
                    <a:pt x="3000" y="106"/>
                    <a:pt x="3006" y="100"/>
                    <a:pt x="3006" y="94"/>
                  </a:cubicBezTo>
                  <a:cubicBezTo>
                    <a:pt x="3006" y="76"/>
                    <a:pt x="3006" y="64"/>
                    <a:pt x="2994" y="64"/>
                  </a:cubicBezTo>
                  <a:cubicBezTo>
                    <a:pt x="2846" y="22"/>
                    <a:pt x="2667" y="0"/>
                    <a:pt x="2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1072663" y="2003859"/>
              <a:ext cx="427867" cy="88709"/>
            </a:xfrm>
            <a:custGeom>
              <a:avLst/>
              <a:gdLst/>
              <a:ahLst/>
              <a:cxnLst/>
              <a:rect l="l" t="t" r="r" b="b"/>
              <a:pathLst>
                <a:path w="2976" h="617" extrusionOk="0">
                  <a:moveTo>
                    <a:pt x="2521" y="0"/>
                  </a:moveTo>
                  <a:cubicBezTo>
                    <a:pt x="1424" y="0"/>
                    <a:pt x="40" y="562"/>
                    <a:pt x="24" y="573"/>
                  </a:cubicBezTo>
                  <a:cubicBezTo>
                    <a:pt x="12" y="579"/>
                    <a:pt x="0" y="591"/>
                    <a:pt x="12" y="603"/>
                  </a:cubicBezTo>
                  <a:cubicBezTo>
                    <a:pt x="16" y="611"/>
                    <a:pt x="21" y="617"/>
                    <a:pt x="30" y="617"/>
                  </a:cubicBezTo>
                  <a:cubicBezTo>
                    <a:pt x="33" y="617"/>
                    <a:pt x="37" y="616"/>
                    <a:pt x="42" y="614"/>
                  </a:cubicBezTo>
                  <a:cubicBezTo>
                    <a:pt x="52" y="609"/>
                    <a:pt x="1449" y="46"/>
                    <a:pt x="2535" y="46"/>
                  </a:cubicBezTo>
                  <a:cubicBezTo>
                    <a:pt x="2678" y="46"/>
                    <a:pt x="2817" y="56"/>
                    <a:pt x="2945" y="78"/>
                  </a:cubicBezTo>
                  <a:lnTo>
                    <a:pt x="2957" y="78"/>
                  </a:lnTo>
                  <a:cubicBezTo>
                    <a:pt x="2963" y="78"/>
                    <a:pt x="2963" y="72"/>
                    <a:pt x="2969" y="54"/>
                  </a:cubicBezTo>
                  <a:cubicBezTo>
                    <a:pt x="2975" y="48"/>
                    <a:pt x="2969" y="36"/>
                    <a:pt x="2957" y="36"/>
                  </a:cubicBezTo>
                  <a:cubicBezTo>
                    <a:pt x="2820" y="11"/>
                    <a:pt x="2673" y="0"/>
                    <a:pt x="2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1106019" y="2108382"/>
              <a:ext cx="430455" cy="85402"/>
            </a:xfrm>
            <a:custGeom>
              <a:avLst/>
              <a:gdLst/>
              <a:ahLst/>
              <a:cxnLst/>
              <a:rect l="l" t="t" r="r" b="b"/>
              <a:pathLst>
                <a:path w="2994" h="594" extrusionOk="0">
                  <a:moveTo>
                    <a:pt x="2339" y="0"/>
                  </a:moveTo>
                  <a:cubicBezTo>
                    <a:pt x="1279" y="0"/>
                    <a:pt x="28" y="544"/>
                    <a:pt x="19" y="549"/>
                  </a:cubicBezTo>
                  <a:cubicBezTo>
                    <a:pt x="13" y="561"/>
                    <a:pt x="1" y="573"/>
                    <a:pt x="13" y="579"/>
                  </a:cubicBezTo>
                  <a:cubicBezTo>
                    <a:pt x="17" y="588"/>
                    <a:pt x="21" y="593"/>
                    <a:pt x="30" y="593"/>
                  </a:cubicBezTo>
                  <a:cubicBezTo>
                    <a:pt x="34" y="593"/>
                    <a:pt x="38" y="593"/>
                    <a:pt x="42" y="591"/>
                  </a:cubicBezTo>
                  <a:cubicBezTo>
                    <a:pt x="57" y="576"/>
                    <a:pt x="1294" y="38"/>
                    <a:pt x="2343" y="38"/>
                  </a:cubicBezTo>
                  <a:cubicBezTo>
                    <a:pt x="2565" y="38"/>
                    <a:pt x="2778" y="62"/>
                    <a:pt x="2970" y="120"/>
                  </a:cubicBezTo>
                  <a:lnTo>
                    <a:pt x="2982" y="120"/>
                  </a:lnTo>
                  <a:cubicBezTo>
                    <a:pt x="2994" y="120"/>
                    <a:pt x="2994" y="114"/>
                    <a:pt x="2994" y="114"/>
                  </a:cubicBezTo>
                  <a:cubicBezTo>
                    <a:pt x="2994" y="96"/>
                    <a:pt x="2994" y="84"/>
                    <a:pt x="2976" y="84"/>
                  </a:cubicBezTo>
                  <a:cubicBezTo>
                    <a:pt x="2781" y="25"/>
                    <a:pt x="2565" y="0"/>
                    <a:pt x="2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1140380" y="2205861"/>
              <a:ext cx="437212" cy="86121"/>
            </a:xfrm>
            <a:custGeom>
              <a:avLst/>
              <a:gdLst/>
              <a:ahLst/>
              <a:cxnLst/>
              <a:rect l="l" t="t" r="r" b="b"/>
              <a:pathLst>
                <a:path w="3041" h="599" extrusionOk="0">
                  <a:moveTo>
                    <a:pt x="2692" y="1"/>
                  </a:moveTo>
                  <a:cubicBezTo>
                    <a:pt x="1806" y="1"/>
                    <a:pt x="101" y="525"/>
                    <a:pt x="18" y="551"/>
                  </a:cubicBezTo>
                  <a:cubicBezTo>
                    <a:pt x="12" y="557"/>
                    <a:pt x="0" y="563"/>
                    <a:pt x="0" y="581"/>
                  </a:cubicBezTo>
                  <a:cubicBezTo>
                    <a:pt x="12" y="599"/>
                    <a:pt x="18" y="599"/>
                    <a:pt x="30" y="599"/>
                  </a:cubicBezTo>
                  <a:cubicBezTo>
                    <a:pt x="51" y="588"/>
                    <a:pt x="1826" y="47"/>
                    <a:pt x="2707" y="47"/>
                  </a:cubicBezTo>
                  <a:cubicBezTo>
                    <a:pt x="2827" y="47"/>
                    <a:pt x="2931" y="57"/>
                    <a:pt x="3011" y="80"/>
                  </a:cubicBezTo>
                  <a:lnTo>
                    <a:pt x="3029" y="80"/>
                  </a:lnTo>
                  <a:cubicBezTo>
                    <a:pt x="3035" y="80"/>
                    <a:pt x="3041" y="74"/>
                    <a:pt x="3035" y="68"/>
                  </a:cubicBezTo>
                  <a:cubicBezTo>
                    <a:pt x="3035" y="50"/>
                    <a:pt x="3035" y="38"/>
                    <a:pt x="3023" y="38"/>
                  </a:cubicBezTo>
                  <a:cubicBezTo>
                    <a:pt x="2936" y="12"/>
                    <a:pt x="2823" y="1"/>
                    <a:pt x="2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1174598" y="2301614"/>
              <a:ext cx="427004" cy="89284"/>
            </a:xfrm>
            <a:custGeom>
              <a:avLst/>
              <a:gdLst/>
              <a:ahLst/>
              <a:cxnLst/>
              <a:rect l="l" t="t" r="r" b="b"/>
              <a:pathLst>
                <a:path w="2970" h="621" extrusionOk="0">
                  <a:moveTo>
                    <a:pt x="2642" y="1"/>
                  </a:moveTo>
                  <a:cubicBezTo>
                    <a:pt x="1764" y="1"/>
                    <a:pt x="97" y="544"/>
                    <a:pt x="18" y="571"/>
                  </a:cubicBezTo>
                  <a:cubicBezTo>
                    <a:pt x="1" y="576"/>
                    <a:pt x="1" y="588"/>
                    <a:pt x="1" y="600"/>
                  </a:cubicBezTo>
                  <a:cubicBezTo>
                    <a:pt x="10" y="614"/>
                    <a:pt x="15" y="620"/>
                    <a:pt x="22" y="620"/>
                  </a:cubicBezTo>
                  <a:cubicBezTo>
                    <a:pt x="25" y="620"/>
                    <a:pt x="27" y="620"/>
                    <a:pt x="30" y="618"/>
                  </a:cubicBezTo>
                  <a:cubicBezTo>
                    <a:pt x="51" y="608"/>
                    <a:pt x="1758" y="48"/>
                    <a:pt x="2634" y="48"/>
                  </a:cubicBezTo>
                  <a:cubicBezTo>
                    <a:pt x="2754" y="48"/>
                    <a:pt x="2858" y="58"/>
                    <a:pt x="2940" y="82"/>
                  </a:cubicBezTo>
                  <a:lnTo>
                    <a:pt x="2952" y="82"/>
                  </a:lnTo>
                  <a:cubicBezTo>
                    <a:pt x="2964" y="82"/>
                    <a:pt x="2964" y="70"/>
                    <a:pt x="2970" y="64"/>
                  </a:cubicBezTo>
                  <a:cubicBezTo>
                    <a:pt x="2970" y="52"/>
                    <a:pt x="2970" y="34"/>
                    <a:pt x="2952" y="34"/>
                  </a:cubicBezTo>
                  <a:cubicBezTo>
                    <a:pt x="2867" y="11"/>
                    <a:pt x="2762" y="1"/>
                    <a:pt x="2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1210542" y="2400818"/>
              <a:ext cx="425423" cy="95898"/>
            </a:xfrm>
            <a:custGeom>
              <a:avLst/>
              <a:gdLst/>
              <a:ahLst/>
              <a:cxnLst/>
              <a:rect l="l" t="t" r="r" b="b"/>
              <a:pathLst>
                <a:path w="2959" h="667" extrusionOk="0">
                  <a:moveTo>
                    <a:pt x="2585" y="1"/>
                  </a:moveTo>
                  <a:cubicBezTo>
                    <a:pt x="1556" y="1"/>
                    <a:pt x="40" y="609"/>
                    <a:pt x="19" y="620"/>
                  </a:cubicBezTo>
                  <a:cubicBezTo>
                    <a:pt x="7" y="626"/>
                    <a:pt x="1" y="638"/>
                    <a:pt x="7" y="650"/>
                  </a:cubicBezTo>
                  <a:cubicBezTo>
                    <a:pt x="11" y="658"/>
                    <a:pt x="21" y="666"/>
                    <a:pt x="29" y="666"/>
                  </a:cubicBezTo>
                  <a:cubicBezTo>
                    <a:pt x="32" y="666"/>
                    <a:pt x="35" y="665"/>
                    <a:pt x="37" y="662"/>
                  </a:cubicBezTo>
                  <a:cubicBezTo>
                    <a:pt x="58" y="656"/>
                    <a:pt x="1567" y="50"/>
                    <a:pt x="2590" y="50"/>
                  </a:cubicBezTo>
                  <a:cubicBezTo>
                    <a:pt x="2711" y="50"/>
                    <a:pt x="2824" y="58"/>
                    <a:pt x="2928" y="77"/>
                  </a:cubicBezTo>
                  <a:lnTo>
                    <a:pt x="2934" y="77"/>
                  </a:lnTo>
                  <a:cubicBezTo>
                    <a:pt x="2940" y="77"/>
                    <a:pt x="2952" y="65"/>
                    <a:pt x="2952" y="53"/>
                  </a:cubicBezTo>
                  <a:cubicBezTo>
                    <a:pt x="2958" y="47"/>
                    <a:pt x="2952" y="30"/>
                    <a:pt x="2934" y="30"/>
                  </a:cubicBezTo>
                  <a:cubicBezTo>
                    <a:pt x="2827" y="10"/>
                    <a:pt x="2710" y="1"/>
                    <a:pt x="2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1502114" y="1473190"/>
              <a:ext cx="378984" cy="220551"/>
            </a:xfrm>
            <a:custGeom>
              <a:avLst/>
              <a:gdLst/>
              <a:ahLst/>
              <a:cxnLst/>
              <a:rect l="l" t="t" r="r" b="b"/>
              <a:pathLst>
                <a:path w="2636" h="1534" extrusionOk="0">
                  <a:moveTo>
                    <a:pt x="2605" y="1"/>
                  </a:moveTo>
                  <a:cubicBezTo>
                    <a:pt x="2593" y="7"/>
                    <a:pt x="793" y="549"/>
                    <a:pt x="6" y="1497"/>
                  </a:cubicBezTo>
                  <a:cubicBezTo>
                    <a:pt x="0" y="1503"/>
                    <a:pt x="0" y="1521"/>
                    <a:pt x="6" y="1527"/>
                  </a:cubicBezTo>
                  <a:cubicBezTo>
                    <a:pt x="12" y="1533"/>
                    <a:pt x="18" y="1533"/>
                    <a:pt x="30" y="1533"/>
                  </a:cubicBezTo>
                  <a:cubicBezTo>
                    <a:pt x="36" y="1533"/>
                    <a:pt x="36" y="1533"/>
                    <a:pt x="36" y="1527"/>
                  </a:cubicBezTo>
                  <a:cubicBezTo>
                    <a:pt x="817" y="585"/>
                    <a:pt x="2605" y="49"/>
                    <a:pt x="2623" y="43"/>
                  </a:cubicBezTo>
                  <a:cubicBezTo>
                    <a:pt x="2635" y="37"/>
                    <a:pt x="2635" y="31"/>
                    <a:pt x="2635" y="13"/>
                  </a:cubicBezTo>
                  <a:cubicBezTo>
                    <a:pt x="2629" y="1"/>
                    <a:pt x="2623" y="1"/>
                    <a:pt x="2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1532881" y="1571819"/>
              <a:ext cx="382435" cy="211924"/>
            </a:xfrm>
            <a:custGeom>
              <a:avLst/>
              <a:gdLst/>
              <a:ahLst/>
              <a:cxnLst/>
              <a:rect l="l" t="t" r="r" b="b"/>
              <a:pathLst>
                <a:path w="2660" h="1474" extrusionOk="0">
                  <a:moveTo>
                    <a:pt x="2630" y="1"/>
                  </a:moveTo>
                  <a:cubicBezTo>
                    <a:pt x="2606" y="1"/>
                    <a:pt x="806" y="519"/>
                    <a:pt x="7" y="1437"/>
                  </a:cubicBezTo>
                  <a:cubicBezTo>
                    <a:pt x="1" y="1443"/>
                    <a:pt x="1" y="1455"/>
                    <a:pt x="7" y="1467"/>
                  </a:cubicBezTo>
                  <a:cubicBezTo>
                    <a:pt x="13" y="1473"/>
                    <a:pt x="25" y="1473"/>
                    <a:pt x="30" y="1473"/>
                  </a:cubicBezTo>
                  <a:lnTo>
                    <a:pt x="42" y="1473"/>
                  </a:lnTo>
                  <a:cubicBezTo>
                    <a:pt x="835" y="567"/>
                    <a:pt x="2630" y="48"/>
                    <a:pt x="2648" y="42"/>
                  </a:cubicBezTo>
                  <a:cubicBezTo>
                    <a:pt x="2660" y="36"/>
                    <a:pt x="2660" y="30"/>
                    <a:pt x="2660" y="12"/>
                  </a:cubicBezTo>
                  <a:cubicBezTo>
                    <a:pt x="2654" y="1"/>
                    <a:pt x="2648" y="1"/>
                    <a:pt x="2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1565518" y="1667572"/>
              <a:ext cx="382435" cy="217244"/>
            </a:xfrm>
            <a:custGeom>
              <a:avLst/>
              <a:gdLst/>
              <a:ahLst/>
              <a:cxnLst/>
              <a:rect l="l" t="t" r="r" b="b"/>
              <a:pathLst>
                <a:path w="2660" h="1511" extrusionOk="0">
                  <a:moveTo>
                    <a:pt x="2629" y="0"/>
                  </a:moveTo>
                  <a:cubicBezTo>
                    <a:pt x="2626" y="0"/>
                    <a:pt x="2622" y="1"/>
                    <a:pt x="2618" y="2"/>
                  </a:cubicBezTo>
                  <a:cubicBezTo>
                    <a:pt x="2618" y="8"/>
                    <a:pt x="2111" y="181"/>
                    <a:pt x="1538" y="443"/>
                  </a:cubicBezTo>
                  <a:cubicBezTo>
                    <a:pt x="769" y="801"/>
                    <a:pt x="257" y="1153"/>
                    <a:pt x="12" y="1481"/>
                  </a:cubicBezTo>
                  <a:cubicBezTo>
                    <a:pt x="0" y="1487"/>
                    <a:pt x="12" y="1499"/>
                    <a:pt x="18" y="1511"/>
                  </a:cubicBezTo>
                  <a:lnTo>
                    <a:pt x="42" y="1511"/>
                  </a:lnTo>
                  <a:cubicBezTo>
                    <a:pt x="48" y="1511"/>
                    <a:pt x="48" y="1499"/>
                    <a:pt x="42" y="1499"/>
                  </a:cubicBezTo>
                  <a:cubicBezTo>
                    <a:pt x="608" y="748"/>
                    <a:pt x="2474" y="98"/>
                    <a:pt x="2623" y="50"/>
                  </a:cubicBezTo>
                  <a:lnTo>
                    <a:pt x="2635" y="50"/>
                  </a:lnTo>
                  <a:cubicBezTo>
                    <a:pt x="2647" y="38"/>
                    <a:pt x="2659" y="32"/>
                    <a:pt x="2647" y="20"/>
                  </a:cubicBezTo>
                  <a:cubicBezTo>
                    <a:pt x="2643" y="7"/>
                    <a:pt x="2638" y="0"/>
                    <a:pt x="2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1598873" y="1775833"/>
              <a:ext cx="385885" cy="203298"/>
            </a:xfrm>
            <a:custGeom>
              <a:avLst/>
              <a:gdLst/>
              <a:ahLst/>
              <a:cxnLst/>
              <a:rect l="l" t="t" r="r" b="b"/>
              <a:pathLst>
                <a:path w="2684" h="1414" extrusionOk="0">
                  <a:moveTo>
                    <a:pt x="2654" y="0"/>
                  </a:moveTo>
                  <a:cubicBezTo>
                    <a:pt x="2636" y="0"/>
                    <a:pt x="770" y="531"/>
                    <a:pt x="13" y="1372"/>
                  </a:cubicBezTo>
                  <a:cubicBezTo>
                    <a:pt x="1" y="1384"/>
                    <a:pt x="1" y="1396"/>
                    <a:pt x="13" y="1402"/>
                  </a:cubicBezTo>
                  <a:cubicBezTo>
                    <a:pt x="19" y="1413"/>
                    <a:pt x="25" y="1413"/>
                    <a:pt x="31" y="1413"/>
                  </a:cubicBezTo>
                  <a:lnTo>
                    <a:pt x="48" y="1413"/>
                  </a:lnTo>
                  <a:cubicBezTo>
                    <a:pt x="800" y="579"/>
                    <a:pt x="2648" y="54"/>
                    <a:pt x="2672" y="48"/>
                  </a:cubicBezTo>
                  <a:cubicBezTo>
                    <a:pt x="2678" y="42"/>
                    <a:pt x="2684" y="30"/>
                    <a:pt x="2684" y="18"/>
                  </a:cubicBezTo>
                  <a:cubicBezTo>
                    <a:pt x="2678" y="0"/>
                    <a:pt x="2672" y="0"/>
                    <a:pt x="2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1635823" y="1877050"/>
              <a:ext cx="381572" cy="211781"/>
            </a:xfrm>
            <a:custGeom>
              <a:avLst/>
              <a:gdLst/>
              <a:ahLst/>
              <a:cxnLst/>
              <a:rect l="l" t="t" r="r" b="b"/>
              <a:pathLst>
                <a:path w="2654" h="1473" extrusionOk="0">
                  <a:moveTo>
                    <a:pt x="2629" y="0"/>
                  </a:moveTo>
                  <a:cubicBezTo>
                    <a:pt x="2605" y="6"/>
                    <a:pt x="680" y="501"/>
                    <a:pt x="6" y="1443"/>
                  </a:cubicBezTo>
                  <a:cubicBezTo>
                    <a:pt x="0" y="1455"/>
                    <a:pt x="6" y="1467"/>
                    <a:pt x="12" y="1473"/>
                  </a:cubicBezTo>
                  <a:lnTo>
                    <a:pt x="36" y="1473"/>
                  </a:lnTo>
                  <a:cubicBezTo>
                    <a:pt x="42" y="1473"/>
                    <a:pt x="54" y="1473"/>
                    <a:pt x="36" y="1461"/>
                  </a:cubicBezTo>
                  <a:cubicBezTo>
                    <a:pt x="698" y="531"/>
                    <a:pt x="2617" y="42"/>
                    <a:pt x="2635" y="36"/>
                  </a:cubicBezTo>
                  <a:cubicBezTo>
                    <a:pt x="2647" y="36"/>
                    <a:pt x="2653" y="30"/>
                    <a:pt x="2653" y="12"/>
                  </a:cubicBezTo>
                  <a:cubicBezTo>
                    <a:pt x="2653" y="6"/>
                    <a:pt x="2647" y="0"/>
                    <a:pt x="2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1660552" y="1975535"/>
              <a:ext cx="392786" cy="211062"/>
            </a:xfrm>
            <a:custGeom>
              <a:avLst/>
              <a:gdLst/>
              <a:ahLst/>
              <a:cxnLst/>
              <a:rect l="l" t="t" r="r" b="b"/>
              <a:pathLst>
                <a:path w="2732" h="1468" extrusionOk="0">
                  <a:moveTo>
                    <a:pt x="2696" y="1"/>
                  </a:moveTo>
                  <a:cubicBezTo>
                    <a:pt x="2600" y="36"/>
                    <a:pt x="424" y="865"/>
                    <a:pt x="7" y="1437"/>
                  </a:cubicBezTo>
                  <a:cubicBezTo>
                    <a:pt x="1" y="1443"/>
                    <a:pt x="7" y="1461"/>
                    <a:pt x="13" y="1467"/>
                  </a:cubicBezTo>
                  <a:lnTo>
                    <a:pt x="43" y="1467"/>
                  </a:lnTo>
                  <a:cubicBezTo>
                    <a:pt x="454" y="901"/>
                    <a:pt x="2690" y="54"/>
                    <a:pt x="2714" y="42"/>
                  </a:cubicBezTo>
                  <a:cubicBezTo>
                    <a:pt x="2726" y="36"/>
                    <a:pt x="2732" y="24"/>
                    <a:pt x="2726" y="13"/>
                  </a:cubicBezTo>
                  <a:cubicBezTo>
                    <a:pt x="2720" y="1"/>
                    <a:pt x="2714" y="1"/>
                    <a:pt x="2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1700090" y="2073733"/>
              <a:ext cx="386748" cy="202867"/>
            </a:xfrm>
            <a:custGeom>
              <a:avLst/>
              <a:gdLst/>
              <a:ahLst/>
              <a:cxnLst/>
              <a:rect l="l" t="t" r="r" b="b"/>
              <a:pathLst>
                <a:path w="2690" h="1411" extrusionOk="0">
                  <a:moveTo>
                    <a:pt x="2660" y="1"/>
                  </a:moveTo>
                  <a:cubicBezTo>
                    <a:pt x="2657" y="1"/>
                    <a:pt x="2655" y="2"/>
                    <a:pt x="2653" y="3"/>
                  </a:cubicBezTo>
                  <a:cubicBezTo>
                    <a:pt x="2564" y="39"/>
                    <a:pt x="435" y="802"/>
                    <a:pt x="6" y="1380"/>
                  </a:cubicBezTo>
                  <a:cubicBezTo>
                    <a:pt x="0" y="1386"/>
                    <a:pt x="6" y="1404"/>
                    <a:pt x="12" y="1410"/>
                  </a:cubicBezTo>
                  <a:lnTo>
                    <a:pt x="42" y="1410"/>
                  </a:lnTo>
                  <a:cubicBezTo>
                    <a:pt x="465" y="838"/>
                    <a:pt x="2647" y="57"/>
                    <a:pt x="2665" y="45"/>
                  </a:cubicBezTo>
                  <a:cubicBezTo>
                    <a:pt x="2683" y="39"/>
                    <a:pt x="2689" y="33"/>
                    <a:pt x="2683" y="15"/>
                  </a:cubicBezTo>
                  <a:cubicBezTo>
                    <a:pt x="2679" y="6"/>
                    <a:pt x="2668" y="1"/>
                    <a:pt x="2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1735170" y="2180413"/>
              <a:ext cx="388473" cy="194671"/>
            </a:xfrm>
            <a:custGeom>
              <a:avLst/>
              <a:gdLst/>
              <a:ahLst/>
              <a:cxnLst/>
              <a:rect l="l" t="t" r="r" b="b"/>
              <a:pathLst>
                <a:path w="2702" h="1354" extrusionOk="0">
                  <a:moveTo>
                    <a:pt x="2672" y="1"/>
                  </a:moveTo>
                  <a:cubicBezTo>
                    <a:pt x="2654" y="6"/>
                    <a:pt x="680" y="567"/>
                    <a:pt x="7" y="1318"/>
                  </a:cubicBezTo>
                  <a:cubicBezTo>
                    <a:pt x="1" y="1324"/>
                    <a:pt x="1" y="1342"/>
                    <a:pt x="7" y="1348"/>
                  </a:cubicBezTo>
                  <a:cubicBezTo>
                    <a:pt x="13" y="1354"/>
                    <a:pt x="25" y="1354"/>
                    <a:pt x="30" y="1354"/>
                  </a:cubicBezTo>
                  <a:cubicBezTo>
                    <a:pt x="30" y="1354"/>
                    <a:pt x="36" y="1354"/>
                    <a:pt x="36" y="1348"/>
                  </a:cubicBezTo>
                  <a:cubicBezTo>
                    <a:pt x="710" y="609"/>
                    <a:pt x="2660" y="48"/>
                    <a:pt x="2684" y="42"/>
                  </a:cubicBezTo>
                  <a:cubicBezTo>
                    <a:pt x="2701" y="36"/>
                    <a:pt x="2701" y="30"/>
                    <a:pt x="2701" y="12"/>
                  </a:cubicBezTo>
                  <a:cubicBezTo>
                    <a:pt x="2690" y="1"/>
                    <a:pt x="2684" y="1"/>
                    <a:pt x="2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1467752" y="1547808"/>
              <a:ext cx="128676" cy="289850"/>
            </a:xfrm>
            <a:custGeom>
              <a:avLst/>
              <a:gdLst/>
              <a:ahLst/>
              <a:cxnLst/>
              <a:rect l="l" t="t" r="r" b="b"/>
              <a:pathLst>
                <a:path w="895" h="2016" extrusionOk="0">
                  <a:moveTo>
                    <a:pt x="328" y="1"/>
                  </a:moveTo>
                  <a:cubicBezTo>
                    <a:pt x="209" y="96"/>
                    <a:pt x="102" y="197"/>
                    <a:pt x="1" y="293"/>
                  </a:cubicBezTo>
                  <a:lnTo>
                    <a:pt x="585" y="2016"/>
                  </a:lnTo>
                  <a:lnTo>
                    <a:pt x="627" y="1521"/>
                  </a:lnTo>
                  <a:lnTo>
                    <a:pt x="895" y="1664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6" name="Google Shape;576;p38"/>
          <p:cNvSpPr txBox="1">
            <a:spLocks noGrp="1"/>
          </p:cNvSpPr>
          <p:nvPr>
            <p:ph type="title"/>
          </p:nvPr>
        </p:nvSpPr>
        <p:spPr>
          <a:xfrm>
            <a:off x="1683727" y="1269665"/>
            <a:ext cx="5703531" cy="14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Правовая защита коммерческой тайны</a:t>
            </a:r>
            <a:endParaRPr dirty="0"/>
          </a:p>
        </p:txBody>
      </p:sp>
      <p:sp>
        <p:nvSpPr>
          <p:cNvPr id="577" name="Google Shape;577;p38"/>
          <p:cNvSpPr txBox="1">
            <a:spLocks noGrp="1"/>
          </p:cNvSpPr>
          <p:nvPr>
            <p:ph type="title" idx="2"/>
          </p:nvPr>
        </p:nvSpPr>
        <p:spPr>
          <a:xfrm>
            <a:off x="3758199" y="447319"/>
            <a:ext cx="128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3</a:t>
            </a:r>
            <a:endParaRPr dirty="0"/>
          </a:p>
        </p:txBody>
      </p:sp>
      <p:sp>
        <p:nvSpPr>
          <p:cNvPr id="578" name="Google Shape;578;p38"/>
          <p:cNvSpPr txBox="1">
            <a:spLocks noGrp="1"/>
          </p:cNvSpPr>
          <p:nvPr>
            <p:ph type="subTitle" idx="1"/>
          </p:nvPr>
        </p:nvSpPr>
        <p:spPr>
          <a:xfrm>
            <a:off x="1244749" y="2629928"/>
            <a:ext cx="7160215" cy="6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— это комплекс мер, направленных на предотвращение несанкционированного доступа, использования или разглашения конфиденциальной информации, которая имеет коммерческую ценность. </a:t>
            </a:r>
            <a:endParaRPr lang="es-ES" sz="2000" dirty="0"/>
          </a:p>
        </p:txBody>
      </p:sp>
      <p:cxnSp>
        <p:nvCxnSpPr>
          <p:cNvPr id="579" name="Google Shape;579;p38"/>
          <p:cNvCxnSpPr/>
          <p:nvPr/>
        </p:nvCxnSpPr>
        <p:spPr>
          <a:xfrm>
            <a:off x="3848312" y="1201440"/>
            <a:ext cx="11217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006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44"/>
          <p:cNvSpPr txBox="1">
            <a:spLocks noGrp="1"/>
          </p:cNvSpPr>
          <p:nvPr>
            <p:ph type="subTitle" idx="4"/>
          </p:nvPr>
        </p:nvSpPr>
        <p:spPr>
          <a:xfrm>
            <a:off x="1600325" y="3221150"/>
            <a:ext cx="2424900" cy="7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Не имеет свободного доступа на законных основаниях.</a:t>
            </a:r>
          </a:p>
        </p:txBody>
      </p:sp>
      <p:sp>
        <p:nvSpPr>
          <p:cNvPr id="840" name="Google Shape;840;p44"/>
          <p:cNvSpPr txBox="1">
            <a:spLocks noGrp="1"/>
          </p:cNvSpPr>
          <p:nvPr>
            <p:ph type="title"/>
          </p:nvPr>
        </p:nvSpPr>
        <p:spPr>
          <a:xfrm>
            <a:off x="550899" y="23208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1. Определение коммерческой тайны</a:t>
            </a:r>
            <a:endParaRPr lang="en-US" sz="3200" dirty="0"/>
          </a:p>
        </p:txBody>
      </p:sp>
      <p:sp>
        <p:nvSpPr>
          <p:cNvPr id="841" name="Google Shape;841;p44"/>
          <p:cNvSpPr txBox="1">
            <a:spLocks noGrp="1"/>
          </p:cNvSpPr>
          <p:nvPr>
            <p:ph type="subTitle" idx="2"/>
          </p:nvPr>
        </p:nvSpPr>
        <p:spPr>
          <a:xfrm>
            <a:off x="1600325" y="1543127"/>
            <a:ext cx="2424900" cy="7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Имеет коммерческую ценность благодаря тому, что она неизвестна третьим лицам.</a:t>
            </a:r>
            <a:endParaRPr lang="es-ES" sz="1800" dirty="0"/>
          </a:p>
        </p:txBody>
      </p:sp>
      <p:sp>
        <p:nvSpPr>
          <p:cNvPr id="842" name="Google Shape;842;p44"/>
          <p:cNvSpPr txBox="1">
            <a:spLocks noGrp="1"/>
          </p:cNvSpPr>
          <p:nvPr>
            <p:ph type="subTitle" idx="3"/>
          </p:nvPr>
        </p:nvSpPr>
        <p:spPr>
          <a:xfrm>
            <a:off x="5290599" y="1543127"/>
            <a:ext cx="2575745" cy="7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Является предметом надлежащих мер по охране конфиденциальности со стороны лица, которое контролирует доступ к этой информации.</a:t>
            </a:r>
            <a:endParaRPr lang="es-ES" sz="1800" dirty="0"/>
          </a:p>
        </p:txBody>
      </p:sp>
      <p:sp>
        <p:nvSpPr>
          <p:cNvPr id="845" name="Google Shape;845;p44"/>
          <p:cNvSpPr/>
          <p:nvPr/>
        </p:nvSpPr>
        <p:spPr>
          <a:xfrm>
            <a:off x="802913" y="1665499"/>
            <a:ext cx="645000" cy="81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4"/>
          <p:cNvSpPr/>
          <p:nvPr/>
        </p:nvSpPr>
        <p:spPr>
          <a:xfrm>
            <a:off x="802913" y="3344753"/>
            <a:ext cx="645000" cy="81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4"/>
          <p:cNvSpPr/>
          <p:nvPr/>
        </p:nvSpPr>
        <p:spPr>
          <a:xfrm>
            <a:off x="4493188" y="1665499"/>
            <a:ext cx="645000" cy="81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9" name="Google Shape;849;p44"/>
          <p:cNvGrpSpPr/>
          <p:nvPr/>
        </p:nvGrpSpPr>
        <p:grpSpPr>
          <a:xfrm>
            <a:off x="4627231" y="1889832"/>
            <a:ext cx="376926" cy="370324"/>
            <a:chOff x="-40748275" y="3238700"/>
            <a:chExt cx="322600" cy="316950"/>
          </a:xfrm>
        </p:grpSpPr>
        <p:sp>
          <p:nvSpPr>
            <p:cNvPr id="850" name="Google Shape;850;p44"/>
            <p:cNvSpPr/>
            <p:nvPr/>
          </p:nvSpPr>
          <p:spPr>
            <a:xfrm>
              <a:off x="-40709675" y="32737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2710" y="0"/>
                  </a:moveTo>
                  <a:lnTo>
                    <a:pt x="1" y="2710"/>
                  </a:lnTo>
                  <a:lnTo>
                    <a:pt x="694" y="3371"/>
                  </a:lnTo>
                  <a:lnTo>
                    <a:pt x="3372" y="662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4"/>
            <p:cNvSpPr/>
            <p:nvPr/>
          </p:nvSpPr>
          <p:spPr>
            <a:xfrm>
              <a:off x="-40578925" y="3247175"/>
              <a:ext cx="151250" cy="149475"/>
            </a:xfrm>
            <a:custGeom>
              <a:avLst/>
              <a:gdLst/>
              <a:ahLst/>
              <a:cxnLst/>
              <a:rect l="l" t="t" r="r" b="b"/>
              <a:pathLst>
                <a:path w="6050" h="5979" extrusionOk="0">
                  <a:moveTo>
                    <a:pt x="2663" y="0"/>
                  </a:moveTo>
                  <a:cubicBezTo>
                    <a:pt x="2552" y="0"/>
                    <a:pt x="2442" y="39"/>
                    <a:pt x="2363" y="118"/>
                  </a:cubicBezTo>
                  <a:lnTo>
                    <a:pt x="1261" y="1221"/>
                  </a:lnTo>
                  <a:lnTo>
                    <a:pt x="2678" y="2639"/>
                  </a:lnTo>
                  <a:cubicBezTo>
                    <a:pt x="2836" y="2796"/>
                    <a:pt x="2836" y="3080"/>
                    <a:pt x="2678" y="3237"/>
                  </a:cubicBezTo>
                  <a:cubicBezTo>
                    <a:pt x="2637" y="3278"/>
                    <a:pt x="2560" y="3302"/>
                    <a:pt x="2473" y="3302"/>
                  </a:cubicBezTo>
                  <a:cubicBezTo>
                    <a:pt x="2360" y="3302"/>
                    <a:pt x="2232" y="3263"/>
                    <a:pt x="2143" y="3174"/>
                  </a:cubicBezTo>
                  <a:lnTo>
                    <a:pt x="725" y="1756"/>
                  </a:lnTo>
                  <a:lnTo>
                    <a:pt x="0" y="2481"/>
                  </a:lnTo>
                  <a:lnTo>
                    <a:pt x="3529" y="5978"/>
                  </a:lnTo>
                  <a:lnTo>
                    <a:pt x="5892" y="3615"/>
                  </a:lnTo>
                  <a:cubicBezTo>
                    <a:pt x="6049" y="3458"/>
                    <a:pt x="6049" y="3174"/>
                    <a:pt x="5892" y="3017"/>
                  </a:cubicBezTo>
                  <a:lnTo>
                    <a:pt x="2962" y="118"/>
                  </a:lnTo>
                  <a:cubicBezTo>
                    <a:pt x="2883" y="39"/>
                    <a:pt x="2773" y="0"/>
                    <a:pt x="2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4"/>
            <p:cNvSpPr/>
            <p:nvPr/>
          </p:nvSpPr>
          <p:spPr>
            <a:xfrm>
              <a:off x="-40678175" y="3305250"/>
              <a:ext cx="213475" cy="213475"/>
            </a:xfrm>
            <a:custGeom>
              <a:avLst/>
              <a:gdLst/>
              <a:ahLst/>
              <a:cxnLst/>
              <a:rect l="l" t="t" r="r" b="b"/>
              <a:pathLst>
                <a:path w="8539" h="8539" extrusionOk="0">
                  <a:moveTo>
                    <a:pt x="2679" y="0"/>
                  </a:moveTo>
                  <a:lnTo>
                    <a:pt x="1" y="2678"/>
                  </a:lnTo>
                  <a:lnTo>
                    <a:pt x="5861" y="8538"/>
                  </a:lnTo>
                  <a:lnTo>
                    <a:pt x="8539" y="5860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4"/>
            <p:cNvSpPr/>
            <p:nvPr/>
          </p:nvSpPr>
          <p:spPr>
            <a:xfrm>
              <a:off x="-40513550" y="3469850"/>
              <a:ext cx="87875" cy="85800"/>
            </a:xfrm>
            <a:custGeom>
              <a:avLst/>
              <a:gdLst/>
              <a:ahLst/>
              <a:cxnLst/>
              <a:rect l="l" t="t" r="r" b="b"/>
              <a:pathLst>
                <a:path w="3515" h="3432" extrusionOk="0">
                  <a:moveTo>
                    <a:pt x="2426" y="1"/>
                  </a:moveTo>
                  <a:lnTo>
                    <a:pt x="0" y="2427"/>
                  </a:lnTo>
                  <a:lnTo>
                    <a:pt x="2899" y="3404"/>
                  </a:lnTo>
                  <a:cubicBezTo>
                    <a:pt x="2948" y="3423"/>
                    <a:pt x="2996" y="3432"/>
                    <a:pt x="3044" y="3432"/>
                  </a:cubicBezTo>
                  <a:cubicBezTo>
                    <a:pt x="3302" y="3432"/>
                    <a:pt x="3514" y="3166"/>
                    <a:pt x="3434" y="2899"/>
                  </a:cubicBezTo>
                  <a:lnTo>
                    <a:pt x="2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4"/>
            <p:cNvSpPr/>
            <p:nvPr/>
          </p:nvSpPr>
          <p:spPr>
            <a:xfrm>
              <a:off x="-40738025" y="3404500"/>
              <a:ext cx="150450" cy="149475"/>
            </a:xfrm>
            <a:custGeom>
              <a:avLst/>
              <a:gdLst/>
              <a:ahLst/>
              <a:cxnLst/>
              <a:rect l="l" t="t" r="r" b="b"/>
              <a:pathLst>
                <a:path w="6018" h="5979" extrusionOk="0">
                  <a:moveTo>
                    <a:pt x="2521" y="0"/>
                  </a:moveTo>
                  <a:lnTo>
                    <a:pt x="1796" y="725"/>
                  </a:lnTo>
                  <a:lnTo>
                    <a:pt x="3308" y="2205"/>
                  </a:lnTo>
                  <a:cubicBezTo>
                    <a:pt x="3466" y="2363"/>
                    <a:pt x="3466" y="2646"/>
                    <a:pt x="3308" y="2804"/>
                  </a:cubicBezTo>
                  <a:cubicBezTo>
                    <a:pt x="3230" y="2883"/>
                    <a:pt x="3119" y="2922"/>
                    <a:pt x="3009" y="2922"/>
                  </a:cubicBezTo>
                  <a:cubicBezTo>
                    <a:pt x="2899" y="2922"/>
                    <a:pt x="2789" y="2883"/>
                    <a:pt x="2710" y="2804"/>
                  </a:cubicBezTo>
                  <a:lnTo>
                    <a:pt x="1229" y="1292"/>
                  </a:lnTo>
                  <a:lnTo>
                    <a:pt x="158" y="2363"/>
                  </a:lnTo>
                  <a:cubicBezTo>
                    <a:pt x="0" y="2520"/>
                    <a:pt x="0" y="2804"/>
                    <a:pt x="158" y="2962"/>
                  </a:cubicBezTo>
                  <a:lnTo>
                    <a:pt x="3056" y="5860"/>
                  </a:lnTo>
                  <a:cubicBezTo>
                    <a:pt x="3135" y="5939"/>
                    <a:pt x="3245" y="5978"/>
                    <a:pt x="3356" y="5978"/>
                  </a:cubicBezTo>
                  <a:cubicBezTo>
                    <a:pt x="3466" y="5978"/>
                    <a:pt x="3576" y="5939"/>
                    <a:pt x="3655" y="5860"/>
                  </a:cubicBezTo>
                  <a:lnTo>
                    <a:pt x="6018" y="3497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4"/>
            <p:cNvSpPr/>
            <p:nvPr/>
          </p:nvSpPr>
          <p:spPr>
            <a:xfrm>
              <a:off x="-40748275" y="3238700"/>
              <a:ext cx="92175" cy="87850"/>
            </a:xfrm>
            <a:custGeom>
              <a:avLst/>
              <a:gdLst/>
              <a:ahLst/>
              <a:cxnLst/>
              <a:rect l="l" t="t" r="r" b="b"/>
              <a:pathLst>
                <a:path w="3687" h="3514" extrusionOk="0">
                  <a:moveTo>
                    <a:pt x="2281" y="0"/>
                  </a:moveTo>
                  <a:cubicBezTo>
                    <a:pt x="1915" y="0"/>
                    <a:pt x="1545" y="142"/>
                    <a:pt x="1261" y="426"/>
                  </a:cubicBezTo>
                  <a:lnTo>
                    <a:pt x="568" y="1119"/>
                  </a:lnTo>
                  <a:cubicBezTo>
                    <a:pt x="1" y="1686"/>
                    <a:pt x="1" y="2568"/>
                    <a:pt x="568" y="3135"/>
                  </a:cubicBezTo>
                  <a:lnTo>
                    <a:pt x="946" y="3513"/>
                  </a:lnTo>
                  <a:lnTo>
                    <a:pt x="3687" y="804"/>
                  </a:lnTo>
                  <a:lnTo>
                    <a:pt x="3277" y="426"/>
                  </a:lnTo>
                  <a:cubicBezTo>
                    <a:pt x="3010" y="142"/>
                    <a:pt x="2647" y="0"/>
                    <a:pt x="2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44"/>
          <p:cNvGrpSpPr/>
          <p:nvPr/>
        </p:nvGrpSpPr>
        <p:grpSpPr>
          <a:xfrm>
            <a:off x="939499" y="3584908"/>
            <a:ext cx="371814" cy="338690"/>
            <a:chOff x="-40745125" y="3632900"/>
            <a:chExt cx="318225" cy="289875"/>
          </a:xfrm>
        </p:grpSpPr>
        <p:sp>
          <p:nvSpPr>
            <p:cNvPr id="857" name="Google Shape;857;p44"/>
            <p:cNvSpPr/>
            <p:nvPr/>
          </p:nvSpPr>
          <p:spPr>
            <a:xfrm>
              <a:off x="-40745125" y="3632900"/>
              <a:ext cx="300125" cy="82725"/>
            </a:xfrm>
            <a:custGeom>
              <a:avLst/>
              <a:gdLst/>
              <a:ahLst/>
              <a:cxnLst/>
              <a:rect l="l" t="t" r="r" b="b"/>
              <a:pathLst>
                <a:path w="12005" h="3309" extrusionOk="0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-40508050" y="3736075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4"/>
            <p:cNvSpPr/>
            <p:nvPr/>
          </p:nvSpPr>
          <p:spPr>
            <a:xfrm>
              <a:off x="-40466300" y="3736875"/>
              <a:ext cx="39400" cy="82725"/>
            </a:xfrm>
            <a:custGeom>
              <a:avLst/>
              <a:gdLst/>
              <a:ahLst/>
              <a:cxnLst/>
              <a:rect l="l" t="t" r="r" b="b"/>
              <a:pathLst>
                <a:path w="1576" h="3309" extrusionOk="0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4"/>
            <p:cNvSpPr/>
            <p:nvPr/>
          </p:nvSpPr>
          <p:spPr>
            <a:xfrm>
              <a:off x="-40723050" y="3736075"/>
              <a:ext cx="194550" cy="82725"/>
            </a:xfrm>
            <a:custGeom>
              <a:avLst/>
              <a:gdLst/>
              <a:ahLst/>
              <a:cxnLst/>
              <a:rect l="l" t="t" r="r" b="b"/>
              <a:pathLst>
                <a:path w="7782" h="3309" extrusionOk="0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4"/>
            <p:cNvSpPr/>
            <p:nvPr/>
          </p:nvSpPr>
          <p:spPr>
            <a:xfrm>
              <a:off x="-40681325" y="3839250"/>
              <a:ext cx="21300" cy="82725"/>
            </a:xfrm>
            <a:custGeom>
              <a:avLst/>
              <a:gdLst/>
              <a:ahLst/>
              <a:cxnLst/>
              <a:rect l="l" t="t" r="r" b="b"/>
              <a:pathLst>
                <a:path w="852" h="3309" extrusionOk="0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4"/>
            <p:cNvSpPr/>
            <p:nvPr/>
          </p:nvSpPr>
          <p:spPr>
            <a:xfrm>
              <a:off x="-40639575" y="3840825"/>
              <a:ext cx="190625" cy="81950"/>
            </a:xfrm>
            <a:custGeom>
              <a:avLst/>
              <a:gdLst/>
              <a:ahLst/>
              <a:cxnLst/>
              <a:rect l="l" t="t" r="r" b="b"/>
              <a:pathLst>
                <a:path w="7625" h="3278" extrusionOk="0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4"/>
            <p:cNvSpPr/>
            <p:nvPr/>
          </p:nvSpPr>
          <p:spPr>
            <a:xfrm>
              <a:off x="-40745125" y="3840050"/>
              <a:ext cx="43350" cy="82725"/>
            </a:xfrm>
            <a:custGeom>
              <a:avLst/>
              <a:gdLst/>
              <a:ahLst/>
              <a:cxnLst/>
              <a:rect l="l" t="t" r="r" b="b"/>
              <a:pathLst>
                <a:path w="1734" h="3309" extrusionOk="0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44"/>
          <p:cNvGrpSpPr/>
          <p:nvPr/>
        </p:nvGrpSpPr>
        <p:grpSpPr>
          <a:xfrm>
            <a:off x="940878" y="1930497"/>
            <a:ext cx="369068" cy="289004"/>
            <a:chOff x="-41526450" y="3653375"/>
            <a:chExt cx="315875" cy="247350"/>
          </a:xfrm>
        </p:grpSpPr>
        <p:sp>
          <p:nvSpPr>
            <p:cNvPr id="870" name="Google Shape;870;p44"/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4"/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836;p44">
            <a:extLst>
              <a:ext uri="{FF2B5EF4-FFF2-40B4-BE49-F238E27FC236}">
                <a16:creationId xmlns:a16="http://schemas.microsoft.com/office/drawing/2014/main" xmlns="" id="{E185BA8D-D535-4D09-ADAC-CCB21A6CC6F4}"/>
              </a:ext>
            </a:extLst>
          </p:cNvPr>
          <p:cNvSpPr txBox="1">
            <a:spLocks/>
          </p:cNvSpPr>
          <p:nvPr/>
        </p:nvSpPr>
        <p:spPr>
          <a:xfrm>
            <a:off x="683916" y="1056199"/>
            <a:ext cx="7902676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ru-RU" sz="2400" dirty="0"/>
              <a:t>Коммерческая тайна — это информация, которая: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 txBox="1">
            <a:spLocks noGrp="1"/>
          </p:cNvSpPr>
          <p:nvPr>
            <p:ph type="title" idx="15"/>
          </p:nvPr>
        </p:nvSpPr>
        <p:spPr>
          <a:xfrm>
            <a:off x="715099" y="232083"/>
            <a:ext cx="671909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2. Виды коммерческой тайны</a:t>
            </a:r>
            <a:endParaRPr lang="en-US" sz="3200" dirty="0"/>
          </a:p>
        </p:txBody>
      </p:sp>
      <p:sp>
        <p:nvSpPr>
          <p:cNvPr id="383" name="Google Shape;383;p35"/>
          <p:cNvSpPr txBox="1">
            <a:spLocks noGrp="1"/>
          </p:cNvSpPr>
          <p:nvPr>
            <p:ph type="subTitle" idx="1"/>
          </p:nvPr>
        </p:nvSpPr>
        <p:spPr>
          <a:xfrm>
            <a:off x="3652760" y="1121803"/>
            <a:ext cx="5347191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Производственные секреты: Уникальные технологии, методы производства, рецепты.</a:t>
            </a:r>
            <a:endParaRPr lang="es-ES" sz="1800" dirty="0"/>
          </a:p>
        </p:txBody>
      </p:sp>
      <p:sp>
        <p:nvSpPr>
          <p:cNvPr id="384" name="Google Shape;384;p35"/>
          <p:cNvSpPr txBox="1">
            <a:spLocks noGrp="1"/>
          </p:cNvSpPr>
          <p:nvPr>
            <p:ph type="subTitle" idx="2"/>
          </p:nvPr>
        </p:nvSpPr>
        <p:spPr>
          <a:xfrm>
            <a:off x="3652760" y="1958871"/>
            <a:ext cx="5347191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Финансовые данные: Информация о доходах, расходах, инвестициях, финансовых планах.</a:t>
            </a:r>
            <a:endParaRPr lang="es-ES" sz="1800" dirty="0"/>
          </a:p>
        </p:txBody>
      </p:sp>
      <p:sp>
        <p:nvSpPr>
          <p:cNvPr id="385" name="Google Shape;385;p35"/>
          <p:cNvSpPr txBox="1">
            <a:spLocks noGrp="1"/>
          </p:cNvSpPr>
          <p:nvPr>
            <p:ph type="subTitle" idx="3"/>
          </p:nvPr>
        </p:nvSpPr>
        <p:spPr>
          <a:xfrm>
            <a:off x="3652760" y="2795939"/>
            <a:ext cx="5347191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Маркетинговые стратегии: Планы по продвижению продуктов, данные о клиентах.</a:t>
            </a:r>
            <a:endParaRPr lang="es-ES" sz="1800" dirty="0"/>
          </a:p>
        </p:txBody>
      </p:sp>
      <p:sp>
        <p:nvSpPr>
          <p:cNvPr id="389" name="Google Shape;389;p35"/>
          <p:cNvSpPr txBox="1">
            <a:spLocks noGrp="1"/>
          </p:cNvSpPr>
          <p:nvPr>
            <p:ph type="subTitle" idx="7"/>
          </p:nvPr>
        </p:nvSpPr>
        <p:spPr>
          <a:xfrm>
            <a:off x="3652670" y="3625357"/>
            <a:ext cx="5347191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Информация о сотрудниках: Конфиденциальные данные о сотрудниках, их зарплатах, контрактах.</a:t>
            </a:r>
            <a:endParaRPr lang="es-ES" sz="1800" dirty="0"/>
          </a:p>
        </p:txBody>
      </p:sp>
      <p:sp>
        <p:nvSpPr>
          <p:cNvPr id="391" name="Google Shape;391;p35"/>
          <p:cNvSpPr txBox="1">
            <a:spLocks noGrp="1"/>
          </p:cNvSpPr>
          <p:nvPr>
            <p:ph type="title"/>
          </p:nvPr>
        </p:nvSpPr>
        <p:spPr>
          <a:xfrm>
            <a:off x="2768671" y="3677999"/>
            <a:ext cx="740100" cy="4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92" name="Google Shape;392;p35"/>
          <p:cNvSpPr txBox="1">
            <a:spLocks noGrp="1"/>
          </p:cNvSpPr>
          <p:nvPr>
            <p:ph type="title" idx="9"/>
          </p:nvPr>
        </p:nvSpPr>
        <p:spPr>
          <a:xfrm>
            <a:off x="2768671" y="1166939"/>
            <a:ext cx="740100" cy="4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93" name="Google Shape;393;p35"/>
          <p:cNvSpPr txBox="1">
            <a:spLocks noGrp="1"/>
          </p:cNvSpPr>
          <p:nvPr>
            <p:ph type="title" idx="13"/>
          </p:nvPr>
        </p:nvSpPr>
        <p:spPr>
          <a:xfrm>
            <a:off x="2768671" y="2003959"/>
            <a:ext cx="740100" cy="4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4" name="Google Shape;394;p35"/>
          <p:cNvSpPr txBox="1">
            <a:spLocks noGrp="1"/>
          </p:cNvSpPr>
          <p:nvPr>
            <p:ph type="title" idx="14"/>
          </p:nvPr>
        </p:nvSpPr>
        <p:spPr>
          <a:xfrm>
            <a:off x="2768671" y="2840979"/>
            <a:ext cx="740100" cy="4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395" name="Google Shape;395;p35"/>
          <p:cNvCxnSpPr>
            <a:cxnSpLocks/>
          </p:cNvCxnSpPr>
          <p:nvPr/>
        </p:nvCxnSpPr>
        <p:spPr>
          <a:xfrm>
            <a:off x="2756221" y="1619975"/>
            <a:ext cx="7650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6" name="Google Shape;396;p35"/>
          <p:cNvCxnSpPr>
            <a:cxnSpLocks/>
          </p:cNvCxnSpPr>
          <p:nvPr/>
        </p:nvCxnSpPr>
        <p:spPr>
          <a:xfrm>
            <a:off x="2756221" y="2457050"/>
            <a:ext cx="7650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35"/>
          <p:cNvCxnSpPr>
            <a:cxnSpLocks/>
          </p:cNvCxnSpPr>
          <p:nvPr/>
        </p:nvCxnSpPr>
        <p:spPr>
          <a:xfrm>
            <a:off x="2756221" y="3294100"/>
            <a:ext cx="7650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8" name="Google Shape;398;p35"/>
          <p:cNvCxnSpPr>
            <a:cxnSpLocks/>
          </p:cNvCxnSpPr>
          <p:nvPr/>
        </p:nvCxnSpPr>
        <p:spPr>
          <a:xfrm>
            <a:off x="2756221" y="4131175"/>
            <a:ext cx="7650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9" name="Google Shape;399;p35"/>
          <p:cNvGrpSpPr/>
          <p:nvPr/>
        </p:nvGrpSpPr>
        <p:grpSpPr>
          <a:xfrm>
            <a:off x="1722" y="1246316"/>
            <a:ext cx="2849877" cy="3467883"/>
            <a:chOff x="195875" y="1246316"/>
            <a:chExt cx="2849877" cy="3467883"/>
          </a:xfrm>
        </p:grpSpPr>
        <p:grpSp>
          <p:nvGrpSpPr>
            <p:cNvPr id="400" name="Google Shape;400;p35"/>
            <p:cNvGrpSpPr/>
            <p:nvPr/>
          </p:nvGrpSpPr>
          <p:grpSpPr>
            <a:xfrm flipH="1">
              <a:off x="195875" y="3219050"/>
              <a:ext cx="2849877" cy="1495149"/>
              <a:chOff x="195875" y="3219050"/>
              <a:chExt cx="2849877" cy="1495149"/>
            </a:xfrm>
          </p:grpSpPr>
          <p:sp>
            <p:nvSpPr>
              <p:cNvPr id="401" name="Google Shape;401;p35"/>
              <p:cNvSpPr/>
              <p:nvPr/>
            </p:nvSpPr>
            <p:spPr>
              <a:xfrm>
                <a:off x="195875" y="4594800"/>
                <a:ext cx="1790426" cy="119399"/>
              </a:xfrm>
              <a:custGeom>
                <a:avLst/>
                <a:gdLst/>
                <a:ahLst/>
                <a:cxnLst/>
                <a:rect l="l" t="t" r="r" b="b"/>
                <a:pathLst>
                  <a:path w="20975" h="1504" extrusionOk="0">
                    <a:moveTo>
                      <a:pt x="10487" y="1"/>
                    </a:moveTo>
                    <a:cubicBezTo>
                      <a:pt x="4698" y="1"/>
                      <a:pt x="0" y="335"/>
                      <a:pt x="0" y="752"/>
                    </a:cubicBezTo>
                    <a:cubicBezTo>
                      <a:pt x="0" y="1169"/>
                      <a:pt x="4698" y="1503"/>
                      <a:pt x="10487" y="1503"/>
                    </a:cubicBezTo>
                    <a:cubicBezTo>
                      <a:pt x="16276" y="1503"/>
                      <a:pt x="20974" y="1169"/>
                      <a:pt x="20974" y="752"/>
                    </a:cubicBezTo>
                    <a:cubicBezTo>
                      <a:pt x="20974" y="335"/>
                      <a:pt x="16276" y="1"/>
                      <a:pt x="10487" y="1"/>
                    </a:cubicBezTo>
                    <a:close/>
                  </a:path>
                </a:pathLst>
              </a:custGeom>
              <a:solidFill>
                <a:srgbClr val="434343">
                  <a:alpha val="29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5"/>
              <p:cNvSpPr/>
              <p:nvPr/>
            </p:nvSpPr>
            <p:spPr>
              <a:xfrm>
                <a:off x="712383" y="3546816"/>
                <a:ext cx="2333369" cy="808590"/>
              </a:xfrm>
              <a:custGeom>
                <a:avLst/>
                <a:gdLst/>
                <a:ahLst/>
                <a:cxnLst/>
                <a:rect l="l" t="t" r="r" b="b"/>
                <a:pathLst>
                  <a:path w="29394" h="10186" extrusionOk="0">
                    <a:moveTo>
                      <a:pt x="783" y="1"/>
                    </a:moveTo>
                    <a:cubicBezTo>
                      <a:pt x="456" y="1"/>
                      <a:pt x="158" y="210"/>
                      <a:pt x="60" y="528"/>
                    </a:cubicBezTo>
                    <a:cubicBezTo>
                      <a:pt x="1" y="718"/>
                      <a:pt x="31" y="921"/>
                      <a:pt x="120" y="1094"/>
                    </a:cubicBezTo>
                    <a:cubicBezTo>
                      <a:pt x="210" y="1261"/>
                      <a:pt x="365" y="1398"/>
                      <a:pt x="567" y="1458"/>
                    </a:cubicBezTo>
                    <a:lnTo>
                      <a:pt x="2630" y="2113"/>
                    </a:lnTo>
                    <a:lnTo>
                      <a:pt x="2940" y="2209"/>
                    </a:lnTo>
                    <a:lnTo>
                      <a:pt x="11007" y="4778"/>
                    </a:lnTo>
                    <a:lnTo>
                      <a:pt x="11317" y="4880"/>
                    </a:lnTo>
                    <a:lnTo>
                      <a:pt x="27754" y="10114"/>
                    </a:lnTo>
                    <a:cubicBezTo>
                      <a:pt x="27887" y="10163"/>
                      <a:pt x="28023" y="10186"/>
                      <a:pt x="28154" y="10186"/>
                    </a:cubicBezTo>
                    <a:cubicBezTo>
                      <a:pt x="28638" y="10186"/>
                      <a:pt x="29074" y="9877"/>
                      <a:pt x="29214" y="9399"/>
                    </a:cubicBezTo>
                    <a:cubicBezTo>
                      <a:pt x="29393" y="8803"/>
                      <a:pt x="29041" y="8165"/>
                      <a:pt x="28433" y="7980"/>
                    </a:cubicBezTo>
                    <a:lnTo>
                      <a:pt x="28415" y="7968"/>
                    </a:lnTo>
                    <a:lnTo>
                      <a:pt x="11835" y="3169"/>
                    </a:lnTo>
                    <a:lnTo>
                      <a:pt x="11531" y="3079"/>
                    </a:lnTo>
                    <a:lnTo>
                      <a:pt x="3393" y="724"/>
                    </a:lnTo>
                    <a:lnTo>
                      <a:pt x="3089" y="635"/>
                    </a:lnTo>
                    <a:lnTo>
                      <a:pt x="1002" y="33"/>
                    </a:lnTo>
                    <a:cubicBezTo>
                      <a:pt x="929" y="11"/>
                      <a:pt x="855" y="1"/>
                      <a:pt x="7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5"/>
              <p:cNvSpPr/>
              <p:nvPr/>
            </p:nvSpPr>
            <p:spPr>
              <a:xfrm>
                <a:off x="916874" y="3270648"/>
                <a:ext cx="741671" cy="970769"/>
              </a:xfrm>
              <a:custGeom>
                <a:avLst/>
                <a:gdLst/>
                <a:ahLst/>
                <a:cxnLst/>
                <a:rect l="l" t="t" r="r" b="b"/>
                <a:pathLst>
                  <a:path w="9343" h="12229" extrusionOk="0">
                    <a:moveTo>
                      <a:pt x="3142" y="0"/>
                    </a:moveTo>
                    <a:lnTo>
                      <a:pt x="0" y="10344"/>
                    </a:lnTo>
                    <a:lnTo>
                      <a:pt x="6195" y="12228"/>
                    </a:lnTo>
                    <a:lnTo>
                      <a:pt x="9343" y="1884"/>
                    </a:lnTo>
                    <a:lnTo>
                      <a:pt x="314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5"/>
              <p:cNvSpPr/>
              <p:nvPr/>
            </p:nvSpPr>
            <p:spPr>
              <a:xfrm>
                <a:off x="1327680" y="3395118"/>
                <a:ext cx="331343" cy="846297"/>
              </a:xfrm>
              <a:custGeom>
                <a:avLst/>
                <a:gdLst/>
                <a:ahLst/>
                <a:cxnLst/>
                <a:rect l="l" t="t" r="r" b="b"/>
                <a:pathLst>
                  <a:path w="4174" h="10661" extrusionOk="0">
                    <a:moveTo>
                      <a:pt x="3142" y="0"/>
                    </a:moveTo>
                    <a:lnTo>
                      <a:pt x="0" y="10350"/>
                    </a:lnTo>
                    <a:lnTo>
                      <a:pt x="1026" y="10660"/>
                    </a:lnTo>
                    <a:lnTo>
                      <a:pt x="4174" y="316"/>
                    </a:lnTo>
                    <a:lnTo>
                      <a:pt x="3142" y="0"/>
                    </a:lnTo>
                    <a:close/>
                  </a:path>
                </a:pathLst>
              </a:custGeom>
              <a:solidFill>
                <a:srgbClr val="434343">
                  <a:alpha val="29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5"/>
              <p:cNvSpPr/>
              <p:nvPr/>
            </p:nvSpPr>
            <p:spPr>
              <a:xfrm>
                <a:off x="840190" y="3993495"/>
                <a:ext cx="655541" cy="313402"/>
              </a:xfrm>
              <a:custGeom>
                <a:avLst/>
                <a:gdLst/>
                <a:ahLst/>
                <a:cxnLst/>
                <a:rect l="l" t="t" r="r" b="b"/>
                <a:pathLst>
                  <a:path w="8258" h="3948" extrusionOk="0">
                    <a:moveTo>
                      <a:pt x="1084" y="1"/>
                    </a:moveTo>
                    <a:cubicBezTo>
                      <a:pt x="633" y="1"/>
                      <a:pt x="216" y="290"/>
                      <a:pt x="84" y="743"/>
                    </a:cubicBezTo>
                    <a:cubicBezTo>
                      <a:pt x="1" y="1018"/>
                      <a:pt x="36" y="1298"/>
                      <a:pt x="156" y="1536"/>
                    </a:cubicBezTo>
                    <a:cubicBezTo>
                      <a:pt x="245" y="1709"/>
                      <a:pt x="388" y="1852"/>
                      <a:pt x="561" y="1948"/>
                    </a:cubicBezTo>
                    <a:cubicBezTo>
                      <a:pt x="627" y="1983"/>
                      <a:pt x="704" y="2025"/>
                      <a:pt x="776" y="2043"/>
                    </a:cubicBezTo>
                    <a:lnTo>
                      <a:pt x="6875" y="3903"/>
                    </a:lnTo>
                    <a:cubicBezTo>
                      <a:pt x="6976" y="3933"/>
                      <a:pt x="7078" y="3948"/>
                      <a:pt x="7179" y="3948"/>
                    </a:cubicBezTo>
                    <a:cubicBezTo>
                      <a:pt x="7375" y="3948"/>
                      <a:pt x="7566" y="3892"/>
                      <a:pt x="7727" y="3790"/>
                    </a:cubicBezTo>
                    <a:cubicBezTo>
                      <a:pt x="7930" y="3665"/>
                      <a:pt x="8097" y="3462"/>
                      <a:pt x="8174" y="3206"/>
                    </a:cubicBezTo>
                    <a:cubicBezTo>
                      <a:pt x="8258" y="2931"/>
                      <a:pt x="8222" y="2651"/>
                      <a:pt x="8103" y="2413"/>
                    </a:cubicBezTo>
                    <a:cubicBezTo>
                      <a:pt x="8097" y="2389"/>
                      <a:pt x="8079" y="2371"/>
                      <a:pt x="8067" y="2353"/>
                    </a:cubicBezTo>
                    <a:cubicBezTo>
                      <a:pt x="7936" y="2144"/>
                      <a:pt x="7739" y="1977"/>
                      <a:pt x="7483" y="1906"/>
                    </a:cubicBezTo>
                    <a:lnTo>
                      <a:pt x="1390" y="46"/>
                    </a:lnTo>
                    <a:cubicBezTo>
                      <a:pt x="1288" y="15"/>
                      <a:pt x="1185" y="1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5"/>
              <p:cNvSpPr/>
              <p:nvPr/>
            </p:nvSpPr>
            <p:spPr>
              <a:xfrm>
                <a:off x="1067860" y="3219050"/>
                <a:ext cx="669750" cy="313402"/>
              </a:xfrm>
              <a:custGeom>
                <a:avLst/>
                <a:gdLst/>
                <a:ahLst/>
                <a:cxnLst/>
                <a:rect l="l" t="t" r="r" b="b"/>
                <a:pathLst>
                  <a:path w="8437" h="3948" extrusionOk="0">
                    <a:moveTo>
                      <a:pt x="1169" y="1"/>
                    </a:moveTo>
                    <a:cubicBezTo>
                      <a:pt x="722" y="1"/>
                      <a:pt x="309" y="293"/>
                      <a:pt x="173" y="740"/>
                    </a:cubicBezTo>
                    <a:cubicBezTo>
                      <a:pt x="0" y="1294"/>
                      <a:pt x="316" y="1878"/>
                      <a:pt x="865" y="2045"/>
                    </a:cubicBezTo>
                    <a:lnTo>
                      <a:pt x="6964" y="3899"/>
                    </a:lnTo>
                    <a:cubicBezTo>
                      <a:pt x="7067" y="3932"/>
                      <a:pt x="7171" y="3947"/>
                      <a:pt x="7274" y="3947"/>
                    </a:cubicBezTo>
                    <a:cubicBezTo>
                      <a:pt x="7719" y="3947"/>
                      <a:pt x="8134" y="3658"/>
                      <a:pt x="8269" y="3208"/>
                    </a:cubicBezTo>
                    <a:cubicBezTo>
                      <a:pt x="8436" y="2653"/>
                      <a:pt x="8126" y="2075"/>
                      <a:pt x="7572" y="1902"/>
                    </a:cubicBezTo>
                    <a:lnTo>
                      <a:pt x="1479" y="48"/>
                    </a:lnTo>
                    <a:cubicBezTo>
                      <a:pt x="1376" y="16"/>
                      <a:pt x="1272" y="1"/>
                      <a:pt x="11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5"/>
              <p:cNvSpPr/>
              <p:nvPr/>
            </p:nvSpPr>
            <p:spPr>
              <a:xfrm>
                <a:off x="924415" y="3524589"/>
                <a:ext cx="720396" cy="476295"/>
              </a:xfrm>
              <a:custGeom>
                <a:avLst/>
                <a:gdLst/>
                <a:ahLst/>
                <a:cxnLst/>
                <a:rect l="l" t="t" r="r" b="b"/>
                <a:pathLst>
                  <a:path w="9075" h="6000" extrusionOk="0">
                    <a:moveTo>
                      <a:pt x="1435" y="1"/>
                    </a:moveTo>
                    <a:cubicBezTo>
                      <a:pt x="1207" y="1"/>
                      <a:pt x="1000" y="146"/>
                      <a:pt x="931" y="372"/>
                    </a:cubicBezTo>
                    <a:lnTo>
                      <a:pt x="78" y="3169"/>
                    </a:lnTo>
                    <a:cubicBezTo>
                      <a:pt x="1" y="3443"/>
                      <a:pt x="156" y="3735"/>
                      <a:pt x="430" y="3818"/>
                    </a:cubicBezTo>
                    <a:lnTo>
                      <a:pt x="7531" y="5977"/>
                    </a:lnTo>
                    <a:cubicBezTo>
                      <a:pt x="7580" y="5992"/>
                      <a:pt x="7630" y="5999"/>
                      <a:pt x="7679" y="5999"/>
                    </a:cubicBezTo>
                    <a:cubicBezTo>
                      <a:pt x="7899" y="5999"/>
                      <a:pt x="8106" y="5854"/>
                      <a:pt x="8175" y="5625"/>
                    </a:cubicBezTo>
                    <a:lnTo>
                      <a:pt x="9021" y="2835"/>
                    </a:lnTo>
                    <a:cubicBezTo>
                      <a:pt x="9075" y="2650"/>
                      <a:pt x="9033" y="2465"/>
                      <a:pt x="8920" y="2340"/>
                    </a:cubicBezTo>
                    <a:cubicBezTo>
                      <a:pt x="8860" y="2268"/>
                      <a:pt x="8777" y="2215"/>
                      <a:pt x="8681" y="2185"/>
                    </a:cubicBezTo>
                    <a:lnTo>
                      <a:pt x="1581" y="21"/>
                    </a:lnTo>
                    <a:cubicBezTo>
                      <a:pt x="1532" y="7"/>
                      <a:pt x="1483" y="1"/>
                      <a:pt x="14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5"/>
              <p:cNvSpPr/>
              <p:nvPr/>
            </p:nvSpPr>
            <p:spPr>
              <a:xfrm>
                <a:off x="923462" y="3771307"/>
                <a:ext cx="650857" cy="229574"/>
              </a:xfrm>
              <a:custGeom>
                <a:avLst/>
                <a:gdLst/>
                <a:ahLst/>
                <a:cxnLst/>
                <a:rect l="l" t="t" r="r" b="b"/>
                <a:pathLst>
                  <a:path w="8199" h="2892" extrusionOk="0">
                    <a:moveTo>
                      <a:pt x="102" y="1"/>
                    </a:moveTo>
                    <a:lnTo>
                      <a:pt x="84" y="61"/>
                    </a:lnTo>
                    <a:cubicBezTo>
                      <a:pt x="1" y="335"/>
                      <a:pt x="162" y="627"/>
                      <a:pt x="436" y="710"/>
                    </a:cubicBezTo>
                    <a:lnTo>
                      <a:pt x="7537" y="2869"/>
                    </a:lnTo>
                    <a:cubicBezTo>
                      <a:pt x="7587" y="2884"/>
                      <a:pt x="7638" y="2891"/>
                      <a:pt x="7688" y="2891"/>
                    </a:cubicBezTo>
                    <a:cubicBezTo>
                      <a:pt x="7911" y="2891"/>
                      <a:pt x="8118" y="2746"/>
                      <a:pt x="8187" y="2517"/>
                    </a:cubicBezTo>
                    <a:lnTo>
                      <a:pt x="8199" y="2457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5"/>
              <p:cNvSpPr/>
              <p:nvPr/>
            </p:nvSpPr>
            <p:spPr>
              <a:xfrm>
                <a:off x="996415" y="3523954"/>
                <a:ext cx="650778" cy="229495"/>
              </a:xfrm>
              <a:custGeom>
                <a:avLst/>
                <a:gdLst/>
                <a:ahLst/>
                <a:cxnLst/>
                <a:rect l="l" t="t" r="r" b="b"/>
                <a:pathLst>
                  <a:path w="8198" h="2891" extrusionOk="0">
                    <a:moveTo>
                      <a:pt x="514" y="1"/>
                    </a:moveTo>
                    <a:cubicBezTo>
                      <a:pt x="290" y="1"/>
                      <a:pt x="82" y="149"/>
                      <a:pt x="18" y="374"/>
                    </a:cubicBezTo>
                    <a:lnTo>
                      <a:pt x="0" y="434"/>
                    </a:lnTo>
                    <a:lnTo>
                      <a:pt x="8102" y="2890"/>
                    </a:lnTo>
                    <a:lnTo>
                      <a:pt x="8114" y="2831"/>
                    </a:lnTo>
                    <a:cubicBezTo>
                      <a:pt x="8198" y="2556"/>
                      <a:pt x="8043" y="2264"/>
                      <a:pt x="7768" y="2187"/>
                    </a:cubicBezTo>
                    <a:lnTo>
                      <a:pt x="662" y="23"/>
                    </a:lnTo>
                    <a:cubicBezTo>
                      <a:pt x="613" y="8"/>
                      <a:pt x="563" y="1"/>
                      <a:pt x="5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5"/>
              <p:cNvSpPr/>
              <p:nvPr/>
            </p:nvSpPr>
            <p:spPr>
              <a:xfrm>
                <a:off x="924425" y="3710250"/>
                <a:ext cx="720372" cy="290628"/>
              </a:xfrm>
              <a:custGeom>
                <a:avLst/>
                <a:gdLst/>
                <a:ahLst/>
                <a:cxnLst/>
                <a:rect l="l" t="t" r="r" b="b"/>
                <a:pathLst>
                  <a:path w="9087" h="3661" extrusionOk="0">
                    <a:moveTo>
                      <a:pt x="8932" y="1"/>
                    </a:moveTo>
                    <a:cubicBezTo>
                      <a:pt x="7050" y="756"/>
                      <a:pt x="4401" y="916"/>
                      <a:pt x="2493" y="916"/>
                    </a:cubicBezTo>
                    <a:cubicBezTo>
                      <a:pt x="1088" y="916"/>
                      <a:pt x="84" y="830"/>
                      <a:pt x="84" y="830"/>
                    </a:cubicBezTo>
                    <a:lnTo>
                      <a:pt x="84" y="830"/>
                    </a:lnTo>
                    <a:cubicBezTo>
                      <a:pt x="1" y="1104"/>
                      <a:pt x="162" y="1396"/>
                      <a:pt x="436" y="1479"/>
                    </a:cubicBezTo>
                    <a:lnTo>
                      <a:pt x="7537" y="3638"/>
                    </a:lnTo>
                    <a:cubicBezTo>
                      <a:pt x="7587" y="3653"/>
                      <a:pt x="7638" y="3660"/>
                      <a:pt x="7688" y="3660"/>
                    </a:cubicBezTo>
                    <a:cubicBezTo>
                      <a:pt x="7911" y="3660"/>
                      <a:pt x="8118" y="3515"/>
                      <a:pt x="8187" y="3286"/>
                    </a:cubicBezTo>
                    <a:lnTo>
                      <a:pt x="9033" y="496"/>
                    </a:lnTo>
                    <a:cubicBezTo>
                      <a:pt x="9087" y="311"/>
                      <a:pt x="9045" y="126"/>
                      <a:pt x="8932" y="1"/>
                    </a:cubicBezTo>
                    <a:close/>
                  </a:path>
                </a:pathLst>
              </a:custGeom>
              <a:solidFill>
                <a:srgbClr val="434343">
                  <a:alpha val="29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5"/>
              <p:cNvSpPr/>
              <p:nvPr/>
            </p:nvSpPr>
            <p:spPr>
              <a:xfrm>
                <a:off x="884247" y="4148527"/>
                <a:ext cx="611483" cy="158844"/>
              </a:xfrm>
              <a:custGeom>
                <a:avLst/>
                <a:gdLst/>
                <a:ahLst/>
                <a:cxnLst/>
                <a:rect l="l" t="t" r="r" b="b"/>
                <a:pathLst>
                  <a:path w="7703" h="200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6" y="42"/>
                      <a:pt x="137" y="78"/>
                      <a:pt x="215" y="102"/>
                    </a:cubicBezTo>
                    <a:lnTo>
                      <a:pt x="6308" y="1956"/>
                    </a:lnTo>
                    <a:cubicBezTo>
                      <a:pt x="6409" y="1986"/>
                      <a:pt x="6512" y="2001"/>
                      <a:pt x="6613" y="2001"/>
                    </a:cubicBezTo>
                    <a:cubicBezTo>
                      <a:pt x="6812" y="2001"/>
                      <a:pt x="7005" y="1945"/>
                      <a:pt x="7166" y="1843"/>
                    </a:cubicBezTo>
                    <a:cubicBezTo>
                      <a:pt x="7375" y="1712"/>
                      <a:pt x="7542" y="1509"/>
                      <a:pt x="7619" y="1253"/>
                    </a:cubicBezTo>
                    <a:cubicBezTo>
                      <a:pt x="7703" y="978"/>
                      <a:pt x="7667" y="698"/>
                      <a:pt x="7548" y="460"/>
                    </a:cubicBezTo>
                    <a:cubicBezTo>
                      <a:pt x="7542" y="436"/>
                      <a:pt x="7524" y="418"/>
                      <a:pt x="7512" y="400"/>
                    </a:cubicBezTo>
                    <a:cubicBezTo>
                      <a:pt x="6819" y="490"/>
                      <a:pt x="6092" y="526"/>
                      <a:pt x="5373" y="526"/>
                    </a:cubicBezTo>
                    <a:cubicBezTo>
                      <a:pt x="2618" y="526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434343">
                  <a:alpha val="29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5"/>
              <p:cNvSpPr/>
              <p:nvPr/>
            </p:nvSpPr>
            <p:spPr>
              <a:xfrm>
                <a:off x="1118983" y="3374241"/>
                <a:ext cx="611483" cy="158924"/>
              </a:xfrm>
              <a:custGeom>
                <a:avLst/>
                <a:gdLst/>
                <a:ahLst/>
                <a:cxnLst/>
                <a:rect l="l" t="t" r="r" b="b"/>
                <a:pathLst>
                  <a:path w="7703" h="2002" extrusionOk="0">
                    <a:moveTo>
                      <a:pt x="0" y="1"/>
                    </a:moveTo>
                    <a:cubicBezTo>
                      <a:pt x="66" y="37"/>
                      <a:pt x="143" y="78"/>
                      <a:pt x="215" y="96"/>
                    </a:cubicBezTo>
                    <a:lnTo>
                      <a:pt x="6314" y="1956"/>
                    </a:lnTo>
                    <a:cubicBezTo>
                      <a:pt x="6415" y="1987"/>
                      <a:pt x="6517" y="2001"/>
                      <a:pt x="6618" y="2001"/>
                    </a:cubicBezTo>
                    <a:cubicBezTo>
                      <a:pt x="6814" y="2001"/>
                      <a:pt x="7005" y="1946"/>
                      <a:pt x="7166" y="1843"/>
                    </a:cubicBezTo>
                    <a:cubicBezTo>
                      <a:pt x="7387" y="1718"/>
                      <a:pt x="7548" y="1509"/>
                      <a:pt x="7625" y="1253"/>
                    </a:cubicBezTo>
                    <a:cubicBezTo>
                      <a:pt x="7703" y="979"/>
                      <a:pt x="7667" y="692"/>
                      <a:pt x="7548" y="454"/>
                    </a:cubicBezTo>
                    <a:cubicBezTo>
                      <a:pt x="7542" y="436"/>
                      <a:pt x="7524" y="418"/>
                      <a:pt x="7512" y="394"/>
                    </a:cubicBezTo>
                    <a:cubicBezTo>
                      <a:pt x="6813" y="487"/>
                      <a:pt x="6078" y="523"/>
                      <a:pt x="5352" y="523"/>
                    </a:cubicBezTo>
                    <a:cubicBezTo>
                      <a:pt x="2607" y="523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434343">
                  <a:alpha val="29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5"/>
              <p:cNvSpPr/>
              <p:nvPr/>
            </p:nvSpPr>
            <p:spPr>
              <a:xfrm>
                <a:off x="922033" y="3598573"/>
                <a:ext cx="59775" cy="12550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581" extrusionOk="0">
                    <a:moveTo>
                      <a:pt x="448" y="1"/>
                    </a:moveTo>
                    <a:lnTo>
                      <a:pt x="1" y="1485"/>
                    </a:lnTo>
                    <a:lnTo>
                      <a:pt x="299" y="1581"/>
                    </a:lnTo>
                    <a:lnTo>
                      <a:pt x="752" y="90"/>
                    </a:lnTo>
                    <a:lnTo>
                      <a:pt x="448" y="1"/>
                    </a:lnTo>
                    <a:close/>
                  </a:path>
                </a:pathLst>
              </a:custGeom>
              <a:solidFill>
                <a:srgbClr val="434343">
                  <a:alpha val="29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5"/>
              <p:cNvSpPr/>
              <p:nvPr/>
            </p:nvSpPr>
            <p:spPr>
              <a:xfrm>
                <a:off x="1586072" y="3792184"/>
                <a:ext cx="65887" cy="14344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807" extrusionOk="0">
                    <a:moveTo>
                      <a:pt x="525" y="0"/>
                    </a:moveTo>
                    <a:lnTo>
                      <a:pt x="1" y="1711"/>
                    </a:lnTo>
                    <a:lnTo>
                      <a:pt x="311" y="1807"/>
                    </a:lnTo>
                    <a:lnTo>
                      <a:pt x="829" y="90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191919">
                  <a:alpha val="2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5"/>
              <p:cNvSpPr/>
              <p:nvPr/>
            </p:nvSpPr>
            <p:spPr>
              <a:xfrm>
                <a:off x="612996" y="4306576"/>
                <a:ext cx="923457" cy="153446"/>
              </a:xfrm>
              <a:custGeom>
                <a:avLst/>
                <a:gdLst/>
                <a:ahLst/>
                <a:cxnLst/>
                <a:rect l="l" t="t" r="r" b="b"/>
                <a:pathLst>
                  <a:path w="11633" h="1933" extrusionOk="0">
                    <a:moveTo>
                      <a:pt x="1933" y="1"/>
                    </a:moveTo>
                    <a:cubicBezTo>
                      <a:pt x="865" y="1"/>
                      <a:pt x="1" y="865"/>
                      <a:pt x="1" y="1933"/>
                    </a:cubicBezTo>
                    <a:lnTo>
                      <a:pt x="11633" y="1933"/>
                    </a:lnTo>
                    <a:cubicBezTo>
                      <a:pt x="11633" y="865"/>
                      <a:pt x="10768" y="1"/>
                      <a:pt x="96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5"/>
              <p:cNvSpPr/>
              <p:nvPr/>
            </p:nvSpPr>
            <p:spPr>
              <a:xfrm>
                <a:off x="428430" y="4502569"/>
                <a:ext cx="1292585" cy="159559"/>
              </a:xfrm>
              <a:custGeom>
                <a:avLst/>
                <a:gdLst/>
                <a:ahLst/>
                <a:cxnLst/>
                <a:rect l="l" t="t" r="r" b="b"/>
                <a:pathLst>
                  <a:path w="16283" h="2010" extrusionOk="0">
                    <a:moveTo>
                      <a:pt x="734" y="0"/>
                    </a:moveTo>
                    <a:cubicBezTo>
                      <a:pt x="329" y="0"/>
                      <a:pt x="1" y="328"/>
                      <a:pt x="1" y="727"/>
                    </a:cubicBezTo>
                    <a:lnTo>
                      <a:pt x="1" y="1282"/>
                    </a:lnTo>
                    <a:cubicBezTo>
                      <a:pt x="1" y="1681"/>
                      <a:pt x="329" y="2009"/>
                      <a:pt x="734" y="2009"/>
                    </a:cubicBezTo>
                    <a:lnTo>
                      <a:pt x="15555" y="2009"/>
                    </a:lnTo>
                    <a:cubicBezTo>
                      <a:pt x="15955" y="2009"/>
                      <a:pt x="16283" y="1681"/>
                      <a:pt x="16283" y="1282"/>
                    </a:cubicBezTo>
                    <a:lnTo>
                      <a:pt x="16283" y="727"/>
                    </a:lnTo>
                    <a:cubicBezTo>
                      <a:pt x="16283" y="328"/>
                      <a:pt x="15955" y="0"/>
                      <a:pt x="155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5"/>
              <p:cNvSpPr/>
              <p:nvPr/>
            </p:nvSpPr>
            <p:spPr>
              <a:xfrm>
                <a:off x="500827" y="4417313"/>
                <a:ext cx="1148744" cy="84860"/>
              </a:xfrm>
              <a:custGeom>
                <a:avLst/>
                <a:gdLst/>
                <a:ahLst/>
                <a:cxnLst/>
                <a:rect l="l" t="t" r="r" b="b"/>
                <a:pathLst>
                  <a:path w="14471" h="1069" extrusionOk="0">
                    <a:moveTo>
                      <a:pt x="794" y="1"/>
                    </a:moveTo>
                    <a:cubicBezTo>
                      <a:pt x="424" y="1"/>
                      <a:pt x="108" y="275"/>
                      <a:pt x="61" y="639"/>
                    </a:cubicBezTo>
                    <a:lnTo>
                      <a:pt x="1" y="1068"/>
                    </a:lnTo>
                    <a:lnTo>
                      <a:pt x="14470" y="1068"/>
                    </a:lnTo>
                    <a:lnTo>
                      <a:pt x="14411" y="639"/>
                    </a:lnTo>
                    <a:cubicBezTo>
                      <a:pt x="14357" y="269"/>
                      <a:pt x="14047" y="1"/>
                      <a:pt x="136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8" name="Google Shape;418;p35"/>
            <p:cNvGrpSpPr/>
            <p:nvPr/>
          </p:nvGrpSpPr>
          <p:grpSpPr>
            <a:xfrm flipH="1">
              <a:off x="2258199" y="2522480"/>
              <a:ext cx="664633" cy="664286"/>
              <a:chOff x="6212418" y="1482331"/>
              <a:chExt cx="627249" cy="626921"/>
            </a:xfrm>
          </p:grpSpPr>
          <p:sp>
            <p:nvSpPr>
              <p:cNvPr id="419" name="Google Shape;419;p35"/>
              <p:cNvSpPr/>
              <p:nvPr/>
            </p:nvSpPr>
            <p:spPr>
              <a:xfrm>
                <a:off x="6212418" y="1482331"/>
                <a:ext cx="627249" cy="620800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7702" extrusionOk="0">
                    <a:moveTo>
                      <a:pt x="6112" y="1623"/>
                    </a:moveTo>
                    <a:cubicBezTo>
                      <a:pt x="6112" y="1623"/>
                      <a:pt x="6112" y="1623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12" y="1623"/>
                      <a:pt x="6112" y="1623"/>
                    </a:cubicBezTo>
                    <a:close/>
                    <a:moveTo>
                      <a:pt x="1032" y="1"/>
                    </a:moveTo>
                    <a:cubicBezTo>
                      <a:pt x="1032" y="1"/>
                      <a:pt x="1" y="4037"/>
                      <a:pt x="1909" y="6207"/>
                    </a:cubicBezTo>
                    <a:cubicBezTo>
                      <a:pt x="1909" y="6207"/>
                      <a:pt x="3569" y="7701"/>
                      <a:pt x="5835" y="7701"/>
                    </a:cubicBezTo>
                    <a:cubicBezTo>
                      <a:pt x="6447" y="7701"/>
                      <a:pt x="7102" y="7592"/>
                      <a:pt x="7781" y="7316"/>
                    </a:cubicBezTo>
                    <a:cubicBezTo>
                      <a:pt x="7781" y="7316"/>
                      <a:pt x="5635" y="6499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09" y="1623"/>
                      <a:pt x="6104" y="1623"/>
                    </a:cubicBezTo>
                    <a:cubicBezTo>
                      <a:pt x="5980" y="1623"/>
                      <a:pt x="4400" y="1465"/>
                      <a:pt x="10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5"/>
              <p:cNvSpPr/>
              <p:nvPr/>
            </p:nvSpPr>
            <p:spPr>
              <a:xfrm>
                <a:off x="6365722" y="1881228"/>
                <a:ext cx="473459" cy="228024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2829" extrusionOk="0">
                    <a:moveTo>
                      <a:pt x="5873" y="2367"/>
                    </a:moveTo>
                    <a:cubicBezTo>
                      <a:pt x="5872" y="2368"/>
                      <a:pt x="5870" y="2368"/>
                      <a:pt x="5869" y="2369"/>
                    </a:cubicBezTo>
                    <a:lnTo>
                      <a:pt x="5869" y="2369"/>
                    </a:lnTo>
                    <a:cubicBezTo>
                      <a:pt x="5872" y="2368"/>
                      <a:pt x="5874" y="2368"/>
                      <a:pt x="5873" y="2367"/>
                    </a:cubicBezTo>
                    <a:close/>
                    <a:moveTo>
                      <a:pt x="2141" y="0"/>
                    </a:moveTo>
                    <a:cubicBezTo>
                      <a:pt x="2141" y="0"/>
                      <a:pt x="1496" y="1415"/>
                      <a:pt x="546" y="1415"/>
                    </a:cubicBezTo>
                    <a:cubicBezTo>
                      <a:pt x="373" y="1415"/>
                      <a:pt x="191" y="1368"/>
                      <a:pt x="1" y="1258"/>
                    </a:cubicBezTo>
                    <a:lnTo>
                      <a:pt x="1" y="1258"/>
                    </a:lnTo>
                    <a:cubicBezTo>
                      <a:pt x="1" y="1258"/>
                      <a:pt x="1394" y="2828"/>
                      <a:pt x="3689" y="2828"/>
                    </a:cubicBezTo>
                    <a:cubicBezTo>
                      <a:pt x="4346" y="2828"/>
                      <a:pt x="5076" y="2700"/>
                      <a:pt x="5869" y="2369"/>
                    </a:cubicBezTo>
                    <a:lnTo>
                      <a:pt x="5869" y="2369"/>
                    </a:lnTo>
                    <a:cubicBezTo>
                      <a:pt x="5850" y="2374"/>
                      <a:pt x="5766" y="2386"/>
                      <a:pt x="5633" y="2386"/>
                    </a:cubicBezTo>
                    <a:cubicBezTo>
                      <a:pt x="5034" y="2386"/>
                      <a:pt x="3434" y="2150"/>
                      <a:pt x="2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35"/>
            <p:cNvGrpSpPr/>
            <p:nvPr/>
          </p:nvGrpSpPr>
          <p:grpSpPr>
            <a:xfrm flipH="1">
              <a:off x="1365165" y="1246316"/>
              <a:ext cx="845522" cy="916625"/>
              <a:chOff x="7511392" y="307000"/>
              <a:chExt cx="863570" cy="936192"/>
            </a:xfrm>
          </p:grpSpPr>
          <p:sp>
            <p:nvSpPr>
              <p:cNvPr id="422" name="Google Shape;422;p35"/>
              <p:cNvSpPr/>
              <p:nvPr/>
            </p:nvSpPr>
            <p:spPr>
              <a:xfrm>
                <a:off x="7927457" y="838406"/>
                <a:ext cx="447505" cy="404786"/>
              </a:xfrm>
              <a:custGeom>
                <a:avLst/>
                <a:gdLst/>
                <a:ahLst/>
                <a:cxnLst/>
                <a:rect l="l" t="t" r="r" b="b"/>
                <a:pathLst>
                  <a:path w="5552" h="5022" extrusionOk="0">
                    <a:moveTo>
                      <a:pt x="2386" y="1"/>
                    </a:moveTo>
                    <a:cubicBezTo>
                      <a:pt x="2386" y="7"/>
                      <a:pt x="1" y="2159"/>
                      <a:pt x="1342" y="4353"/>
                    </a:cubicBezTo>
                    <a:cubicBezTo>
                      <a:pt x="1342" y="4353"/>
                      <a:pt x="2052" y="5021"/>
                      <a:pt x="3210" y="5021"/>
                    </a:cubicBezTo>
                    <a:cubicBezTo>
                      <a:pt x="3863" y="5021"/>
                      <a:pt x="4659" y="4809"/>
                      <a:pt x="5551" y="4144"/>
                    </a:cubicBezTo>
                    <a:cubicBezTo>
                      <a:pt x="5551" y="4144"/>
                      <a:pt x="3280" y="3125"/>
                      <a:pt x="23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5"/>
              <p:cNvSpPr/>
              <p:nvPr/>
            </p:nvSpPr>
            <p:spPr>
              <a:xfrm>
                <a:off x="7511392" y="307000"/>
                <a:ext cx="787164" cy="882356"/>
              </a:xfrm>
              <a:custGeom>
                <a:avLst/>
                <a:gdLst/>
                <a:ahLst/>
                <a:cxnLst/>
                <a:rect l="l" t="t" r="r" b="b"/>
                <a:pathLst>
                  <a:path w="9766" h="10947" extrusionOk="0">
                    <a:moveTo>
                      <a:pt x="7989" y="0"/>
                    </a:moveTo>
                    <a:cubicBezTo>
                      <a:pt x="7989" y="0"/>
                      <a:pt x="0" y="3476"/>
                      <a:pt x="6504" y="10946"/>
                    </a:cubicBezTo>
                    <a:cubicBezTo>
                      <a:pt x="6504" y="10946"/>
                      <a:pt x="5473" y="8436"/>
                      <a:pt x="9766" y="6141"/>
                    </a:cubicBezTo>
                    <a:cubicBezTo>
                      <a:pt x="9766" y="6141"/>
                      <a:pt x="7917" y="2880"/>
                      <a:pt x="79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38"/>
          <p:cNvGrpSpPr/>
          <p:nvPr/>
        </p:nvGrpSpPr>
        <p:grpSpPr>
          <a:xfrm>
            <a:off x="7973552" y="1909977"/>
            <a:ext cx="664633" cy="664286"/>
            <a:chOff x="6212418" y="1482331"/>
            <a:chExt cx="627249" cy="626921"/>
          </a:xfrm>
        </p:grpSpPr>
        <p:sp>
          <p:nvSpPr>
            <p:cNvPr id="544" name="Google Shape;544;p38"/>
            <p:cNvSpPr/>
            <p:nvPr/>
          </p:nvSpPr>
          <p:spPr>
            <a:xfrm>
              <a:off x="6212418" y="1482331"/>
              <a:ext cx="627249" cy="620800"/>
            </a:xfrm>
            <a:custGeom>
              <a:avLst/>
              <a:gdLst/>
              <a:ahLst/>
              <a:cxnLst/>
              <a:rect l="l" t="t" r="r" b="b"/>
              <a:pathLst>
                <a:path w="7782" h="7702" extrusionOk="0">
                  <a:moveTo>
                    <a:pt x="6112" y="1623"/>
                  </a:moveTo>
                  <a:cubicBezTo>
                    <a:pt x="6112" y="1623"/>
                    <a:pt x="6112" y="1623"/>
                    <a:pt x="6112" y="1623"/>
                  </a:cubicBezTo>
                  <a:lnTo>
                    <a:pt x="6112" y="1623"/>
                  </a:lnTo>
                  <a:cubicBezTo>
                    <a:pt x="6112" y="1623"/>
                    <a:pt x="6112" y="1623"/>
                    <a:pt x="6112" y="1623"/>
                  </a:cubicBezTo>
                  <a:close/>
                  <a:moveTo>
                    <a:pt x="1032" y="1"/>
                  </a:moveTo>
                  <a:cubicBezTo>
                    <a:pt x="1032" y="1"/>
                    <a:pt x="1" y="4037"/>
                    <a:pt x="1909" y="6207"/>
                  </a:cubicBezTo>
                  <a:cubicBezTo>
                    <a:pt x="1909" y="6207"/>
                    <a:pt x="3569" y="7701"/>
                    <a:pt x="5835" y="7701"/>
                  </a:cubicBezTo>
                  <a:cubicBezTo>
                    <a:pt x="6447" y="7701"/>
                    <a:pt x="7102" y="7592"/>
                    <a:pt x="7781" y="7316"/>
                  </a:cubicBezTo>
                  <a:cubicBezTo>
                    <a:pt x="7781" y="7316"/>
                    <a:pt x="5635" y="6499"/>
                    <a:pt x="6112" y="1623"/>
                  </a:cubicBezTo>
                  <a:lnTo>
                    <a:pt x="6112" y="1623"/>
                  </a:lnTo>
                  <a:cubicBezTo>
                    <a:pt x="6112" y="1623"/>
                    <a:pt x="6109" y="1623"/>
                    <a:pt x="6104" y="1623"/>
                  </a:cubicBezTo>
                  <a:cubicBezTo>
                    <a:pt x="5980" y="1623"/>
                    <a:pt x="4400" y="1465"/>
                    <a:pt x="10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6365722" y="1881228"/>
              <a:ext cx="473459" cy="228024"/>
            </a:xfrm>
            <a:custGeom>
              <a:avLst/>
              <a:gdLst/>
              <a:ahLst/>
              <a:cxnLst/>
              <a:rect l="l" t="t" r="r" b="b"/>
              <a:pathLst>
                <a:path w="5874" h="2829" extrusionOk="0">
                  <a:moveTo>
                    <a:pt x="5873" y="2367"/>
                  </a:moveTo>
                  <a:cubicBezTo>
                    <a:pt x="5872" y="2368"/>
                    <a:pt x="5870" y="2368"/>
                    <a:pt x="5869" y="2369"/>
                  </a:cubicBezTo>
                  <a:lnTo>
                    <a:pt x="5869" y="2369"/>
                  </a:lnTo>
                  <a:cubicBezTo>
                    <a:pt x="5872" y="2368"/>
                    <a:pt x="5874" y="2368"/>
                    <a:pt x="5873" y="2367"/>
                  </a:cubicBezTo>
                  <a:close/>
                  <a:moveTo>
                    <a:pt x="2141" y="0"/>
                  </a:moveTo>
                  <a:cubicBezTo>
                    <a:pt x="2141" y="0"/>
                    <a:pt x="1496" y="1415"/>
                    <a:pt x="546" y="1415"/>
                  </a:cubicBezTo>
                  <a:cubicBezTo>
                    <a:pt x="373" y="1415"/>
                    <a:pt x="191" y="1368"/>
                    <a:pt x="1" y="1258"/>
                  </a:cubicBezTo>
                  <a:lnTo>
                    <a:pt x="1" y="1258"/>
                  </a:lnTo>
                  <a:cubicBezTo>
                    <a:pt x="1" y="1258"/>
                    <a:pt x="1394" y="2828"/>
                    <a:pt x="3689" y="2828"/>
                  </a:cubicBezTo>
                  <a:cubicBezTo>
                    <a:pt x="4346" y="2828"/>
                    <a:pt x="5076" y="2700"/>
                    <a:pt x="5869" y="2369"/>
                  </a:cubicBezTo>
                  <a:lnTo>
                    <a:pt x="5869" y="2369"/>
                  </a:lnTo>
                  <a:cubicBezTo>
                    <a:pt x="5850" y="2374"/>
                    <a:pt x="5766" y="2386"/>
                    <a:pt x="5633" y="2386"/>
                  </a:cubicBezTo>
                  <a:cubicBezTo>
                    <a:pt x="5034" y="2386"/>
                    <a:pt x="3434" y="2150"/>
                    <a:pt x="2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38"/>
          <p:cNvGrpSpPr/>
          <p:nvPr/>
        </p:nvGrpSpPr>
        <p:grpSpPr>
          <a:xfrm rot="6978379">
            <a:off x="365603" y="4063944"/>
            <a:ext cx="664657" cy="664310"/>
            <a:chOff x="6212418" y="1482331"/>
            <a:chExt cx="627249" cy="626921"/>
          </a:xfrm>
        </p:grpSpPr>
        <p:sp>
          <p:nvSpPr>
            <p:cNvPr id="547" name="Google Shape;547;p38"/>
            <p:cNvSpPr/>
            <p:nvPr/>
          </p:nvSpPr>
          <p:spPr>
            <a:xfrm>
              <a:off x="6212418" y="1482331"/>
              <a:ext cx="627249" cy="620800"/>
            </a:xfrm>
            <a:custGeom>
              <a:avLst/>
              <a:gdLst/>
              <a:ahLst/>
              <a:cxnLst/>
              <a:rect l="l" t="t" r="r" b="b"/>
              <a:pathLst>
                <a:path w="7782" h="7702" extrusionOk="0">
                  <a:moveTo>
                    <a:pt x="6112" y="1623"/>
                  </a:moveTo>
                  <a:cubicBezTo>
                    <a:pt x="6112" y="1623"/>
                    <a:pt x="6112" y="1623"/>
                    <a:pt x="6112" y="1623"/>
                  </a:cubicBezTo>
                  <a:lnTo>
                    <a:pt x="6112" y="1623"/>
                  </a:lnTo>
                  <a:cubicBezTo>
                    <a:pt x="6112" y="1623"/>
                    <a:pt x="6112" y="1623"/>
                    <a:pt x="6112" y="1623"/>
                  </a:cubicBezTo>
                  <a:close/>
                  <a:moveTo>
                    <a:pt x="1032" y="1"/>
                  </a:moveTo>
                  <a:cubicBezTo>
                    <a:pt x="1032" y="1"/>
                    <a:pt x="1" y="4037"/>
                    <a:pt x="1909" y="6207"/>
                  </a:cubicBezTo>
                  <a:cubicBezTo>
                    <a:pt x="1909" y="6207"/>
                    <a:pt x="3569" y="7701"/>
                    <a:pt x="5835" y="7701"/>
                  </a:cubicBezTo>
                  <a:cubicBezTo>
                    <a:pt x="6447" y="7701"/>
                    <a:pt x="7102" y="7592"/>
                    <a:pt x="7781" y="7316"/>
                  </a:cubicBezTo>
                  <a:cubicBezTo>
                    <a:pt x="7781" y="7316"/>
                    <a:pt x="5635" y="6499"/>
                    <a:pt x="6112" y="1623"/>
                  </a:cubicBezTo>
                  <a:lnTo>
                    <a:pt x="6112" y="1623"/>
                  </a:lnTo>
                  <a:cubicBezTo>
                    <a:pt x="6112" y="1623"/>
                    <a:pt x="6109" y="1623"/>
                    <a:pt x="6104" y="1623"/>
                  </a:cubicBezTo>
                  <a:cubicBezTo>
                    <a:pt x="5980" y="1623"/>
                    <a:pt x="4400" y="1465"/>
                    <a:pt x="10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6365722" y="1881228"/>
              <a:ext cx="473459" cy="228024"/>
            </a:xfrm>
            <a:custGeom>
              <a:avLst/>
              <a:gdLst/>
              <a:ahLst/>
              <a:cxnLst/>
              <a:rect l="l" t="t" r="r" b="b"/>
              <a:pathLst>
                <a:path w="5874" h="2829" extrusionOk="0">
                  <a:moveTo>
                    <a:pt x="5873" y="2367"/>
                  </a:moveTo>
                  <a:cubicBezTo>
                    <a:pt x="5872" y="2368"/>
                    <a:pt x="5870" y="2368"/>
                    <a:pt x="5869" y="2369"/>
                  </a:cubicBezTo>
                  <a:lnTo>
                    <a:pt x="5869" y="2369"/>
                  </a:lnTo>
                  <a:cubicBezTo>
                    <a:pt x="5872" y="2368"/>
                    <a:pt x="5874" y="2368"/>
                    <a:pt x="5873" y="2367"/>
                  </a:cubicBezTo>
                  <a:close/>
                  <a:moveTo>
                    <a:pt x="2141" y="0"/>
                  </a:moveTo>
                  <a:cubicBezTo>
                    <a:pt x="2141" y="0"/>
                    <a:pt x="1496" y="1415"/>
                    <a:pt x="546" y="1415"/>
                  </a:cubicBezTo>
                  <a:cubicBezTo>
                    <a:pt x="373" y="1415"/>
                    <a:pt x="191" y="1368"/>
                    <a:pt x="1" y="1258"/>
                  </a:cubicBezTo>
                  <a:lnTo>
                    <a:pt x="1" y="1258"/>
                  </a:lnTo>
                  <a:cubicBezTo>
                    <a:pt x="1" y="1258"/>
                    <a:pt x="1394" y="2828"/>
                    <a:pt x="3689" y="2828"/>
                  </a:cubicBezTo>
                  <a:cubicBezTo>
                    <a:pt x="4346" y="2828"/>
                    <a:pt x="5076" y="2700"/>
                    <a:pt x="5869" y="2369"/>
                  </a:cubicBezTo>
                  <a:lnTo>
                    <a:pt x="5869" y="2369"/>
                  </a:lnTo>
                  <a:cubicBezTo>
                    <a:pt x="5850" y="2374"/>
                    <a:pt x="5766" y="2386"/>
                    <a:pt x="5633" y="2386"/>
                  </a:cubicBezTo>
                  <a:cubicBezTo>
                    <a:pt x="5034" y="2386"/>
                    <a:pt x="3434" y="2150"/>
                    <a:pt x="2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" name="Google Shape;549;p38"/>
          <p:cNvGrpSpPr/>
          <p:nvPr/>
        </p:nvGrpSpPr>
        <p:grpSpPr>
          <a:xfrm>
            <a:off x="0" y="239879"/>
            <a:ext cx="1721388" cy="1386135"/>
            <a:chOff x="715099" y="1369529"/>
            <a:chExt cx="1721388" cy="1386135"/>
          </a:xfrm>
        </p:grpSpPr>
        <p:sp>
          <p:nvSpPr>
            <p:cNvPr id="550" name="Google Shape;550;p38"/>
            <p:cNvSpPr/>
            <p:nvPr/>
          </p:nvSpPr>
          <p:spPr>
            <a:xfrm>
              <a:off x="715099" y="1369529"/>
              <a:ext cx="1721388" cy="1386135"/>
            </a:xfrm>
            <a:custGeom>
              <a:avLst/>
              <a:gdLst/>
              <a:ahLst/>
              <a:cxnLst/>
              <a:rect l="l" t="t" r="r" b="b"/>
              <a:pathLst>
                <a:path w="11973" h="9641" extrusionOk="0">
                  <a:moveTo>
                    <a:pt x="9820" y="1"/>
                  </a:moveTo>
                  <a:lnTo>
                    <a:pt x="1" y="3363"/>
                  </a:lnTo>
                  <a:lnTo>
                    <a:pt x="2147" y="9641"/>
                  </a:lnTo>
                  <a:lnTo>
                    <a:pt x="11973" y="6272"/>
                  </a:lnTo>
                  <a:lnTo>
                    <a:pt x="98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782098" y="1654920"/>
              <a:ext cx="941279" cy="1051139"/>
            </a:xfrm>
            <a:custGeom>
              <a:avLst/>
              <a:gdLst/>
              <a:ahLst/>
              <a:cxnLst/>
              <a:rect l="l" t="t" r="r" b="b"/>
              <a:pathLst>
                <a:path w="6547" h="7311" extrusionOk="0">
                  <a:moveTo>
                    <a:pt x="4543" y="1"/>
                  </a:moveTo>
                  <a:cubicBezTo>
                    <a:pt x="4543" y="1"/>
                    <a:pt x="1103" y="686"/>
                    <a:pt x="0" y="1211"/>
                  </a:cubicBezTo>
                  <a:lnTo>
                    <a:pt x="2087" y="7310"/>
                  </a:lnTo>
                  <a:cubicBezTo>
                    <a:pt x="2087" y="7310"/>
                    <a:pt x="5378" y="6028"/>
                    <a:pt x="6546" y="5861"/>
                  </a:cubicBezTo>
                  <a:lnTo>
                    <a:pt x="4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808552" y="1666853"/>
              <a:ext cx="916550" cy="1004843"/>
            </a:xfrm>
            <a:custGeom>
              <a:avLst/>
              <a:gdLst/>
              <a:ahLst/>
              <a:cxnLst/>
              <a:rect l="l" t="t" r="r" b="b"/>
              <a:pathLst>
                <a:path w="6375" h="6989" extrusionOk="0">
                  <a:moveTo>
                    <a:pt x="4311" y="1"/>
                  </a:moveTo>
                  <a:cubicBezTo>
                    <a:pt x="2160" y="1"/>
                    <a:pt x="1" y="961"/>
                    <a:pt x="1" y="961"/>
                  </a:cubicBezTo>
                  <a:lnTo>
                    <a:pt x="2070" y="6989"/>
                  </a:lnTo>
                  <a:cubicBezTo>
                    <a:pt x="3900" y="6321"/>
                    <a:pt x="6374" y="5778"/>
                    <a:pt x="6374" y="5778"/>
                  </a:cubicBezTo>
                  <a:lnTo>
                    <a:pt x="4389" y="1"/>
                  </a:lnTo>
                  <a:cubicBezTo>
                    <a:pt x="4363" y="1"/>
                    <a:pt x="4337" y="1"/>
                    <a:pt x="4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833425" y="1636085"/>
              <a:ext cx="889952" cy="998805"/>
            </a:xfrm>
            <a:custGeom>
              <a:avLst/>
              <a:gdLst/>
              <a:ahLst/>
              <a:cxnLst/>
              <a:rect l="l" t="t" r="r" b="b"/>
              <a:pathLst>
                <a:path w="6190" h="6947" extrusionOk="0">
                  <a:moveTo>
                    <a:pt x="4144" y="1"/>
                  </a:moveTo>
                  <a:cubicBezTo>
                    <a:pt x="4144" y="1"/>
                    <a:pt x="1658" y="186"/>
                    <a:pt x="1" y="937"/>
                  </a:cubicBezTo>
                  <a:lnTo>
                    <a:pt x="2177" y="6946"/>
                  </a:lnTo>
                  <a:cubicBezTo>
                    <a:pt x="2177" y="6946"/>
                    <a:pt x="4998" y="5980"/>
                    <a:pt x="6015" y="5980"/>
                  </a:cubicBezTo>
                  <a:cubicBezTo>
                    <a:pt x="6081" y="5980"/>
                    <a:pt x="6140" y="5984"/>
                    <a:pt x="6189" y="5992"/>
                  </a:cubicBezTo>
                  <a:lnTo>
                    <a:pt x="4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891797" y="1619408"/>
              <a:ext cx="831580" cy="970050"/>
            </a:xfrm>
            <a:custGeom>
              <a:avLst/>
              <a:gdLst/>
              <a:ahLst/>
              <a:cxnLst/>
              <a:rect l="l" t="t" r="r" b="b"/>
              <a:pathLst>
                <a:path w="5784" h="6747" extrusionOk="0">
                  <a:moveTo>
                    <a:pt x="2814" y="0"/>
                  </a:moveTo>
                  <a:cubicBezTo>
                    <a:pt x="2176" y="0"/>
                    <a:pt x="1221" y="131"/>
                    <a:pt x="0" y="671"/>
                  </a:cubicBezTo>
                  <a:lnTo>
                    <a:pt x="2081" y="6746"/>
                  </a:lnTo>
                  <a:cubicBezTo>
                    <a:pt x="2081" y="6746"/>
                    <a:pt x="4020" y="6041"/>
                    <a:pt x="5238" y="6041"/>
                  </a:cubicBezTo>
                  <a:cubicBezTo>
                    <a:pt x="5445" y="6041"/>
                    <a:pt x="5631" y="6061"/>
                    <a:pt x="5783" y="6108"/>
                  </a:cubicBezTo>
                  <a:lnTo>
                    <a:pt x="3738" y="117"/>
                  </a:lnTo>
                  <a:cubicBezTo>
                    <a:pt x="3738" y="117"/>
                    <a:pt x="3417" y="0"/>
                    <a:pt x="28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1435259" y="1391814"/>
              <a:ext cx="924026" cy="1105917"/>
            </a:xfrm>
            <a:custGeom>
              <a:avLst/>
              <a:gdLst/>
              <a:ahLst/>
              <a:cxnLst/>
              <a:rect l="l" t="t" r="r" b="b"/>
              <a:pathLst>
                <a:path w="6427" h="7692" extrusionOk="0">
                  <a:moveTo>
                    <a:pt x="4340" y="1"/>
                  </a:moveTo>
                  <a:cubicBezTo>
                    <a:pt x="3148" y="257"/>
                    <a:pt x="0" y="1831"/>
                    <a:pt x="0" y="1831"/>
                  </a:cubicBezTo>
                  <a:lnTo>
                    <a:pt x="2003" y="7691"/>
                  </a:lnTo>
                  <a:cubicBezTo>
                    <a:pt x="3035" y="7113"/>
                    <a:pt x="6427" y="6100"/>
                    <a:pt x="6427" y="6100"/>
                  </a:cubicBezTo>
                  <a:lnTo>
                    <a:pt x="43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1439429" y="1389226"/>
              <a:ext cx="881325" cy="1108505"/>
            </a:xfrm>
            <a:custGeom>
              <a:avLst/>
              <a:gdLst/>
              <a:ahLst/>
              <a:cxnLst/>
              <a:rect l="l" t="t" r="r" b="b"/>
              <a:pathLst>
                <a:path w="6130" h="7710" extrusionOk="0">
                  <a:moveTo>
                    <a:pt x="4061" y="1"/>
                  </a:moveTo>
                  <a:cubicBezTo>
                    <a:pt x="4061" y="1"/>
                    <a:pt x="1718" y="585"/>
                    <a:pt x="1" y="1932"/>
                  </a:cubicBezTo>
                  <a:lnTo>
                    <a:pt x="1986" y="7709"/>
                  </a:lnTo>
                  <a:cubicBezTo>
                    <a:pt x="1986" y="7709"/>
                    <a:pt x="4270" y="6618"/>
                    <a:pt x="6130" y="6028"/>
                  </a:cubicBezTo>
                  <a:lnTo>
                    <a:pt x="40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1429221" y="1377293"/>
              <a:ext cx="835893" cy="1120439"/>
            </a:xfrm>
            <a:custGeom>
              <a:avLst/>
              <a:gdLst/>
              <a:ahLst/>
              <a:cxnLst/>
              <a:rect l="l" t="t" r="r" b="b"/>
              <a:pathLst>
                <a:path w="5814" h="7793" extrusionOk="0">
                  <a:moveTo>
                    <a:pt x="3846" y="0"/>
                  </a:moveTo>
                  <a:cubicBezTo>
                    <a:pt x="2069" y="429"/>
                    <a:pt x="0" y="1801"/>
                    <a:pt x="0" y="1801"/>
                  </a:cubicBezTo>
                  <a:lnTo>
                    <a:pt x="2057" y="7792"/>
                  </a:lnTo>
                  <a:cubicBezTo>
                    <a:pt x="2606" y="7178"/>
                    <a:pt x="5813" y="6081"/>
                    <a:pt x="5813" y="6081"/>
                  </a:cubicBezTo>
                  <a:lnTo>
                    <a:pt x="3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1429221" y="1370392"/>
              <a:ext cx="772346" cy="1127340"/>
            </a:xfrm>
            <a:custGeom>
              <a:avLst/>
              <a:gdLst/>
              <a:ahLst/>
              <a:cxnLst/>
              <a:rect l="l" t="t" r="r" b="b"/>
              <a:pathLst>
                <a:path w="5372" h="7841" extrusionOk="0">
                  <a:moveTo>
                    <a:pt x="3291" y="1"/>
                  </a:moveTo>
                  <a:cubicBezTo>
                    <a:pt x="775" y="627"/>
                    <a:pt x="0" y="1849"/>
                    <a:pt x="0" y="1849"/>
                  </a:cubicBezTo>
                  <a:lnTo>
                    <a:pt x="2057" y="7840"/>
                  </a:lnTo>
                  <a:cubicBezTo>
                    <a:pt x="2683" y="6928"/>
                    <a:pt x="5372" y="6070"/>
                    <a:pt x="5372" y="6070"/>
                  </a:cubicBezTo>
                  <a:lnTo>
                    <a:pt x="32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967996" y="1713867"/>
              <a:ext cx="433905" cy="74907"/>
            </a:xfrm>
            <a:custGeom>
              <a:avLst/>
              <a:gdLst/>
              <a:ahLst/>
              <a:cxnLst/>
              <a:rect l="l" t="t" r="r" b="b"/>
              <a:pathLst>
                <a:path w="3018" h="521" extrusionOk="0">
                  <a:moveTo>
                    <a:pt x="2367" y="1"/>
                  </a:moveTo>
                  <a:cubicBezTo>
                    <a:pt x="1261" y="1"/>
                    <a:pt x="35" y="469"/>
                    <a:pt x="25" y="479"/>
                  </a:cubicBezTo>
                  <a:cubicBezTo>
                    <a:pt x="7" y="485"/>
                    <a:pt x="1" y="497"/>
                    <a:pt x="7" y="509"/>
                  </a:cubicBezTo>
                  <a:cubicBezTo>
                    <a:pt x="13" y="521"/>
                    <a:pt x="31" y="521"/>
                    <a:pt x="37" y="521"/>
                  </a:cubicBezTo>
                  <a:cubicBezTo>
                    <a:pt x="56" y="516"/>
                    <a:pt x="1269" y="54"/>
                    <a:pt x="2362" y="54"/>
                  </a:cubicBezTo>
                  <a:cubicBezTo>
                    <a:pt x="2579" y="54"/>
                    <a:pt x="2791" y="72"/>
                    <a:pt x="2988" y="116"/>
                  </a:cubicBezTo>
                  <a:lnTo>
                    <a:pt x="3006" y="116"/>
                  </a:lnTo>
                  <a:cubicBezTo>
                    <a:pt x="3006" y="116"/>
                    <a:pt x="3012" y="104"/>
                    <a:pt x="3012" y="80"/>
                  </a:cubicBezTo>
                  <a:cubicBezTo>
                    <a:pt x="3017" y="74"/>
                    <a:pt x="3012" y="62"/>
                    <a:pt x="2994" y="62"/>
                  </a:cubicBezTo>
                  <a:cubicBezTo>
                    <a:pt x="2796" y="19"/>
                    <a:pt x="2584" y="1"/>
                    <a:pt x="2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1002358" y="1806745"/>
              <a:ext cx="432180" cy="81377"/>
            </a:xfrm>
            <a:custGeom>
              <a:avLst/>
              <a:gdLst/>
              <a:ahLst/>
              <a:cxnLst/>
              <a:rect l="l" t="t" r="r" b="b"/>
              <a:pathLst>
                <a:path w="3006" h="566" extrusionOk="0">
                  <a:moveTo>
                    <a:pt x="2443" y="0"/>
                  </a:moveTo>
                  <a:cubicBezTo>
                    <a:pt x="1324" y="0"/>
                    <a:pt x="34" y="514"/>
                    <a:pt x="24" y="519"/>
                  </a:cubicBezTo>
                  <a:cubicBezTo>
                    <a:pt x="6" y="525"/>
                    <a:pt x="0" y="543"/>
                    <a:pt x="6" y="549"/>
                  </a:cubicBezTo>
                  <a:cubicBezTo>
                    <a:pt x="15" y="557"/>
                    <a:pt x="23" y="565"/>
                    <a:pt x="29" y="565"/>
                  </a:cubicBezTo>
                  <a:cubicBezTo>
                    <a:pt x="32" y="565"/>
                    <a:pt x="34" y="564"/>
                    <a:pt x="36" y="561"/>
                  </a:cubicBezTo>
                  <a:cubicBezTo>
                    <a:pt x="51" y="555"/>
                    <a:pt x="1325" y="48"/>
                    <a:pt x="2432" y="48"/>
                  </a:cubicBezTo>
                  <a:cubicBezTo>
                    <a:pt x="2618" y="48"/>
                    <a:pt x="2799" y="62"/>
                    <a:pt x="2969" y="96"/>
                  </a:cubicBezTo>
                  <a:lnTo>
                    <a:pt x="2975" y="96"/>
                  </a:lnTo>
                  <a:cubicBezTo>
                    <a:pt x="2981" y="96"/>
                    <a:pt x="2987" y="84"/>
                    <a:pt x="2999" y="72"/>
                  </a:cubicBezTo>
                  <a:cubicBezTo>
                    <a:pt x="3005" y="66"/>
                    <a:pt x="2999" y="48"/>
                    <a:pt x="2981" y="48"/>
                  </a:cubicBezTo>
                  <a:cubicBezTo>
                    <a:pt x="2811" y="15"/>
                    <a:pt x="2629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1033988" y="1905517"/>
              <a:ext cx="432180" cy="79076"/>
            </a:xfrm>
            <a:custGeom>
              <a:avLst/>
              <a:gdLst/>
              <a:ahLst/>
              <a:cxnLst/>
              <a:rect l="l" t="t" r="r" b="b"/>
              <a:pathLst>
                <a:path w="3006" h="550" extrusionOk="0">
                  <a:moveTo>
                    <a:pt x="2457" y="0"/>
                  </a:moveTo>
                  <a:cubicBezTo>
                    <a:pt x="2107" y="0"/>
                    <a:pt x="1670" y="60"/>
                    <a:pt x="1151" y="184"/>
                  </a:cubicBezTo>
                  <a:cubicBezTo>
                    <a:pt x="531" y="321"/>
                    <a:pt x="37" y="500"/>
                    <a:pt x="25" y="500"/>
                  </a:cubicBezTo>
                  <a:cubicBezTo>
                    <a:pt x="13" y="511"/>
                    <a:pt x="1" y="523"/>
                    <a:pt x="13" y="529"/>
                  </a:cubicBezTo>
                  <a:cubicBezTo>
                    <a:pt x="17" y="543"/>
                    <a:pt x="25" y="549"/>
                    <a:pt x="34" y="549"/>
                  </a:cubicBezTo>
                  <a:cubicBezTo>
                    <a:pt x="37" y="549"/>
                    <a:pt x="40" y="549"/>
                    <a:pt x="43" y="547"/>
                  </a:cubicBezTo>
                  <a:cubicBezTo>
                    <a:pt x="53" y="542"/>
                    <a:pt x="1478" y="51"/>
                    <a:pt x="2481" y="51"/>
                  </a:cubicBezTo>
                  <a:cubicBezTo>
                    <a:pt x="2664" y="51"/>
                    <a:pt x="2832" y="67"/>
                    <a:pt x="2976" y="106"/>
                  </a:cubicBezTo>
                  <a:lnTo>
                    <a:pt x="2994" y="106"/>
                  </a:lnTo>
                  <a:cubicBezTo>
                    <a:pt x="3000" y="106"/>
                    <a:pt x="3006" y="100"/>
                    <a:pt x="3006" y="94"/>
                  </a:cubicBezTo>
                  <a:cubicBezTo>
                    <a:pt x="3006" y="76"/>
                    <a:pt x="3006" y="64"/>
                    <a:pt x="2994" y="64"/>
                  </a:cubicBezTo>
                  <a:cubicBezTo>
                    <a:pt x="2846" y="22"/>
                    <a:pt x="2667" y="0"/>
                    <a:pt x="2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1072663" y="2003859"/>
              <a:ext cx="427867" cy="88709"/>
            </a:xfrm>
            <a:custGeom>
              <a:avLst/>
              <a:gdLst/>
              <a:ahLst/>
              <a:cxnLst/>
              <a:rect l="l" t="t" r="r" b="b"/>
              <a:pathLst>
                <a:path w="2976" h="617" extrusionOk="0">
                  <a:moveTo>
                    <a:pt x="2521" y="0"/>
                  </a:moveTo>
                  <a:cubicBezTo>
                    <a:pt x="1424" y="0"/>
                    <a:pt x="40" y="562"/>
                    <a:pt x="24" y="573"/>
                  </a:cubicBezTo>
                  <a:cubicBezTo>
                    <a:pt x="12" y="579"/>
                    <a:pt x="0" y="591"/>
                    <a:pt x="12" y="603"/>
                  </a:cubicBezTo>
                  <a:cubicBezTo>
                    <a:pt x="16" y="611"/>
                    <a:pt x="21" y="617"/>
                    <a:pt x="30" y="617"/>
                  </a:cubicBezTo>
                  <a:cubicBezTo>
                    <a:pt x="33" y="617"/>
                    <a:pt x="37" y="616"/>
                    <a:pt x="42" y="614"/>
                  </a:cubicBezTo>
                  <a:cubicBezTo>
                    <a:pt x="52" y="609"/>
                    <a:pt x="1449" y="46"/>
                    <a:pt x="2535" y="46"/>
                  </a:cubicBezTo>
                  <a:cubicBezTo>
                    <a:pt x="2678" y="46"/>
                    <a:pt x="2817" y="56"/>
                    <a:pt x="2945" y="78"/>
                  </a:cubicBezTo>
                  <a:lnTo>
                    <a:pt x="2957" y="78"/>
                  </a:lnTo>
                  <a:cubicBezTo>
                    <a:pt x="2963" y="78"/>
                    <a:pt x="2963" y="72"/>
                    <a:pt x="2969" y="54"/>
                  </a:cubicBezTo>
                  <a:cubicBezTo>
                    <a:pt x="2975" y="48"/>
                    <a:pt x="2969" y="36"/>
                    <a:pt x="2957" y="36"/>
                  </a:cubicBezTo>
                  <a:cubicBezTo>
                    <a:pt x="2820" y="11"/>
                    <a:pt x="2673" y="0"/>
                    <a:pt x="2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1106019" y="2108382"/>
              <a:ext cx="430455" cy="85402"/>
            </a:xfrm>
            <a:custGeom>
              <a:avLst/>
              <a:gdLst/>
              <a:ahLst/>
              <a:cxnLst/>
              <a:rect l="l" t="t" r="r" b="b"/>
              <a:pathLst>
                <a:path w="2994" h="594" extrusionOk="0">
                  <a:moveTo>
                    <a:pt x="2339" y="0"/>
                  </a:moveTo>
                  <a:cubicBezTo>
                    <a:pt x="1279" y="0"/>
                    <a:pt x="28" y="544"/>
                    <a:pt x="19" y="549"/>
                  </a:cubicBezTo>
                  <a:cubicBezTo>
                    <a:pt x="13" y="561"/>
                    <a:pt x="1" y="573"/>
                    <a:pt x="13" y="579"/>
                  </a:cubicBezTo>
                  <a:cubicBezTo>
                    <a:pt x="17" y="588"/>
                    <a:pt x="21" y="593"/>
                    <a:pt x="30" y="593"/>
                  </a:cubicBezTo>
                  <a:cubicBezTo>
                    <a:pt x="34" y="593"/>
                    <a:pt x="38" y="593"/>
                    <a:pt x="42" y="591"/>
                  </a:cubicBezTo>
                  <a:cubicBezTo>
                    <a:pt x="57" y="576"/>
                    <a:pt x="1294" y="38"/>
                    <a:pt x="2343" y="38"/>
                  </a:cubicBezTo>
                  <a:cubicBezTo>
                    <a:pt x="2565" y="38"/>
                    <a:pt x="2778" y="62"/>
                    <a:pt x="2970" y="120"/>
                  </a:cubicBezTo>
                  <a:lnTo>
                    <a:pt x="2982" y="120"/>
                  </a:lnTo>
                  <a:cubicBezTo>
                    <a:pt x="2994" y="120"/>
                    <a:pt x="2994" y="114"/>
                    <a:pt x="2994" y="114"/>
                  </a:cubicBezTo>
                  <a:cubicBezTo>
                    <a:pt x="2994" y="96"/>
                    <a:pt x="2994" y="84"/>
                    <a:pt x="2976" y="84"/>
                  </a:cubicBezTo>
                  <a:cubicBezTo>
                    <a:pt x="2781" y="25"/>
                    <a:pt x="2565" y="0"/>
                    <a:pt x="2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1140380" y="2205861"/>
              <a:ext cx="437212" cy="86121"/>
            </a:xfrm>
            <a:custGeom>
              <a:avLst/>
              <a:gdLst/>
              <a:ahLst/>
              <a:cxnLst/>
              <a:rect l="l" t="t" r="r" b="b"/>
              <a:pathLst>
                <a:path w="3041" h="599" extrusionOk="0">
                  <a:moveTo>
                    <a:pt x="2692" y="1"/>
                  </a:moveTo>
                  <a:cubicBezTo>
                    <a:pt x="1806" y="1"/>
                    <a:pt x="101" y="525"/>
                    <a:pt x="18" y="551"/>
                  </a:cubicBezTo>
                  <a:cubicBezTo>
                    <a:pt x="12" y="557"/>
                    <a:pt x="0" y="563"/>
                    <a:pt x="0" y="581"/>
                  </a:cubicBezTo>
                  <a:cubicBezTo>
                    <a:pt x="12" y="599"/>
                    <a:pt x="18" y="599"/>
                    <a:pt x="30" y="599"/>
                  </a:cubicBezTo>
                  <a:cubicBezTo>
                    <a:pt x="51" y="588"/>
                    <a:pt x="1826" y="47"/>
                    <a:pt x="2707" y="47"/>
                  </a:cubicBezTo>
                  <a:cubicBezTo>
                    <a:pt x="2827" y="47"/>
                    <a:pt x="2931" y="57"/>
                    <a:pt x="3011" y="80"/>
                  </a:cubicBezTo>
                  <a:lnTo>
                    <a:pt x="3029" y="80"/>
                  </a:lnTo>
                  <a:cubicBezTo>
                    <a:pt x="3035" y="80"/>
                    <a:pt x="3041" y="74"/>
                    <a:pt x="3035" y="68"/>
                  </a:cubicBezTo>
                  <a:cubicBezTo>
                    <a:pt x="3035" y="50"/>
                    <a:pt x="3035" y="38"/>
                    <a:pt x="3023" y="38"/>
                  </a:cubicBezTo>
                  <a:cubicBezTo>
                    <a:pt x="2936" y="12"/>
                    <a:pt x="2823" y="1"/>
                    <a:pt x="2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1174598" y="2301614"/>
              <a:ext cx="427004" cy="89284"/>
            </a:xfrm>
            <a:custGeom>
              <a:avLst/>
              <a:gdLst/>
              <a:ahLst/>
              <a:cxnLst/>
              <a:rect l="l" t="t" r="r" b="b"/>
              <a:pathLst>
                <a:path w="2970" h="621" extrusionOk="0">
                  <a:moveTo>
                    <a:pt x="2642" y="1"/>
                  </a:moveTo>
                  <a:cubicBezTo>
                    <a:pt x="1764" y="1"/>
                    <a:pt x="97" y="544"/>
                    <a:pt x="18" y="571"/>
                  </a:cubicBezTo>
                  <a:cubicBezTo>
                    <a:pt x="1" y="576"/>
                    <a:pt x="1" y="588"/>
                    <a:pt x="1" y="600"/>
                  </a:cubicBezTo>
                  <a:cubicBezTo>
                    <a:pt x="10" y="614"/>
                    <a:pt x="15" y="620"/>
                    <a:pt x="22" y="620"/>
                  </a:cubicBezTo>
                  <a:cubicBezTo>
                    <a:pt x="25" y="620"/>
                    <a:pt x="27" y="620"/>
                    <a:pt x="30" y="618"/>
                  </a:cubicBezTo>
                  <a:cubicBezTo>
                    <a:pt x="51" y="608"/>
                    <a:pt x="1758" y="48"/>
                    <a:pt x="2634" y="48"/>
                  </a:cubicBezTo>
                  <a:cubicBezTo>
                    <a:pt x="2754" y="48"/>
                    <a:pt x="2858" y="58"/>
                    <a:pt x="2940" y="82"/>
                  </a:cubicBezTo>
                  <a:lnTo>
                    <a:pt x="2952" y="82"/>
                  </a:lnTo>
                  <a:cubicBezTo>
                    <a:pt x="2964" y="82"/>
                    <a:pt x="2964" y="70"/>
                    <a:pt x="2970" y="64"/>
                  </a:cubicBezTo>
                  <a:cubicBezTo>
                    <a:pt x="2970" y="52"/>
                    <a:pt x="2970" y="34"/>
                    <a:pt x="2952" y="34"/>
                  </a:cubicBezTo>
                  <a:cubicBezTo>
                    <a:pt x="2867" y="11"/>
                    <a:pt x="2762" y="1"/>
                    <a:pt x="2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1210542" y="2400818"/>
              <a:ext cx="425423" cy="95898"/>
            </a:xfrm>
            <a:custGeom>
              <a:avLst/>
              <a:gdLst/>
              <a:ahLst/>
              <a:cxnLst/>
              <a:rect l="l" t="t" r="r" b="b"/>
              <a:pathLst>
                <a:path w="2959" h="667" extrusionOk="0">
                  <a:moveTo>
                    <a:pt x="2585" y="1"/>
                  </a:moveTo>
                  <a:cubicBezTo>
                    <a:pt x="1556" y="1"/>
                    <a:pt x="40" y="609"/>
                    <a:pt x="19" y="620"/>
                  </a:cubicBezTo>
                  <a:cubicBezTo>
                    <a:pt x="7" y="626"/>
                    <a:pt x="1" y="638"/>
                    <a:pt x="7" y="650"/>
                  </a:cubicBezTo>
                  <a:cubicBezTo>
                    <a:pt x="11" y="658"/>
                    <a:pt x="21" y="666"/>
                    <a:pt x="29" y="666"/>
                  </a:cubicBezTo>
                  <a:cubicBezTo>
                    <a:pt x="32" y="666"/>
                    <a:pt x="35" y="665"/>
                    <a:pt x="37" y="662"/>
                  </a:cubicBezTo>
                  <a:cubicBezTo>
                    <a:pt x="58" y="656"/>
                    <a:pt x="1567" y="50"/>
                    <a:pt x="2590" y="50"/>
                  </a:cubicBezTo>
                  <a:cubicBezTo>
                    <a:pt x="2711" y="50"/>
                    <a:pt x="2824" y="58"/>
                    <a:pt x="2928" y="77"/>
                  </a:cubicBezTo>
                  <a:lnTo>
                    <a:pt x="2934" y="77"/>
                  </a:lnTo>
                  <a:cubicBezTo>
                    <a:pt x="2940" y="77"/>
                    <a:pt x="2952" y="65"/>
                    <a:pt x="2952" y="53"/>
                  </a:cubicBezTo>
                  <a:cubicBezTo>
                    <a:pt x="2958" y="47"/>
                    <a:pt x="2952" y="30"/>
                    <a:pt x="2934" y="30"/>
                  </a:cubicBezTo>
                  <a:cubicBezTo>
                    <a:pt x="2827" y="10"/>
                    <a:pt x="2710" y="1"/>
                    <a:pt x="2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1502114" y="1473190"/>
              <a:ext cx="378984" cy="220551"/>
            </a:xfrm>
            <a:custGeom>
              <a:avLst/>
              <a:gdLst/>
              <a:ahLst/>
              <a:cxnLst/>
              <a:rect l="l" t="t" r="r" b="b"/>
              <a:pathLst>
                <a:path w="2636" h="1534" extrusionOk="0">
                  <a:moveTo>
                    <a:pt x="2605" y="1"/>
                  </a:moveTo>
                  <a:cubicBezTo>
                    <a:pt x="2593" y="7"/>
                    <a:pt x="793" y="549"/>
                    <a:pt x="6" y="1497"/>
                  </a:cubicBezTo>
                  <a:cubicBezTo>
                    <a:pt x="0" y="1503"/>
                    <a:pt x="0" y="1521"/>
                    <a:pt x="6" y="1527"/>
                  </a:cubicBezTo>
                  <a:cubicBezTo>
                    <a:pt x="12" y="1533"/>
                    <a:pt x="18" y="1533"/>
                    <a:pt x="30" y="1533"/>
                  </a:cubicBezTo>
                  <a:cubicBezTo>
                    <a:pt x="36" y="1533"/>
                    <a:pt x="36" y="1533"/>
                    <a:pt x="36" y="1527"/>
                  </a:cubicBezTo>
                  <a:cubicBezTo>
                    <a:pt x="817" y="585"/>
                    <a:pt x="2605" y="49"/>
                    <a:pt x="2623" y="43"/>
                  </a:cubicBezTo>
                  <a:cubicBezTo>
                    <a:pt x="2635" y="37"/>
                    <a:pt x="2635" y="31"/>
                    <a:pt x="2635" y="13"/>
                  </a:cubicBezTo>
                  <a:cubicBezTo>
                    <a:pt x="2629" y="1"/>
                    <a:pt x="2623" y="1"/>
                    <a:pt x="2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1532881" y="1571819"/>
              <a:ext cx="382435" cy="211924"/>
            </a:xfrm>
            <a:custGeom>
              <a:avLst/>
              <a:gdLst/>
              <a:ahLst/>
              <a:cxnLst/>
              <a:rect l="l" t="t" r="r" b="b"/>
              <a:pathLst>
                <a:path w="2660" h="1474" extrusionOk="0">
                  <a:moveTo>
                    <a:pt x="2630" y="1"/>
                  </a:moveTo>
                  <a:cubicBezTo>
                    <a:pt x="2606" y="1"/>
                    <a:pt x="806" y="519"/>
                    <a:pt x="7" y="1437"/>
                  </a:cubicBezTo>
                  <a:cubicBezTo>
                    <a:pt x="1" y="1443"/>
                    <a:pt x="1" y="1455"/>
                    <a:pt x="7" y="1467"/>
                  </a:cubicBezTo>
                  <a:cubicBezTo>
                    <a:pt x="13" y="1473"/>
                    <a:pt x="25" y="1473"/>
                    <a:pt x="30" y="1473"/>
                  </a:cubicBezTo>
                  <a:lnTo>
                    <a:pt x="42" y="1473"/>
                  </a:lnTo>
                  <a:cubicBezTo>
                    <a:pt x="835" y="567"/>
                    <a:pt x="2630" y="48"/>
                    <a:pt x="2648" y="42"/>
                  </a:cubicBezTo>
                  <a:cubicBezTo>
                    <a:pt x="2660" y="36"/>
                    <a:pt x="2660" y="30"/>
                    <a:pt x="2660" y="12"/>
                  </a:cubicBezTo>
                  <a:cubicBezTo>
                    <a:pt x="2654" y="1"/>
                    <a:pt x="2648" y="1"/>
                    <a:pt x="2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1565518" y="1667572"/>
              <a:ext cx="382435" cy="217244"/>
            </a:xfrm>
            <a:custGeom>
              <a:avLst/>
              <a:gdLst/>
              <a:ahLst/>
              <a:cxnLst/>
              <a:rect l="l" t="t" r="r" b="b"/>
              <a:pathLst>
                <a:path w="2660" h="1511" extrusionOk="0">
                  <a:moveTo>
                    <a:pt x="2629" y="0"/>
                  </a:moveTo>
                  <a:cubicBezTo>
                    <a:pt x="2626" y="0"/>
                    <a:pt x="2622" y="1"/>
                    <a:pt x="2618" y="2"/>
                  </a:cubicBezTo>
                  <a:cubicBezTo>
                    <a:pt x="2618" y="8"/>
                    <a:pt x="2111" y="181"/>
                    <a:pt x="1538" y="443"/>
                  </a:cubicBezTo>
                  <a:cubicBezTo>
                    <a:pt x="769" y="801"/>
                    <a:pt x="257" y="1153"/>
                    <a:pt x="12" y="1481"/>
                  </a:cubicBezTo>
                  <a:cubicBezTo>
                    <a:pt x="0" y="1487"/>
                    <a:pt x="12" y="1499"/>
                    <a:pt x="18" y="1511"/>
                  </a:cubicBezTo>
                  <a:lnTo>
                    <a:pt x="42" y="1511"/>
                  </a:lnTo>
                  <a:cubicBezTo>
                    <a:pt x="48" y="1511"/>
                    <a:pt x="48" y="1499"/>
                    <a:pt x="42" y="1499"/>
                  </a:cubicBezTo>
                  <a:cubicBezTo>
                    <a:pt x="608" y="748"/>
                    <a:pt x="2474" y="98"/>
                    <a:pt x="2623" y="50"/>
                  </a:cubicBezTo>
                  <a:lnTo>
                    <a:pt x="2635" y="50"/>
                  </a:lnTo>
                  <a:cubicBezTo>
                    <a:pt x="2647" y="38"/>
                    <a:pt x="2659" y="32"/>
                    <a:pt x="2647" y="20"/>
                  </a:cubicBezTo>
                  <a:cubicBezTo>
                    <a:pt x="2643" y="7"/>
                    <a:pt x="2638" y="0"/>
                    <a:pt x="2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1598873" y="1775833"/>
              <a:ext cx="385885" cy="203298"/>
            </a:xfrm>
            <a:custGeom>
              <a:avLst/>
              <a:gdLst/>
              <a:ahLst/>
              <a:cxnLst/>
              <a:rect l="l" t="t" r="r" b="b"/>
              <a:pathLst>
                <a:path w="2684" h="1414" extrusionOk="0">
                  <a:moveTo>
                    <a:pt x="2654" y="0"/>
                  </a:moveTo>
                  <a:cubicBezTo>
                    <a:pt x="2636" y="0"/>
                    <a:pt x="770" y="531"/>
                    <a:pt x="13" y="1372"/>
                  </a:cubicBezTo>
                  <a:cubicBezTo>
                    <a:pt x="1" y="1384"/>
                    <a:pt x="1" y="1396"/>
                    <a:pt x="13" y="1402"/>
                  </a:cubicBezTo>
                  <a:cubicBezTo>
                    <a:pt x="19" y="1413"/>
                    <a:pt x="25" y="1413"/>
                    <a:pt x="31" y="1413"/>
                  </a:cubicBezTo>
                  <a:lnTo>
                    <a:pt x="48" y="1413"/>
                  </a:lnTo>
                  <a:cubicBezTo>
                    <a:pt x="800" y="579"/>
                    <a:pt x="2648" y="54"/>
                    <a:pt x="2672" y="48"/>
                  </a:cubicBezTo>
                  <a:cubicBezTo>
                    <a:pt x="2678" y="42"/>
                    <a:pt x="2684" y="30"/>
                    <a:pt x="2684" y="18"/>
                  </a:cubicBezTo>
                  <a:cubicBezTo>
                    <a:pt x="2678" y="0"/>
                    <a:pt x="2672" y="0"/>
                    <a:pt x="2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1635823" y="1877050"/>
              <a:ext cx="381572" cy="211781"/>
            </a:xfrm>
            <a:custGeom>
              <a:avLst/>
              <a:gdLst/>
              <a:ahLst/>
              <a:cxnLst/>
              <a:rect l="l" t="t" r="r" b="b"/>
              <a:pathLst>
                <a:path w="2654" h="1473" extrusionOk="0">
                  <a:moveTo>
                    <a:pt x="2629" y="0"/>
                  </a:moveTo>
                  <a:cubicBezTo>
                    <a:pt x="2605" y="6"/>
                    <a:pt x="680" y="501"/>
                    <a:pt x="6" y="1443"/>
                  </a:cubicBezTo>
                  <a:cubicBezTo>
                    <a:pt x="0" y="1455"/>
                    <a:pt x="6" y="1467"/>
                    <a:pt x="12" y="1473"/>
                  </a:cubicBezTo>
                  <a:lnTo>
                    <a:pt x="36" y="1473"/>
                  </a:lnTo>
                  <a:cubicBezTo>
                    <a:pt x="42" y="1473"/>
                    <a:pt x="54" y="1473"/>
                    <a:pt x="36" y="1461"/>
                  </a:cubicBezTo>
                  <a:cubicBezTo>
                    <a:pt x="698" y="531"/>
                    <a:pt x="2617" y="42"/>
                    <a:pt x="2635" y="36"/>
                  </a:cubicBezTo>
                  <a:cubicBezTo>
                    <a:pt x="2647" y="36"/>
                    <a:pt x="2653" y="30"/>
                    <a:pt x="2653" y="12"/>
                  </a:cubicBezTo>
                  <a:cubicBezTo>
                    <a:pt x="2653" y="6"/>
                    <a:pt x="2647" y="0"/>
                    <a:pt x="2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1660552" y="1975535"/>
              <a:ext cx="392786" cy="211062"/>
            </a:xfrm>
            <a:custGeom>
              <a:avLst/>
              <a:gdLst/>
              <a:ahLst/>
              <a:cxnLst/>
              <a:rect l="l" t="t" r="r" b="b"/>
              <a:pathLst>
                <a:path w="2732" h="1468" extrusionOk="0">
                  <a:moveTo>
                    <a:pt x="2696" y="1"/>
                  </a:moveTo>
                  <a:cubicBezTo>
                    <a:pt x="2600" y="36"/>
                    <a:pt x="424" y="865"/>
                    <a:pt x="7" y="1437"/>
                  </a:cubicBezTo>
                  <a:cubicBezTo>
                    <a:pt x="1" y="1443"/>
                    <a:pt x="7" y="1461"/>
                    <a:pt x="13" y="1467"/>
                  </a:cubicBezTo>
                  <a:lnTo>
                    <a:pt x="43" y="1467"/>
                  </a:lnTo>
                  <a:cubicBezTo>
                    <a:pt x="454" y="901"/>
                    <a:pt x="2690" y="54"/>
                    <a:pt x="2714" y="42"/>
                  </a:cubicBezTo>
                  <a:cubicBezTo>
                    <a:pt x="2726" y="36"/>
                    <a:pt x="2732" y="24"/>
                    <a:pt x="2726" y="13"/>
                  </a:cubicBezTo>
                  <a:cubicBezTo>
                    <a:pt x="2720" y="1"/>
                    <a:pt x="2714" y="1"/>
                    <a:pt x="2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1700090" y="2073733"/>
              <a:ext cx="386748" cy="202867"/>
            </a:xfrm>
            <a:custGeom>
              <a:avLst/>
              <a:gdLst/>
              <a:ahLst/>
              <a:cxnLst/>
              <a:rect l="l" t="t" r="r" b="b"/>
              <a:pathLst>
                <a:path w="2690" h="1411" extrusionOk="0">
                  <a:moveTo>
                    <a:pt x="2660" y="1"/>
                  </a:moveTo>
                  <a:cubicBezTo>
                    <a:pt x="2657" y="1"/>
                    <a:pt x="2655" y="2"/>
                    <a:pt x="2653" y="3"/>
                  </a:cubicBezTo>
                  <a:cubicBezTo>
                    <a:pt x="2564" y="39"/>
                    <a:pt x="435" y="802"/>
                    <a:pt x="6" y="1380"/>
                  </a:cubicBezTo>
                  <a:cubicBezTo>
                    <a:pt x="0" y="1386"/>
                    <a:pt x="6" y="1404"/>
                    <a:pt x="12" y="1410"/>
                  </a:cubicBezTo>
                  <a:lnTo>
                    <a:pt x="42" y="1410"/>
                  </a:lnTo>
                  <a:cubicBezTo>
                    <a:pt x="465" y="838"/>
                    <a:pt x="2647" y="57"/>
                    <a:pt x="2665" y="45"/>
                  </a:cubicBezTo>
                  <a:cubicBezTo>
                    <a:pt x="2683" y="39"/>
                    <a:pt x="2689" y="33"/>
                    <a:pt x="2683" y="15"/>
                  </a:cubicBezTo>
                  <a:cubicBezTo>
                    <a:pt x="2679" y="6"/>
                    <a:pt x="2668" y="1"/>
                    <a:pt x="2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1735170" y="2180413"/>
              <a:ext cx="388473" cy="194671"/>
            </a:xfrm>
            <a:custGeom>
              <a:avLst/>
              <a:gdLst/>
              <a:ahLst/>
              <a:cxnLst/>
              <a:rect l="l" t="t" r="r" b="b"/>
              <a:pathLst>
                <a:path w="2702" h="1354" extrusionOk="0">
                  <a:moveTo>
                    <a:pt x="2672" y="1"/>
                  </a:moveTo>
                  <a:cubicBezTo>
                    <a:pt x="2654" y="6"/>
                    <a:pt x="680" y="567"/>
                    <a:pt x="7" y="1318"/>
                  </a:cubicBezTo>
                  <a:cubicBezTo>
                    <a:pt x="1" y="1324"/>
                    <a:pt x="1" y="1342"/>
                    <a:pt x="7" y="1348"/>
                  </a:cubicBezTo>
                  <a:cubicBezTo>
                    <a:pt x="13" y="1354"/>
                    <a:pt x="25" y="1354"/>
                    <a:pt x="30" y="1354"/>
                  </a:cubicBezTo>
                  <a:cubicBezTo>
                    <a:pt x="30" y="1354"/>
                    <a:pt x="36" y="1354"/>
                    <a:pt x="36" y="1348"/>
                  </a:cubicBezTo>
                  <a:cubicBezTo>
                    <a:pt x="710" y="609"/>
                    <a:pt x="2660" y="48"/>
                    <a:pt x="2684" y="42"/>
                  </a:cubicBezTo>
                  <a:cubicBezTo>
                    <a:pt x="2701" y="36"/>
                    <a:pt x="2701" y="30"/>
                    <a:pt x="2701" y="12"/>
                  </a:cubicBezTo>
                  <a:cubicBezTo>
                    <a:pt x="2690" y="1"/>
                    <a:pt x="2684" y="1"/>
                    <a:pt x="2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1467752" y="1547808"/>
              <a:ext cx="128676" cy="289850"/>
            </a:xfrm>
            <a:custGeom>
              <a:avLst/>
              <a:gdLst/>
              <a:ahLst/>
              <a:cxnLst/>
              <a:rect l="l" t="t" r="r" b="b"/>
              <a:pathLst>
                <a:path w="895" h="2016" extrusionOk="0">
                  <a:moveTo>
                    <a:pt x="328" y="1"/>
                  </a:moveTo>
                  <a:cubicBezTo>
                    <a:pt x="209" y="96"/>
                    <a:pt x="102" y="197"/>
                    <a:pt x="1" y="293"/>
                  </a:cubicBezTo>
                  <a:lnTo>
                    <a:pt x="585" y="2016"/>
                  </a:lnTo>
                  <a:lnTo>
                    <a:pt x="627" y="1521"/>
                  </a:lnTo>
                  <a:lnTo>
                    <a:pt x="895" y="1664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6" name="Google Shape;576;p38"/>
          <p:cNvSpPr txBox="1">
            <a:spLocks noGrp="1"/>
          </p:cNvSpPr>
          <p:nvPr>
            <p:ph type="title"/>
          </p:nvPr>
        </p:nvSpPr>
        <p:spPr>
          <a:xfrm>
            <a:off x="951448" y="1901071"/>
            <a:ext cx="7241103" cy="14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Конституционные и международно-правовые основы</a:t>
            </a:r>
            <a:br>
              <a:rPr lang="ru-RU" sz="3200" dirty="0"/>
            </a:br>
            <a:r>
              <a:rPr lang="ru-RU" sz="3200" dirty="0"/>
              <a:t>правового обеспечения защиты государственной тайны</a:t>
            </a:r>
            <a:r>
              <a:rPr lang="en-US" sz="3200" dirty="0"/>
              <a:t> </a:t>
            </a:r>
            <a:endParaRPr sz="3200" dirty="0"/>
          </a:p>
        </p:txBody>
      </p:sp>
      <p:sp>
        <p:nvSpPr>
          <p:cNvPr id="577" name="Google Shape;577;p38"/>
          <p:cNvSpPr txBox="1">
            <a:spLocks noGrp="1"/>
          </p:cNvSpPr>
          <p:nvPr>
            <p:ph type="title" idx="2"/>
          </p:nvPr>
        </p:nvSpPr>
        <p:spPr>
          <a:xfrm>
            <a:off x="3758199" y="447319"/>
            <a:ext cx="128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1</a:t>
            </a:r>
            <a:endParaRPr dirty="0"/>
          </a:p>
        </p:txBody>
      </p:sp>
      <p:cxnSp>
        <p:nvCxnSpPr>
          <p:cNvPr id="579" name="Google Shape;579;p38"/>
          <p:cNvCxnSpPr/>
          <p:nvPr/>
        </p:nvCxnSpPr>
        <p:spPr>
          <a:xfrm>
            <a:off x="3848312" y="1201440"/>
            <a:ext cx="11217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46066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4" name="Google Shape;354;p34"/>
          <p:cNvGraphicFramePr/>
          <p:nvPr>
            <p:extLst>
              <p:ext uri="{D42A27DB-BD31-4B8C-83A1-F6EECF244321}">
                <p14:modId xmlns:p14="http://schemas.microsoft.com/office/powerpoint/2010/main" val="1999968428"/>
              </p:ext>
            </p:extLst>
          </p:nvPr>
        </p:nvGraphicFramePr>
        <p:xfrm>
          <a:off x="720000" y="976834"/>
          <a:ext cx="7704000" cy="3901320"/>
        </p:xfrm>
        <a:graphic>
          <a:graphicData uri="http://schemas.openxmlformats.org/drawingml/2006/table">
            <a:tbl>
              <a:tblPr>
                <a:noFill/>
                <a:tableStyleId>{156C1A0D-3955-49CC-B811-432A02EE6144}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 Договоры о неразглашении (</a:t>
                      </a:r>
                      <a:r>
                        <a:rPr lang="en-US" sz="16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NDA) </a:t>
                      </a:r>
                      <a:endParaRPr sz="1600" b="1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Подписываются с сотрудниками, партнерами и другими лицами, имеющими доступ к конфиденциальной информации. Они обязуют стороны не разглашать полученную информацию.</a:t>
                      </a:r>
                      <a:endParaRPr sz="1600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2. Внутренние политики и процедуры</a:t>
                      </a:r>
                      <a:endParaRPr sz="1600" b="1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Разработка и внедрение политик безопасности, контроль доступа к информации, обучение сотрудников.</a:t>
                      </a:r>
                      <a:endParaRPr sz="1600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3. Технические меры</a:t>
                      </a:r>
                      <a:endParaRPr sz="1600" b="1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Использование систем шифрования, антивирусного ПО, ограничение доступа к данным, регулярное обновление программного обеспечения.</a:t>
                      </a:r>
                      <a:endParaRPr sz="1600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4. Физическая безопасность</a:t>
                      </a:r>
                      <a:endParaRPr sz="1600" b="1" dirty="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Ограничение физического доступа к помещениям, где хранится конфиденциальная информация, использование сейфов и других средств защиты.</a:t>
                      </a:r>
                      <a:endParaRPr sz="1600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355" name="Google Shape;355;p34"/>
          <p:cNvSpPr txBox="1">
            <a:spLocks noGrp="1"/>
          </p:cNvSpPr>
          <p:nvPr>
            <p:ph type="title"/>
          </p:nvPr>
        </p:nvSpPr>
        <p:spPr>
          <a:xfrm>
            <a:off x="719999" y="257135"/>
            <a:ext cx="835666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3. Меры по защите коммерческой тайны</a:t>
            </a:r>
            <a:endParaRPr lang="en-US" sz="3200" dirty="0"/>
          </a:p>
        </p:txBody>
      </p:sp>
      <p:grpSp>
        <p:nvGrpSpPr>
          <p:cNvPr id="359" name="Google Shape;359;p34"/>
          <p:cNvGrpSpPr/>
          <p:nvPr/>
        </p:nvGrpSpPr>
        <p:grpSpPr>
          <a:xfrm>
            <a:off x="8301871" y="4097773"/>
            <a:ext cx="898496" cy="964958"/>
            <a:chOff x="7143450" y="122481"/>
            <a:chExt cx="1280540" cy="1453345"/>
          </a:xfrm>
        </p:grpSpPr>
        <p:grpSp>
          <p:nvGrpSpPr>
            <p:cNvPr id="360" name="Google Shape;360;p34"/>
            <p:cNvGrpSpPr/>
            <p:nvPr/>
          </p:nvGrpSpPr>
          <p:grpSpPr>
            <a:xfrm>
              <a:off x="7662926" y="122481"/>
              <a:ext cx="761064" cy="825066"/>
              <a:chOff x="7511392" y="307000"/>
              <a:chExt cx="863570" cy="936192"/>
            </a:xfrm>
          </p:grpSpPr>
          <p:sp>
            <p:nvSpPr>
              <p:cNvPr id="361" name="Google Shape;361;p34"/>
              <p:cNvSpPr/>
              <p:nvPr/>
            </p:nvSpPr>
            <p:spPr>
              <a:xfrm>
                <a:off x="7927457" y="838406"/>
                <a:ext cx="447505" cy="404786"/>
              </a:xfrm>
              <a:custGeom>
                <a:avLst/>
                <a:gdLst/>
                <a:ahLst/>
                <a:cxnLst/>
                <a:rect l="l" t="t" r="r" b="b"/>
                <a:pathLst>
                  <a:path w="5552" h="5022" extrusionOk="0">
                    <a:moveTo>
                      <a:pt x="2386" y="1"/>
                    </a:moveTo>
                    <a:cubicBezTo>
                      <a:pt x="2386" y="7"/>
                      <a:pt x="1" y="2159"/>
                      <a:pt x="1342" y="4353"/>
                    </a:cubicBezTo>
                    <a:cubicBezTo>
                      <a:pt x="1342" y="4353"/>
                      <a:pt x="2052" y="5021"/>
                      <a:pt x="3210" y="5021"/>
                    </a:cubicBezTo>
                    <a:cubicBezTo>
                      <a:pt x="3863" y="5021"/>
                      <a:pt x="4659" y="4809"/>
                      <a:pt x="5551" y="4144"/>
                    </a:cubicBezTo>
                    <a:cubicBezTo>
                      <a:pt x="5551" y="4144"/>
                      <a:pt x="3280" y="3125"/>
                      <a:pt x="23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4"/>
              <p:cNvSpPr/>
              <p:nvPr/>
            </p:nvSpPr>
            <p:spPr>
              <a:xfrm>
                <a:off x="7511392" y="307000"/>
                <a:ext cx="787164" cy="882356"/>
              </a:xfrm>
              <a:custGeom>
                <a:avLst/>
                <a:gdLst/>
                <a:ahLst/>
                <a:cxnLst/>
                <a:rect l="l" t="t" r="r" b="b"/>
                <a:pathLst>
                  <a:path w="9766" h="10947" extrusionOk="0">
                    <a:moveTo>
                      <a:pt x="7989" y="0"/>
                    </a:moveTo>
                    <a:cubicBezTo>
                      <a:pt x="7989" y="0"/>
                      <a:pt x="0" y="3476"/>
                      <a:pt x="6504" y="10946"/>
                    </a:cubicBezTo>
                    <a:cubicBezTo>
                      <a:pt x="6504" y="10946"/>
                      <a:pt x="5473" y="8436"/>
                      <a:pt x="9766" y="6141"/>
                    </a:cubicBezTo>
                    <a:cubicBezTo>
                      <a:pt x="9766" y="6141"/>
                      <a:pt x="7917" y="2880"/>
                      <a:pt x="79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3" name="Google Shape;363;p34"/>
            <p:cNvGrpSpPr/>
            <p:nvPr/>
          </p:nvGrpSpPr>
          <p:grpSpPr>
            <a:xfrm>
              <a:off x="7143450" y="750750"/>
              <a:ext cx="822267" cy="825076"/>
              <a:chOff x="7143450" y="750750"/>
              <a:chExt cx="822267" cy="825076"/>
            </a:xfrm>
          </p:grpSpPr>
          <p:sp>
            <p:nvSpPr>
              <p:cNvPr id="364" name="Google Shape;364;p34"/>
              <p:cNvSpPr/>
              <p:nvPr/>
            </p:nvSpPr>
            <p:spPr>
              <a:xfrm>
                <a:off x="7143450" y="1168291"/>
                <a:ext cx="414826" cy="407534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4359" extrusionOk="0">
                    <a:moveTo>
                      <a:pt x="1" y="0"/>
                    </a:moveTo>
                    <a:lnTo>
                      <a:pt x="1068" y="4358"/>
                    </a:lnTo>
                    <a:lnTo>
                      <a:pt x="4437" y="13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4"/>
              <p:cNvSpPr/>
              <p:nvPr/>
            </p:nvSpPr>
            <p:spPr>
              <a:xfrm>
                <a:off x="7555940" y="991028"/>
                <a:ext cx="409778" cy="408656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4371" extrusionOk="0">
                    <a:moveTo>
                      <a:pt x="3316" y="0"/>
                    </a:moveTo>
                    <a:lnTo>
                      <a:pt x="1" y="3238"/>
                    </a:lnTo>
                    <a:lnTo>
                      <a:pt x="4383" y="4370"/>
                    </a:lnTo>
                    <a:lnTo>
                      <a:pt x="33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4"/>
              <p:cNvSpPr/>
              <p:nvPr/>
            </p:nvSpPr>
            <p:spPr>
              <a:xfrm>
                <a:off x="7243300" y="1293665"/>
                <a:ext cx="722417" cy="282160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3018" extrusionOk="0">
                    <a:moveTo>
                      <a:pt x="3345" y="1"/>
                    </a:moveTo>
                    <a:lnTo>
                      <a:pt x="0" y="3017"/>
                    </a:lnTo>
                    <a:lnTo>
                      <a:pt x="7727" y="1133"/>
                    </a:lnTo>
                    <a:lnTo>
                      <a:pt x="33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4"/>
              <p:cNvSpPr/>
              <p:nvPr/>
            </p:nvSpPr>
            <p:spPr>
              <a:xfrm>
                <a:off x="7143450" y="765802"/>
                <a:ext cx="722510" cy="527952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5647" extrusionOk="0">
                    <a:moveTo>
                      <a:pt x="3035" y="1"/>
                    </a:moveTo>
                    <a:lnTo>
                      <a:pt x="1" y="4305"/>
                    </a:lnTo>
                    <a:lnTo>
                      <a:pt x="4413" y="5647"/>
                    </a:lnTo>
                    <a:lnTo>
                      <a:pt x="7728" y="2409"/>
                    </a:lnTo>
                    <a:lnTo>
                      <a:pt x="30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4"/>
              <p:cNvSpPr/>
              <p:nvPr/>
            </p:nvSpPr>
            <p:spPr>
              <a:xfrm>
                <a:off x="7162429" y="750750"/>
                <a:ext cx="635562" cy="541883"/>
              </a:xfrm>
              <a:custGeom>
                <a:avLst/>
                <a:gdLst/>
                <a:ahLst/>
                <a:cxnLst/>
                <a:rect l="l" t="t" r="r" b="b"/>
                <a:pathLst>
                  <a:path w="6798" h="5796" extrusionOk="0">
                    <a:moveTo>
                      <a:pt x="5998" y="1"/>
                    </a:moveTo>
                    <a:lnTo>
                      <a:pt x="1" y="1467"/>
                    </a:lnTo>
                    <a:lnTo>
                      <a:pt x="805" y="4770"/>
                    </a:lnTo>
                    <a:lnTo>
                      <a:pt x="4216" y="5796"/>
                    </a:lnTo>
                    <a:lnTo>
                      <a:pt x="6797" y="3280"/>
                    </a:lnTo>
                    <a:lnTo>
                      <a:pt x="59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4"/>
              <p:cNvSpPr/>
              <p:nvPr/>
            </p:nvSpPr>
            <p:spPr>
              <a:xfrm>
                <a:off x="7210391" y="857052"/>
                <a:ext cx="515144" cy="131450"/>
              </a:xfrm>
              <a:custGeom>
                <a:avLst/>
                <a:gdLst/>
                <a:ahLst/>
                <a:cxnLst/>
                <a:rect l="l" t="t" r="r" b="b"/>
                <a:pathLst>
                  <a:path w="5510" h="1406" extrusionOk="0">
                    <a:moveTo>
                      <a:pt x="5461" y="1"/>
                    </a:moveTo>
                    <a:cubicBezTo>
                      <a:pt x="5458" y="1"/>
                      <a:pt x="5454" y="1"/>
                      <a:pt x="5449" y="2"/>
                    </a:cubicBezTo>
                    <a:lnTo>
                      <a:pt x="36" y="1320"/>
                    </a:lnTo>
                    <a:cubicBezTo>
                      <a:pt x="12" y="1332"/>
                      <a:pt x="0" y="1350"/>
                      <a:pt x="6" y="1374"/>
                    </a:cubicBezTo>
                    <a:cubicBezTo>
                      <a:pt x="16" y="1393"/>
                      <a:pt x="30" y="1405"/>
                      <a:pt x="48" y="1405"/>
                    </a:cubicBezTo>
                    <a:cubicBezTo>
                      <a:pt x="52" y="1405"/>
                      <a:pt x="56" y="1405"/>
                      <a:pt x="60" y="1404"/>
                    </a:cubicBezTo>
                    <a:lnTo>
                      <a:pt x="5473" y="86"/>
                    </a:lnTo>
                    <a:cubicBezTo>
                      <a:pt x="5491" y="80"/>
                      <a:pt x="5509" y="56"/>
                      <a:pt x="5503" y="32"/>
                    </a:cubicBezTo>
                    <a:cubicBezTo>
                      <a:pt x="5493" y="13"/>
                      <a:pt x="5479" y="1"/>
                      <a:pt x="54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4"/>
              <p:cNvSpPr/>
              <p:nvPr/>
            </p:nvSpPr>
            <p:spPr>
              <a:xfrm>
                <a:off x="7201415" y="820309"/>
                <a:ext cx="515144" cy="131357"/>
              </a:xfrm>
              <a:custGeom>
                <a:avLst/>
                <a:gdLst/>
                <a:ahLst/>
                <a:cxnLst/>
                <a:rect l="l" t="t" r="r" b="b"/>
                <a:pathLst>
                  <a:path w="5510" h="1405" extrusionOk="0">
                    <a:moveTo>
                      <a:pt x="5460" y="0"/>
                    </a:moveTo>
                    <a:cubicBezTo>
                      <a:pt x="5456" y="0"/>
                      <a:pt x="5453" y="1"/>
                      <a:pt x="5450" y="2"/>
                    </a:cubicBezTo>
                    <a:lnTo>
                      <a:pt x="37" y="1320"/>
                    </a:lnTo>
                    <a:cubicBezTo>
                      <a:pt x="13" y="1326"/>
                      <a:pt x="1" y="1349"/>
                      <a:pt x="7" y="1373"/>
                    </a:cubicBezTo>
                    <a:cubicBezTo>
                      <a:pt x="12" y="1393"/>
                      <a:pt x="29" y="1405"/>
                      <a:pt x="48" y="1405"/>
                    </a:cubicBezTo>
                    <a:cubicBezTo>
                      <a:pt x="52" y="1405"/>
                      <a:pt x="56" y="1404"/>
                      <a:pt x="61" y="1403"/>
                    </a:cubicBezTo>
                    <a:lnTo>
                      <a:pt x="5468" y="85"/>
                    </a:lnTo>
                    <a:cubicBezTo>
                      <a:pt x="5492" y="74"/>
                      <a:pt x="5510" y="56"/>
                      <a:pt x="5498" y="32"/>
                    </a:cubicBezTo>
                    <a:cubicBezTo>
                      <a:pt x="5493" y="12"/>
                      <a:pt x="5476" y="0"/>
                      <a:pt x="54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4"/>
              <p:cNvSpPr/>
              <p:nvPr/>
            </p:nvSpPr>
            <p:spPr>
              <a:xfrm>
                <a:off x="7228809" y="931753"/>
                <a:ext cx="514489" cy="131357"/>
              </a:xfrm>
              <a:custGeom>
                <a:avLst/>
                <a:gdLst/>
                <a:ahLst/>
                <a:cxnLst/>
                <a:rect l="l" t="t" r="r" b="b"/>
                <a:pathLst>
                  <a:path w="5503" h="1405" extrusionOk="0">
                    <a:moveTo>
                      <a:pt x="5455" y="1"/>
                    </a:moveTo>
                    <a:cubicBezTo>
                      <a:pt x="5451" y="1"/>
                      <a:pt x="5447" y="1"/>
                      <a:pt x="5443" y="2"/>
                    </a:cubicBezTo>
                    <a:lnTo>
                      <a:pt x="36" y="1320"/>
                    </a:lnTo>
                    <a:cubicBezTo>
                      <a:pt x="12" y="1326"/>
                      <a:pt x="0" y="1350"/>
                      <a:pt x="6" y="1374"/>
                    </a:cubicBezTo>
                    <a:cubicBezTo>
                      <a:pt x="11" y="1393"/>
                      <a:pt x="28" y="1405"/>
                      <a:pt x="47" y="1405"/>
                    </a:cubicBezTo>
                    <a:cubicBezTo>
                      <a:pt x="51" y="1405"/>
                      <a:pt x="56" y="1404"/>
                      <a:pt x="60" y="1403"/>
                    </a:cubicBezTo>
                    <a:lnTo>
                      <a:pt x="5467" y="86"/>
                    </a:lnTo>
                    <a:cubicBezTo>
                      <a:pt x="5491" y="74"/>
                      <a:pt x="5503" y="56"/>
                      <a:pt x="5497" y="32"/>
                    </a:cubicBezTo>
                    <a:cubicBezTo>
                      <a:pt x="5492" y="12"/>
                      <a:pt x="5475" y="1"/>
                      <a:pt x="54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4"/>
              <p:cNvSpPr/>
              <p:nvPr/>
            </p:nvSpPr>
            <p:spPr>
              <a:xfrm>
                <a:off x="7219273" y="893888"/>
                <a:ext cx="515144" cy="131544"/>
              </a:xfrm>
              <a:custGeom>
                <a:avLst/>
                <a:gdLst/>
                <a:ahLst/>
                <a:cxnLst/>
                <a:rect l="l" t="t" r="r" b="b"/>
                <a:pathLst>
                  <a:path w="5510" h="1407" extrusionOk="0">
                    <a:moveTo>
                      <a:pt x="5459" y="1"/>
                    </a:moveTo>
                    <a:cubicBezTo>
                      <a:pt x="5456" y="1"/>
                      <a:pt x="5453" y="1"/>
                      <a:pt x="5450" y="2"/>
                    </a:cubicBezTo>
                    <a:lnTo>
                      <a:pt x="42" y="1325"/>
                    </a:lnTo>
                    <a:cubicBezTo>
                      <a:pt x="19" y="1331"/>
                      <a:pt x="1" y="1355"/>
                      <a:pt x="13" y="1373"/>
                    </a:cubicBezTo>
                    <a:cubicBezTo>
                      <a:pt x="17" y="1392"/>
                      <a:pt x="33" y="1407"/>
                      <a:pt x="48" y="1407"/>
                    </a:cubicBezTo>
                    <a:cubicBezTo>
                      <a:pt x="52" y="1407"/>
                      <a:pt x="56" y="1406"/>
                      <a:pt x="60" y="1403"/>
                    </a:cubicBezTo>
                    <a:lnTo>
                      <a:pt x="5474" y="85"/>
                    </a:lnTo>
                    <a:cubicBezTo>
                      <a:pt x="5498" y="85"/>
                      <a:pt x="5510" y="62"/>
                      <a:pt x="5504" y="32"/>
                    </a:cubicBezTo>
                    <a:cubicBezTo>
                      <a:pt x="5498" y="16"/>
                      <a:pt x="5480" y="1"/>
                      <a:pt x="54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4"/>
              <p:cNvSpPr/>
              <p:nvPr/>
            </p:nvSpPr>
            <p:spPr>
              <a:xfrm>
                <a:off x="7246572" y="1005426"/>
                <a:ext cx="515144" cy="131544"/>
              </a:xfrm>
              <a:custGeom>
                <a:avLst/>
                <a:gdLst/>
                <a:ahLst/>
                <a:cxnLst/>
                <a:rect l="l" t="t" r="r" b="b"/>
                <a:pathLst>
                  <a:path w="5510" h="1407" extrusionOk="0">
                    <a:moveTo>
                      <a:pt x="5459" y="0"/>
                    </a:moveTo>
                    <a:cubicBezTo>
                      <a:pt x="5456" y="0"/>
                      <a:pt x="5453" y="1"/>
                      <a:pt x="5450" y="1"/>
                    </a:cubicBezTo>
                    <a:lnTo>
                      <a:pt x="37" y="1325"/>
                    </a:lnTo>
                    <a:cubicBezTo>
                      <a:pt x="13" y="1331"/>
                      <a:pt x="1" y="1355"/>
                      <a:pt x="7" y="1373"/>
                    </a:cubicBezTo>
                    <a:cubicBezTo>
                      <a:pt x="16" y="1391"/>
                      <a:pt x="29" y="1406"/>
                      <a:pt x="46" y="1406"/>
                    </a:cubicBezTo>
                    <a:cubicBezTo>
                      <a:pt x="50" y="1406"/>
                      <a:pt x="55" y="1405"/>
                      <a:pt x="60" y="1402"/>
                    </a:cubicBezTo>
                    <a:lnTo>
                      <a:pt x="5474" y="85"/>
                    </a:lnTo>
                    <a:cubicBezTo>
                      <a:pt x="5492" y="79"/>
                      <a:pt x="5510" y="55"/>
                      <a:pt x="5504" y="31"/>
                    </a:cubicBezTo>
                    <a:cubicBezTo>
                      <a:pt x="5493" y="16"/>
                      <a:pt x="5479" y="0"/>
                      <a:pt x="54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4"/>
              <p:cNvSpPr/>
              <p:nvPr/>
            </p:nvSpPr>
            <p:spPr>
              <a:xfrm>
                <a:off x="7237691" y="968589"/>
                <a:ext cx="515144" cy="131357"/>
              </a:xfrm>
              <a:custGeom>
                <a:avLst/>
                <a:gdLst/>
                <a:ahLst/>
                <a:cxnLst/>
                <a:rect l="l" t="t" r="r" b="b"/>
                <a:pathLst>
                  <a:path w="5510" h="1405" extrusionOk="0">
                    <a:moveTo>
                      <a:pt x="5459" y="0"/>
                    </a:moveTo>
                    <a:cubicBezTo>
                      <a:pt x="5456" y="0"/>
                      <a:pt x="5453" y="1"/>
                      <a:pt x="5450" y="2"/>
                    </a:cubicBezTo>
                    <a:lnTo>
                      <a:pt x="36" y="1319"/>
                    </a:lnTo>
                    <a:cubicBezTo>
                      <a:pt x="12" y="1331"/>
                      <a:pt x="0" y="1349"/>
                      <a:pt x="6" y="1373"/>
                    </a:cubicBezTo>
                    <a:cubicBezTo>
                      <a:pt x="11" y="1393"/>
                      <a:pt x="29" y="1404"/>
                      <a:pt x="48" y="1404"/>
                    </a:cubicBezTo>
                    <a:cubicBezTo>
                      <a:pt x="52" y="1404"/>
                      <a:pt x="56" y="1404"/>
                      <a:pt x="60" y="1403"/>
                    </a:cubicBezTo>
                    <a:lnTo>
                      <a:pt x="5468" y="85"/>
                    </a:lnTo>
                    <a:cubicBezTo>
                      <a:pt x="5491" y="79"/>
                      <a:pt x="5509" y="55"/>
                      <a:pt x="5497" y="32"/>
                    </a:cubicBezTo>
                    <a:cubicBezTo>
                      <a:pt x="5492" y="12"/>
                      <a:pt x="5475" y="0"/>
                      <a:pt x="54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4"/>
              <p:cNvSpPr/>
              <p:nvPr/>
            </p:nvSpPr>
            <p:spPr>
              <a:xfrm>
                <a:off x="7255548" y="1042449"/>
                <a:ext cx="515144" cy="131544"/>
              </a:xfrm>
              <a:custGeom>
                <a:avLst/>
                <a:gdLst/>
                <a:ahLst/>
                <a:cxnLst/>
                <a:rect l="l" t="t" r="r" b="b"/>
                <a:pathLst>
                  <a:path w="5510" h="1407" extrusionOk="0">
                    <a:moveTo>
                      <a:pt x="5465" y="1"/>
                    </a:moveTo>
                    <a:cubicBezTo>
                      <a:pt x="5460" y="1"/>
                      <a:pt x="5455" y="2"/>
                      <a:pt x="5449" y="5"/>
                    </a:cubicBezTo>
                    <a:lnTo>
                      <a:pt x="42" y="1322"/>
                    </a:lnTo>
                    <a:cubicBezTo>
                      <a:pt x="18" y="1328"/>
                      <a:pt x="0" y="1352"/>
                      <a:pt x="12" y="1376"/>
                    </a:cubicBezTo>
                    <a:cubicBezTo>
                      <a:pt x="17" y="1392"/>
                      <a:pt x="36" y="1407"/>
                      <a:pt x="52" y="1407"/>
                    </a:cubicBezTo>
                    <a:cubicBezTo>
                      <a:pt x="55" y="1407"/>
                      <a:pt x="57" y="1407"/>
                      <a:pt x="60" y="1406"/>
                    </a:cubicBezTo>
                    <a:lnTo>
                      <a:pt x="5473" y="82"/>
                    </a:lnTo>
                    <a:cubicBezTo>
                      <a:pt x="5497" y="82"/>
                      <a:pt x="5509" y="52"/>
                      <a:pt x="5503" y="35"/>
                    </a:cubicBezTo>
                    <a:cubicBezTo>
                      <a:pt x="5498" y="16"/>
                      <a:pt x="5483" y="1"/>
                      <a:pt x="5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4"/>
              <p:cNvSpPr/>
              <p:nvPr/>
            </p:nvSpPr>
            <p:spPr>
              <a:xfrm>
                <a:off x="7556501" y="1292543"/>
                <a:ext cx="409217" cy="107142"/>
              </a:xfrm>
              <a:custGeom>
                <a:avLst/>
                <a:gdLst/>
                <a:ahLst/>
                <a:cxnLst/>
                <a:rect l="l" t="t" r="r" b="b"/>
                <a:pathLst>
                  <a:path w="4377" h="1146" extrusionOk="0">
                    <a:moveTo>
                      <a:pt x="1" y="1"/>
                    </a:moveTo>
                    <a:lnTo>
                      <a:pt x="4377" y="1145"/>
                    </a:lnTo>
                    <a:lnTo>
                      <a:pt x="4335" y="9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4"/>
              <p:cNvSpPr/>
              <p:nvPr/>
            </p:nvSpPr>
            <p:spPr>
              <a:xfrm>
                <a:off x="7238813" y="1292543"/>
                <a:ext cx="317781" cy="283282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030" extrusionOk="0">
                    <a:moveTo>
                      <a:pt x="3399" y="1"/>
                    </a:moveTo>
                    <a:lnTo>
                      <a:pt x="0" y="2845"/>
                    </a:lnTo>
                    <a:lnTo>
                      <a:pt x="48" y="3029"/>
                    </a:lnTo>
                    <a:lnTo>
                      <a:pt x="33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43"/>
          <p:cNvSpPr txBox="1">
            <a:spLocks noGrp="1"/>
          </p:cNvSpPr>
          <p:nvPr>
            <p:ph type="title"/>
          </p:nvPr>
        </p:nvSpPr>
        <p:spPr>
          <a:xfrm>
            <a:off x="720000" y="21955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4. Ответственность за нарушение коммерческой тайны</a:t>
            </a:r>
            <a:endParaRPr lang="en-US" sz="3200" dirty="0"/>
          </a:p>
        </p:txBody>
      </p:sp>
      <p:sp>
        <p:nvSpPr>
          <p:cNvPr id="782" name="Google Shape;782;p43"/>
          <p:cNvSpPr txBox="1">
            <a:spLocks noGrp="1"/>
          </p:cNvSpPr>
          <p:nvPr>
            <p:ph type="subTitle" idx="1"/>
          </p:nvPr>
        </p:nvSpPr>
        <p:spPr>
          <a:xfrm>
            <a:off x="909409" y="2789127"/>
            <a:ext cx="3123971" cy="4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Гражданско-правовая ответственность:</a:t>
            </a:r>
            <a:endParaRPr lang="en-US" sz="2000" dirty="0"/>
          </a:p>
        </p:txBody>
      </p:sp>
      <p:sp>
        <p:nvSpPr>
          <p:cNvPr id="783" name="Google Shape;783;p43"/>
          <p:cNvSpPr txBox="1">
            <a:spLocks noGrp="1"/>
          </p:cNvSpPr>
          <p:nvPr>
            <p:ph type="subTitle" idx="2"/>
          </p:nvPr>
        </p:nvSpPr>
        <p:spPr>
          <a:xfrm>
            <a:off x="4980254" y="2776601"/>
            <a:ext cx="2634300" cy="4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Уголовная ответственность:</a:t>
            </a:r>
            <a:endParaRPr lang="en-US" sz="2000" dirty="0"/>
          </a:p>
        </p:txBody>
      </p:sp>
      <p:sp>
        <p:nvSpPr>
          <p:cNvPr id="784" name="Google Shape;784;p43"/>
          <p:cNvSpPr txBox="1">
            <a:spLocks noGrp="1"/>
          </p:cNvSpPr>
          <p:nvPr>
            <p:ph type="subTitle" idx="3"/>
          </p:nvPr>
        </p:nvSpPr>
        <p:spPr>
          <a:xfrm>
            <a:off x="735825" y="3064440"/>
            <a:ext cx="3579277" cy="10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Включает возмещение убытков, уплату штрафов, компенсацию морального вреда.</a:t>
            </a:r>
            <a:endParaRPr lang="es-ES" sz="1800" dirty="0"/>
          </a:p>
        </p:txBody>
      </p:sp>
      <p:sp>
        <p:nvSpPr>
          <p:cNvPr id="785" name="Google Shape;785;p43"/>
          <p:cNvSpPr txBox="1">
            <a:spLocks noGrp="1"/>
          </p:cNvSpPr>
          <p:nvPr>
            <p:ph type="subTitle" idx="4"/>
          </p:nvPr>
        </p:nvSpPr>
        <p:spPr>
          <a:xfrm>
            <a:off x="4636686" y="3060555"/>
            <a:ext cx="3643020" cy="10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Нарушение коммерческой тайны может повлечь уголовное преследование, особенно если оно связано с мошенничеством или шпионажем.</a:t>
            </a:r>
            <a:endParaRPr lang="es-ES" sz="1800" dirty="0"/>
          </a:p>
        </p:txBody>
      </p:sp>
      <p:sp>
        <p:nvSpPr>
          <p:cNvPr id="786" name="Google Shape;786;p43"/>
          <p:cNvSpPr/>
          <p:nvPr/>
        </p:nvSpPr>
        <p:spPr>
          <a:xfrm>
            <a:off x="2073161" y="1710343"/>
            <a:ext cx="645000" cy="81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3"/>
          <p:cNvSpPr/>
          <p:nvPr/>
        </p:nvSpPr>
        <p:spPr>
          <a:xfrm>
            <a:off x="5974904" y="1710343"/>
            <a:ext cx="645000" cy="81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5" name="Google Shape;825;p43"/>
          <p:cNvGrpSpPr/>
          <p:nvPr/>
        </p:nvGrpSpPr>
        <p:grpSpPr>
          <a:xfrm>
            <a:off x="2213901" y="1934754"/>
            <a:ext cx="363518" cy="370178"/>
            <a:chOff x="-40742750" y="3972175"/>
            <a:chExt cx="311125" cy="316825"/>
          </a:xfrm>
        </p:grpSpPr>
        <p:sp>
          <p:nvSpPr>
            <p:cNvPr id="826" name="Google Shape;826;p43"/>
            <p:cNvSpPr/>
            <p:nvPr/>
          </p:nvSpPr>
          <p:spPr>
            <a:xfrm>
              <a:off x="-40699425" y="4118075"/>
              <a:ext cx="226850" cy="101625"/>
            </a:xfrm>
            <a:custGeom>
              <a:avLst/>
              <a:gdLst/>
              <a:ahLst/>
              <a:cxnLst/>
              <a:rect l="l" t="t" r="r" b="b"/>
              <a:pathLst>
                <a:path w="9074" h="4065" extrusionOk="0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-40742750" y="3972175"/>
              <a:ext cx="311125" cy="316825"/>
            </a:xfrm>
            <a:custGeom>
              <a:avLst/>
              <a:gdLst/>
              <a:ahLst/>
              <a:cxnLst/>
              <a:rect l="l" t="t" r="r" b="b"/>
              <a:pathLst>
                <a:path w="12445" h="12673" extrusionOk="0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43"/>
          <p:cNvGrpSpPr/>
          <p:nvPr/>
        </p:nvGrpSpPr>
        <p:grpSpPr>
          <a:xfrm>
            <a:off x="6115630" y="1934856"/>
            <a:ext cx="363548" cy="369974"/>
            <a:chOff x="-40372575" y="3604550"/>
            <a:chExt cx="311150" cy="316650"/>
          </a:xfrm>
        </p:grpSpPr>
        <p:sp>
          <p:nvSpPr>
            <p:cNvPr id="829" name="Google Shape;829;p43"/>
            <p:cNvSpPr/>
            <p:nvPr/>
          </p:nvSpPr>
          <p:spPr>
            <a:xfrm>
              <a:off x="-40372575" y="3604550"/>
              <a:ext cx="311150" cy="134475"/>
            </a:xfrm>
            <a:custGeom>
              <a:avLst/>
              <a:gdLst/>
              <a:ahLst/>
              <a:cxnLst/>
              <a:rect l="l" t="t" r="r" b="b"/>
              <a:pathLst>
                <a:path w="12446" h="5379" extrusionOk="0">
                  <a:moveTo>
                    <a:pt x="3088" y="0"/>
                  </a:moveTo>
                  <a:cubicBezTo>
                    <a:pt x="1639" y="0"/>
                    <a:pt x="316" y="1008"/>
                    <a:pt x="95" y="2489"/>
                  </a:cubicBezTo>
                  <a:cubicBezTo>
                    <a:pt x="1" y="3214"/>
                    <a:pt x="190" y="3938"/>
                    <a:pt x="568" y="4506"/>
                  </a:cubicBezTo>
                  <a:cubicBezTo>
                    <a:pt x="962" y="5071"/>
                    <a:pt x="1607" y="5366"/>
                    <a:pt x="2240" y="5366"/>
                  </a:cubicBezTo>
                  <a:cubicBezTo>
                    <a:pt x="2772" y="5366"/>
                    <a:pt x="3296" y="5157"/>
                    <a:pt x="3655" y="4726"/>
                  </a:cubicBezTo>
                  <a:cubicBezTo>
                    <a:pt x="4569" y="3655"/>
                    <a:pt x="3844" y="2489"/>
                    <a:pt x="2836" y="2489"/>
                  </a:cubicBezTo>
                  <a:cubicBezTo>
                    <a:pt x="2584" y="2489"/>
                    <a:pt x="2427" y="2678"/>
                    <a:pt x="2427" y="2899"/>
                  </a:cubicBezTo>
                  <a:cubicBezTo>
                    <a:pt x="2427" y="3151"/>
                    <a:pt x="2616" y="3308"/>
                    <a:pt x="2836" y="3340"/>
                  </a:cubicBezTo>
                  <a:cubicBezTo>
                    <a:pt x="3057" y="3340"/>
                    <a:pt x="3214" y="3529"/>
                    <a:pt x="3214" y="3749"/>
                  </a:cubicBezTo>
                  <a:cubicBezTo>
                    <a:pt x="3214" y="3970"/>
                    <a:pt x="3025" y="4127"/>
                    <a:pt x="2836" y="4127"/>
                  </a:cubicBezTo>
                  <a:cubicBezTo>
                    <a:pt x="2049" y="4127"/>
                    <a:pt x="1450" y="3434"/>
                    <a:pt x="1608" y="2584"/>
                  </a:cubicBezTo>
                  <a:cubicBezTo>
                    <a:pt x="1754" y="1999"/>
                    <a:pt x="2279" y="1632"/>
                    <a:pt x="2882" y="1632"/>
                  </a:cubicBezTo>
                  <a:cubicBezTo>
                    <a:pt x="2930" y="1632"/>
                    <a:pt x="2977" y="1634"/>
                    <a:pt x="3025" y="1639"/>
                  </a:cubicBezTo>
                  <a:cubicBezTo>
                    <a:pt x="3624" y="1733"/>
                    <a:pt x="4128" y="2048"/>
                    <a:pt x="4474" y="2489"/>
                  </a:cubicBezTo>
                  <a:lnTo>
                    <a:pt x="7908" y="2489"/>
                  </a:lnTo>
                  <a:cubicBezTo>
                    <a:pt x="8255" y="2017"/>
                    <a:pt x="8759" y="1702"/>
                    <a:pt x="9358" y="1639"/>
                  </a:cubicBezTo>
                  <a:cubicBezTo>
                    <a:pt x="9406" y="1634"/>
                    <a:pt x="9453" y="1632"/>
                    <a:pt x="9501" y="1632"/>
                  </a:cubicBezTo>
                  <a:cubicBezTo>
                    <a:pt x="10104" y="1632"/>
                    <a:pt x="10629" y="1999"/>
                    <a:pt x="10775" y="2584"/>
                  </a:cubicBezTo>
                  <a:cubicBezTo>
                    <a:pt x="10964" y="3434"/>
                    <a:pt x="10334" y="4127"/>
                    <a:pt x="9547" y="4127"/>
                  </a:cubicBezTo>
                  <a:cubicBezTo>
                    <a:pt x="9326" y="4127"/>
                    <a:pt x="9137" y="3938"/>
                    <a:pt x="9137" y="3749"/>
                  </a:cubicBezTo>
                  <a:cubicBezTo>
                    <a:pt x="9137" y="3497"/>
                    <a:pt x="9326" y="3340"/>
                    <a:pt x="9547" y="3340"/>
                  </a:cubicBezTo>
                  <a:cubicBezTo>
                    <a:pt x="9799" y="3340"/>
                    <a:pt x="9956" y="3151"/>
                    <a:pt x="9956" y="2899"/>
                  </a:cubicBezTo>
                  <a:cubicBezTo>
                    <a:pt x="9956" y="2678"/>
                    <a:pt x="9767" y="2521"/>
                    <a:pt x="9547" y="2489"/>
                  </a:cubicBezTo>
                  <a:cubicBezTo>
                    <a:pt x="8539" y="2489"/>
                    <a:pt x="7814" y="3686"/>
                    <a:pt x="8728" y="4726"/>
                  </a:cubicBezTo>
                  <a:cubicBezTo>
                    <a:pt x="9099" y="5169"/>
                    <a:pt x="9626" y="5379"/>
                    <a:pt x="10158" y="5379"/>
                  </a:cubicBezTo>
                  <a:cubicBezTo>
                    <a:pt x="10800" y="5379"/>
                    <a:pt x="11451" y="5074"/>
                    <a:pt x="11847" y="4506"/>
                  </a:cubicBezTo>
                  <a:cubicBezTo>
                    <a:pt x="12225" y="3970"/>
                    <a:pt x="12445" y="3277"/>
                    <a:pt x="12319" y="2489"/>
                  </a:cubicBezTo>
                  <a:cubicBezTo>
                    <a:pt x="12130" y="1008"/>
                    <a:pt x="10775" y="0"/>
                    <a:pt x="9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-40312700" y="3730575"/>
              <a:ext cx="185100" cy="190625"/>
            </a:xfrm>
            <a:custGeom>
              <a:avLst/>
              <a:gdLst/>
              <a:ahLst/>
              <a:cxnLst/>
              <a:rect l="l" t="t" r="r" b="b"/>
              <a:pathLst>
                <a:path w="7404" h="7625" extrusionOk="0">
                  <a:moveTo>
                    <a:pt x="2426" y="0"/>
                  </a:moveTo>
                  <a:lnTo>
                    <a:pt x="2426" y="5639"/>
                  </a:lnTo>
                  <a:cubicBezTo>
                    <a:pt x="2426" y="5860"/>
                    <a:pt x="2237" y="6017"/>
                    <a:pt x="2048" y="6017"/>
                  </a:cubicBezTo>
                  <a:cubicBezTo>
                    <a:pt x="1796" y="6017"/>
                    <a:pt x="1638" y="5828"/>
                    <a:pt x="1638" y="5639"/>
                  </a:cubicBezTo>
                  <a:lnTo>
                    <a:pt x="1638" y="473"/>
                  </a:lnTo>
                  <a:cubicBezTo>
                    <a:pt x="1229" y="851"/>
                    <a:pt x="630" y="1103"/>
                    <a:pt x="0" y="1134"/>
                  </a:cubicBezTo>
                  <a:lnTo>
                    <a:pt x="0" y="7246"/>
                  </a:lnTo>
                  <a:cubicBezTo>
                    <a:pt x="0" y="7467"/>
                    <a:pt x="189" y="7624"/>
                    <a:pt x="378" y="7624"/>
                  </a:cubicBezTo>
                  <a:lnTo>
                    <a:pt x="6994" y="7624"/>
                  </a:lnTo>
                  <a:cubicBezTo>
                    <a:pt x="7246" y="7624"/>
                    <a:pt x="7404" y="7435"/>
                    <a:pt x="7404" y="7246"/>
                  </a:cubicBezTo>
                  <a:lnTo>
                    <a:pt x="7404" y="1134"/>
                  </a:lnTo>
                  <a:cubicBezTo>
                    <a:pt x="6774" y="1071"/>
                    <a:pt x="6175" y="788"/>
                    <a:pt x="5734" y="315"/>
                  </a:cubicBezTo>
                  <a:lnTo>
                    <a:pt x="5734" y="5639"/>
                  </a:lnTo>
                  <a:cubicBezTo>
                    <a:pt x="5734" y="5860"/>
                    <a:pt x="5545" y="6017"/>
                    <a:pt x="5324" y="6017"/>
                  </a:cubicBezTo>
                  <a:cubicBezTo>
                    <a:pt x="5072" y="6017"/>
                    <a:pt x="4915" y="5828"/>
                    <a:pt x="4915" y="5639"/>
                  </a:cubicBezTo>
                  <a:lnTo>
                    <a:pt x="4915" y="0"/>
                  </a:lnTo>
                  <a:lnTo>
                    <a:pt x="4096" y="0"/>
                  </a:lnTo>
                  <a:lnTo>
                    <a:pt x="4096" y="5639"/>
                  </a:lnTo>
                  <a:cubicBezTo>
                    <a:pt x="4096" y="5860"/>
                    <a:pt x="3907" y="6017"/>
                    <a:pt x="3686" y="6017"/>
                  </a:cubicBezTo>
                  <a:cubicBezTo>
                    <a:pt x="3466" y="6017"/>
                    <a:pt x="3277" y="5828"/>
                    <a:pt x="3277" y="5639"/>
                  </a:cubicBezTo>
                  <a:lnTo>
                    <a:pt x="32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-40250475" y="3688025"/>
              <a:ext cx="66950" cy="20500"/>
            </a:xfrm>
            <a:custGeom>
              <a:avLst/>
              <a:gdLst/>
              <a:ahLst/>
              <a:cxnLst/>
              <a:rect l="l" t="t" r="r" b="b"/>
              <a:pathLst>
                <a:path w="2678" h="820" extrusionOk="0">
                  <a:moveTo>
                    <a:pt x="0" y="1"/>
                  </a:moveTo>
                  <a:cubicBezTo>
                    <a:pt x="32" y="127"/>
                    <a:pt x="32" y="284"/>
                    <a:pt x="32" y="379"/>
                  </a:cubicBezTo>
                  <a:cubicBezTo>
                    <a:pt x="32" y="536"/>
                    <a:pt x="32" y="662"/>
                    <a:pt x="0" y="788"/>
                  </a:cubicBezTo>
                  <a:lnTo>
                    <a:pt x="2666" y="788"/>
                  </a:lnTo>
                  <a:cubicBezTo>
                    <a:pt x="2615" y="649"/>
                    <a:pt x="2615" y="555"/>
                    <a:pt x="2615" y="379"/>
                  </a:cubicBezTo>
                  <a:cubicBezTo>
                    <a:pt x="2615" y="284"/>
                    <a:pt x="2615" y="127"/>
                    <a:pt x="2678" y="1"/>
                  </a:cubicBezTo>
                  <a:close/>
                  <a:moveTo>
                    <a:pt x="2666" y="788"/>
                  </a:moveTo>
                  <a:cubicBezTo>
                    <a:pt x="2670" y="799"/>
                    <a:pt x="2674" y="809"/>
                    <a:pt x="2678" y="820"/>
                  </a:cubicBezTo>
                  <a:lnTo>
                    <a:pt x="2678" y="7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36"/>
          <p:cNvGrpSpPr/>
          <p:nvPr/>
        </p:nvGrpSpPr>
        <p:grpSpPr>
          <a:xfrm>
            <a:off x="7056977" y="1348603"/>
            <a:ext cx="1371920" cy="3911747"/>
            <a:chOff x="7056977" y="1297778"/>
            <a:chExt cx="1371920" cy="3911747"/>
          </a:xfrm>
        </p:grpSpPr>
        <p:sp>
          <p:nvSpPr>
            <p:cNvPr id="429" name="Google Shape;429;p36"/>
            <p:cNvSpPr/>
            <p:nvPr/>
          </p:nvSpPr>
          <p:spPr>
            <a:xfrm>
              <a:off x="7585796" y="2328023"/>
              <a:ext cx="500382" cy="835275"/>
            </a:xfrm>
            <a:custGeom>
              <a:avLst/>
              <a:gdLst/>
              <a:ahLst/>
              <a:cxnLst/>
              <a:rect l="l" t="t" r="r" b="b"/>
              <a:pathLst>
                <a:path w="5754" h="9605" extrusionOk="0">
                  <a:moveTo>
                    <a:pt x="2971" y="1"/>
                  </a:moveTo>
                  <a:cubicBezTo>
                    <a:pt x="1988" y="1"/>
                    <a:pt x="1118" y="148"/>
                    <a:pt x="406" y="340"/>
                  </a:cubicBezTo>
                  <a:lnTo>
                    <a:pt x="6" y="2987"/>
                  </a:lnTo>
                  <a:cubicBezTo>
                    <a:pt x="0" y="2987"/>
                    <a:pt x="0" y="7297"/>
                    <a:pt x="763" y="9605"/>
                  </a:cubicBezTo>
                  <a:lnTo>
                    <a:pt x="4388" y="3052"/>
                  </a:lnTo>
                  <a:lnTo>
                    <a:pt x="5754" y="399"/>
                  </a:lnTo>
                  <a:cubicBezTo>
                    <a:pt x="4760" y="111"/>
                    <a:pt x="3823" y="1"/>
                    <a:pt x="29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7243598" y="2358547"/>
              <a:ext cx="1039115" cy="1306525"/>
            </a:xfrm>
            <a:custGeom>
              <a:avLst/>
              <a:gdLst/>
              <a:ahLst/>
              <a:cxnLst/>
              <a:rect l="l" t="t" r="r" b="b"/>
              <a:pathLst>
                <a:path w="11949" h="15024" extrusionOk="0">
                  <a:moveTo>
                    <a:pt x="4323" y="1"/>
                  </a:moveTo>
                  <a:cubicBezTo>
                    <a:pt x="2981" y="346"/>
                    <a:pt x="2165" y="609"/>
                    <a:pt x="2165" y="609"/>
                  </a:cubicBezTo>
                  <a:lnTo>
                    <a:pt x="2093" y="1062"/>
                  </a:lnTo>
                  <a:lnTo>
                    <a:pt x="1819" y="2922"/>
                  </a:lnTo>
                  <a:cubicBezTo>
                    <a:pt x="454" y="4669"/>
                    <a:pt x="48" y="5682"/>
                    <a:pt x="30" y="6189"/>
                  </a:cubicBezTo>
                  <a:cubicBezTo>
                    <a:pt x="0" y="7334"/>
                    <a:pt x="1306" y="8347"/>
                    <a:pt x="1306" y="8347"/>
                  </a:cubicBezTo>
                  <a:lnTo>
                    <a:pt x="1431" y="12717"/>
                  </a:lnTo>
                  <a:lnTo>
                    <a:pt x="1479" y="14208"/>
                  </a:lnTo>
                  <a:cubicBezTo>
                    <a:pt x="3057" y="14823"/>
                    <a:pt x="4473" y="15024"/>
                    <a:pt x="5648" y="15024"/>
                  </a:cubicBezTo>
                  <a:cubicBezTo>
                    <a:pt x="7857" y="15024"/>
                    <a:pt x="9218" y="14315"/>
                    <a:pt x="9218" y="14315"/>
                  </a:cubicBezTo>
                  <a:cubicBezTo>
                    <a:pt x="9265" y="14041"/>
                    <a:pt x="9313" y="13749"/>
                    <a:pt x="9379" y="13457"/>
                  </a:cubicBezTo>
                  <a:cubicBezTo>
                    <a:pt x="10070" y="10112"/>
                    <a:pt x="11948" y="5879"/>
                    <a:pt x="11948" y="5879"/>
                  </a:cubicBezTo>
                  <a:lnTo>
                    <a:pt x="11948" y="960"/>
                  </a:lnTo>
                  <a:cubicBezTo>
                    <a:pt x="11245" y="549"/>
                    <a:pt x="10422" y="257"/>
                    <a:pt x="9701" y="60"/>
                  </a:cubicBezTo>
                  <a:lnTo>
                    <a:pt x="8019" y="2624"/>
                  </a:lnTo>
                  <a:lnTo>
                    <a:pt x="4687" y="8538"/>
                  </a:lnTo>
                  <a:cubicBezTo>
                    <a:pt x="3935" y="6237"/>
                    <a:pt x="4227" y="2666"/>
                    <a:pt x="4227" y="2666"/>
                  </a:cubicBezTo>
                  <a:lnTo>
                    <a:pt x="43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7430742" y="2356982"/>
              <a:ext cx="761705" cy="871625"/>
            </a:xfrm>
            <a:custGeom>
              <a:avLst/>
              <a:gdLst/>
              <a:ahLst/>
              <a:cxnLst/>
              <a:rect l="l" t="t" r="r" b="b"/>
              <a:pathLst>
                <a:path w="8759" h="10023" extrusionOk="0">
                  <a:moveTo>
                    <a:pt x="2171" y="1"/>
                  </a:moveTo>
                  <a:lnTo>
                    <a:pt x="2171" y="1"/>
                  </a:lnTo>
                  <a:cubicBezTo>
                    <a:pt x="1777" y="102"/>
                    <a:pt x="1432" y="174"/>
                    <a:pt x="1134" y="287"/>
                  </a:cubicBezTo>
                  <a:lnTo>
                    <a:pt x="1" y="3727"/>
                  </a:lnTo>
                  <a:lnTo>
                    <a:pt x="996" y="3906"/>
                  </a:lnTo>
                  <a:lnTo>
                    <a:pt x="13" y="4609"/>
                  </a:lnTo>
                  <a:cubicBezTo>
                    <a:pt x="13" y="4609"/>
                    <a:pt x="1187" y="8139"/>
                    <a:pt x="2487" y="10023"/>
                  </a:cubicBezTo>
                  <a:cubicBezTo>
                    <a:pt x="2487" y="10023"/>
                    <a:pt x="6457" y="6744"/>
                    <a:pt x="7447" y="5003"/>
                  </a:cubicBezTo>
                  <a:lnTo>
                    <a:pt x="6291" y="4108"/>
                  </a:lnTo>
                  <a:lnTo>
                    <a:pt x="7859" y="4073"/>
                  </a:lnTo>
                  <a:lnTo>
                    <a:pt x="8759" y="502"/>
                  </a:lnTo>
                  <a:cubicBezTo>
                    <a:pt x="8341" y="323"/>
                    <a:pt x="7930" y="180"/>
                    <a:pt x="7531" y="60"/>
                  </a:cubicBezTo>
                  <a:lnTo>
                    <a:pt x="5861" y="2624"/>
                  </a:lnTo>
                  <a:lnTo>
                    <a:pt x="2535" y="8544"/>
                  </a:lnTo>
                  <a:cubicBezTo>
                    <a:pt x="1783" y="6237"/>
                    <a:pt x="2075" y="2672"/>
                    <a:pt x="2075" y="2672"/>
                  </a:cubicBezTo>
                  <a:lnTo>
                    <a:pt x="21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7244120" y="2451858"/>
              <a:ext cx="1038593" cy="1076944"/>
            </a:xfrm>
            <a:custGeom>
              <a:avLst/>
              <a:gdLst/>
              <a:ahLst/>
              <a:cxnLst/>
              <a:rect l="l" t="t" r="r" b="b"/>
              <a:pathLst>
                <a:path w="11943" h="12384" extrusionOk="0">
                  <a:moveTo>
                    <a:pt x="2099" y="1"/>
                  </a:moveTo>
                  <a:lnTo>
                    <a:pt x="1819" y="1855"/>
                  </a:lnTo>
                  <a:cubicBezTo>
                    <a:pt x="460" y="3608"/>
                    <a:pt x="48" y="4621"/>
                    <a:pt x="30" y="5128"/>
                  </a:cubicBezTo>
                  <a:cubicBezTo>
                    <a:pt x="0" y="6267"/>
                    <a:pt x="1306" y="7280"/>
                    <a:pt x="1306" y="7280"/>
                  </a:cubicBezTo>
                  <a:lnTo>
                    <a:pt x="1431" y="11656"/>
                  </a:lnTo>
                  <a:cubicBezTo>
                    <a:pt x="1505" y="11658"/>
                    <a:pt x="1580" y="11659"/>
                    <a:pt x="1657" y="11659"/>
                  </a:cubicBezTo>
                  <a:cubicBezTo>
                    <a:pt x="2670" y="11659"/>
                    <a:pt x="3897" y="11504"/>
                    <a:pt x="5283" y="10983"/>
                  </a:cubicBezTo>
                  <a:cubicBezTo>
                    <a:pt x="6964" y="11883"/>
                    <a:pt x="8377" y="12253"/>
                    <a:pt x="9373" y="12384"/>
                  </a:cubicBezTo>
                  <a:cubicBezTo>
                    <a:pt x="10064" y="9039"/>
                    <a:pt x="11942" y="4806"/>
                    <a:pt x="11942" y="4806"/>
                  </a:cubicBezTo>
                  <a:lnTo>
                    <a:pt x="11942" y="406"/>
                  </a:lnTo>
                  <a:cubicBezTo>
                    <a:pt x="11893" y="371"/>
                    <a:pt x="11858" y="352"/>
                    <a:pt x="11838" y="352"/>
                  </a:cubicBezTo>
                  <a:cubicBezTo>
                    <a:pt x="11831" y="352"/>
                    <a:pt x="11826" y="354"/>
                    <a:pt x="11823" y="358"/>
                  </a:cubicBezTo>
                  <a:cubicBezTo>
                    <a:pt x="11802" y="353"/>
                    <a:pt x="11781" y="350"/>
                    <a:pt x="11759" y="350"/>
                  </a:cubicBezTo>
                  <a:cubicBezTo>
                    <a:pt x="10577" y="350"/>
                    <a:pt x="9599" y="8896"/>
                    <a:pt x="9599" y="8896"/>
                  </a:cubicBezTo>
                  <a:lnTo>
                    <a:pt x="5110" y="7817"/>
                  </a:lnTo>
                  <a:cubicBezTo>
                    <a:pt x="4949" y="8008"/>
                    <a:pt x="4710" y="8383"/>
                    <a:pt x="4520" y="8842"/>
                  </a:cubicBezTo>
                  <a:lnTo>
                    <a:pt x="2296" y="8485"/>
                  </a:lnTo>
                  <a:lnTo>
                    <a:pt x="2338" y="428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rgbClr val="434343">
                <a:alpha val="29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7088022" y="2411420"/>
              <a:ext cx="365156" cy="972241"/>
            </a:xfrm>
            <a:custGeom>
              <a:avLst/>
              <a:gdLst/>
              <a:ahLst/>
              <a:cxnLst/>
              <a:rect l="l" t="t" r="r" b="b"/>
              <a:pathLst>
                <a:path w="4199" h="11180" extrusionOk="0">
                  <a:moveTo>
                    <a:pt x="3966" y="1"/>
                  </a:moveTo>
                  <a:cubicBezTo>
                    <a:pt x="3966" y="1"/>
                    <a:pt x="2332" y="454"/>
                    <a:pt x="1163" y="5015"/>
                  </a:cubicBezTo>
                  <a:cubicBezTo>
                    <a:pt x="1" y="9558"/>
                    <a:pt x="347" y="11018"/>
                    <a:pt x="746" y="11179"/>
                  </a:cubicBezTo>
                  <a:cubicBezTo>
                    <a:pt x="2946" y="9892"/>
                    <a:pt x="4162" y="8491"/>
                    <a:pt x="4162" y="8491"/>
                  </a:cubicBezTo>
                  <a:lnTo>
                    <a:pt x="4198" y="4287"/>
                  </a:lnTo>
                  <a:lnTo>
                    <a:pt x="39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7056977" y="3594023"/>
              <a:ext cx="1371920" cy="1615502"/>
            </a:xfrm>
            <a:custGeom>
              <a:avLst/>
              <a:gdLst/>
              <a:ahLst/>
              <a:cxnLst/>
              <a:rect l="l" t="t" r="r" b="b"/>
              <a:pathLst>
                <a:path w="15776" h="18577" extrusionOk="0">
                  <a:moveTo>
                    <a:pt x="3631" y="1"/>
                  </a:moveTo>
                  <a:cubicBezTo>
                    <a:pt x="3631" y="1"/>
                    <a:pt x="0" y="5772"/>
                    <a:pt x="3554" y="18113"/>
                  </a:cubicBezTo>
                  <a:cubicBezTo>
                    <a:pt x="3554" y="18113"/>
                    <a:pt x="4733" y="18577"/>
                    <a:pt x="7916" y="18577"/>
                  </a:cubicBezTo>
                  <a:cubicBezTo>
                    <a:pt x="9507" y="18577"/>
                    <a:pt x="11600" y="18461"/>
                    <a:pt x="14297" y="18113"/>
                  </a:cubicBezTo>
                  <a:cubicBezTo>
                    <a:pt x="14297" y="18113"/>
                    <a:pt x="15775" y="6136"/>
                    <a:pt x="11376" y="108"/>
                  </a:cubicBezTo>
                  <a:lnTo>
                    <a:pt x="36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7100458" y="3149732"/>
              <a:ext cx="773705" cy="275845"/>
            </a:xfrm>
            <a:custGeom>
              <a:avLst/>
              <a:gdLst/>
              <a:ahLst/>
              <a:cxnLst/>
              <a:rect l="l" t="t" r="r" b="b"/>
              <a:pathLst>
                <a:path w="8897" h="3172" extrusionOk="0">
                  <a:moveTo>
                    <a:pt x="4019" y="1"/>
                  </a:moveTo>
                  <a:cubicBezTo>
                    <a:pt x="4019" y="1"/>
                    <a:pt x="1" y="1"/>
                    <a:pt x="597" y="2689"/>
                  </a:cubicBezTo>
                  <a:cubicBezTo>
                    <a:pt x="811" y="2770"/>
                    <a:pt x="1848" y="3171"/>
                    <a:pt x="3420" y="3171"/>
                  </a:cubicBezTo>
                  <a:cubicBezTo>
                    <a:pt x="4866" y="3171"/>
                    <a:pt x="6765" y="2832"/>
                    <a:pt x="8896" y="1592"/>
                  </a:cubicBezTo>
                  <a:lnTo>
                    <a:pt x="8372" y="698"/>
                  </a:lnTo>
                  <a:lnTo>
                    <a:pt x="40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7449960" y="3149732"/>
              <a:ext cx="424203" cy="239060"/>
            </a:xfrm>
            <a:custGeom>
              <a:avLst/>
              <a:gdLst/>
              <a:ahLst/>
              <a:cxnLst/>
              <a:rect l="l" t="t" r="r" b="b"/>
              <a:pathLst>
                <a:path w="4878" h="2749" extrusionOk="0">
                  <a:moveTo>
                    <a:pt x="0" y="1"/>
                  </a:moveTo>
                  <a:cubicBezTo>
                    <a:pt x="0" y="1"/>
                    <a:pt x="1640" y="1527"/>
                    <a:pt x="2254" y="2749"/>
                  </a:cubicBezTo>
                  <a:cubicBezTo>
                    <a:pt x="3089" y="2505"/>
                    <a:pt x="3709" y="2278"/>
                    <a:pt x="4877" y="1604"/>
                  </a:cubicBezTo>
                  <a:lnTo>
                    <a:pt x="4353" y="6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>
                <a:alpha val="29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7375781" y="3069987"/>
              <a:ext cx="308108" cy="200101"/>
            </a:xfrm>
            <a:custGeom>
              <a:avLst/>
              <a:gdLst/>
              <a:ahLst/>
              <a:cxnLst/>
              <a:rect l="l" t="t" r="r" b="b"/>
              <a:pathLst>
                <a:path w="3543" h="2301" extrusionOk="0">
                  <a:moveTo>
                    <a:pt x="1447" y="1"/>
                  </a:moveTo>
                  <a:cubicBezTo>
                    <a:pt x="52" y="1"/>
                    <a:pt x="1" y="1031"/>
                    <a:pt x="1" y="1031"/>
                  </a:cubicBezTo>
                  <a:cubicBezTo>
                    <a:pt x="710" y="1627"/>
                    <a:pt x="2290" y="1871"/>
                    <a:pt x="2910" y="2301"/>
                  </a:cubicBezTo>
                  <a:cubicBezTo>
                    <a:pt x="3339" y="1365"/>
                    <a:pt x="3542" y="500"/>
                    <a:pt x="3542" y="500"/>
                  </a:cubicBezTo>
                  <a:cubicBezTo>
                    <a:pt x="2628" y="135"/>
                    <a:pt x="1950" y="1"/>
                    <a:pt x="1447" y="1"/>
                  </a:cubicBezTo>
                  <a:close/>
                </a:path>
              </a:pathLst>
            </a:custGeom>
            <a:solidFill>
              <a:srgbClr val="5C3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7570229" y="3089554"/>
              <a:ext cx="121921" cy="208014"/>
            </a:xfrm>
            <a:custGeom>
              <a:avLst/>
              <a:gdLst/>
              <a:ahLst/>
              <a:cxnLst/>
              <a:rect l="l" t="t" r="r" b="b"/>
              <a:pathLst>
                <a:path w="1402" h="2392" extrusionOk="0">
                  <a:moveTo>
                    <a:pt x="776" y="1"/>
                  </a:moveTo>
                  <a:cubicBezTo>
                    <a:pt x="776" y="1"/>
                    <a:pt x="0" y="633"/>
                    <a:pt x="0" y="1962"/>
                  </a:cubicBezTo>
                  <a:cubicBezTo>
                    <a:pt x="215" y="2111"/>
                    <a:pt x="436" y="2255"/>
                    <a:pt x="638" y="2392"/>
                  </a:cubicBezTo>
                  <a:cubicBezTo>
                    <a:pt x="919" y="1289"/>
                    <a:pt x="1223" y="627"/>
                    <a:pt x="1402" y="120"/>
                  </a:cubicBezTo>
                  <a:lnTo>
                    <a:pt x="7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7612232" y="2441335"/>
              <a:ext cx="781880" cy="1053812"/>
            </a:xfrm>
            <a:custGeom>
              <a:avLst/>
              <a:gdLst/>
              <a:ahLst/>
              <a:cxnLst/>
              <a:rect l="l" t="t" r="r" b="b"/>
              <a:pathLst>
                <a:path w="8991" h="12118" extrusionOk="0">
                  <a:moveTo>
                    <a:pt x="7646" y="0"/>
                  </a:moveTo>
                  <a:cubicBezTo>
                    <a:pt x="6462" y="0"/>
                    <a:pt x="5444" y="8546"/>
                    <a:pt x="5444" y="8546"/>
                  </a:cubicBezTo>
                  <a:lnTo>
                    <a:pt x="948" y="7467"/>
                  </a:lnTo>
                  <a:cubicBezTo>
                    <a:pt x="638" y="7854"/>
                    <a:pt x="0" y="8933"/>
                    <a:pt x="60" y="10019"/>
                  </a:cubicBezTo>
                  <a:cubicBezTo>
                    <a:pt x="2963" y="11888"/>
                    <a:pt x="5269" y="12118"/>
                    <a:pt x="6229" y="12118"/>
                  </a:cubicBezTo>
                  <a:cubicBezTo>
                    <a:pt x="6543" y="12118"/>
                    <a:pt x="6714" y="12093"/>
                    <a:pt x="6714" y="12093"/>
                  </a:cubicBezTo>
                  <a:cubicBezTo>
                    <a:pt x="6714" y="12093"/>
                    <a:pt x="6722" y="12095"/>
                    <a:pt x="6739" y="12095"/>
                  </a:cubicBezTo>
                  <a:cubicBezTo>
                    <a:pt x="6933" y="12095"/>
                    <a:pt x="8195" y="11882"/>
                    <a:pt x="8580" y="6418"/>
                  </a:cubicBezTo>
                  <a:cubicBezTo>
                    <a:pt x="8991" y="509"/>
                    <a:pt x="7709" y="8"/>
                    <a:pt x="7709" y="8"/>
                  </a:cubicBezTo>
                  <a:cubicBezTo>
                    <a:pt x="7688" y="3"/>
                    <a:pt x="7667" y="0"/>
                    <a:pt x="7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7944081" y="3025549"/>
              <a:ext cx="308369" cy="207666"/>
            </a:xfrm>
            <a:custGeom>
              <a:avLst/>
              <a:gdLst/>
              <a:ahLst/>
              <a:cxnLst/>
              <a:rect l="l" t="t" r="r" b="b"/>
              <a:pathLst>
                <a:path w="3546" h="2388" extrusionOk="0">
                  <a:moveTo>
                    <a:pt x="3072" y="0"/>
                  </a:moveTo>
                  <a:cubicBezTo>
                    <a:pt x="2686" y="0"/>
                    <a:pt x="2040" y="346"/>
                    <a:pt x="1771" y="457"/>
                  </a:cubicBezTo>
                  <a:cubicBezTo>
                    <a:pt x="1431" y="600"/>
                    <a:pt x="0" y="1452"/>
                    <a:pt x="0" y="1452"/>
                  </a:cubicBezTo>
                  <a:lnTo>
                    <a:pt x="1491" y="1816"/>
                  </a:lnTo>
                  <a:cubicBezTo>
                    <a:pt x="1491" y="1816"/>
                    <a:pt x="1592" y="1816"/>
                    <a:pt x="1789" y="1917"/>
                  </a:cubicBezTo>
                  <a:cubicBezTo>
                    <a:pt x="1927" y="1989"/>
                    <a:pt x="2650" y="2388"/>
                    <a:pt x="2924" y="2388"/>
                  </a:cubicBezTo>
                  <a:cubicBezTo>
                    <a:pt x="2991" y="2388"/>
                    <a:pt x="3031" y="2364"/>
                    <a:pt x="3029" y="2305"/>
                  </a:cubicBezTo>
                  <a:cubicBezTo>
                    <a:pt x="3011" y="2007"/>
                    <a:pt x="2290" y="1667"/>
                    <a:pt x="2289" y="1667"/>
                  </a:cubicBezTo>
                  <a:lnTo>
                    <a:pt x="2289" y="1667"/>
                  </a:lnTo>
                  <a:cubicBezTo>
                    <a:pt x="2290" y="1667"/>
                    <a:pt x="2789" y="1844"/>
                    <a:pt x="3088" y="1844"/>
                  </a:cubicBezTo>
                  <a:cubicBezTo>
                    <a:pt x="3203" y="1844"/>
                    <a:pt x="3288" y="1818"/>
                    <a:pt x="3303" y="1744"/>
                  </a:cubicBezTo>
                  <a:cubicBezTo>
                    <a:pt x="3369" y="1411"/>
                    <a:pt x="2462" y="1285"/>
                    <a:pt x="2462" y="1285"/>
                  </a:cubicBezTo>
                  <a:lnTo>
                    <a:pt x="2462" y="1285"/>
                  </a:lnTo>
                  <a:cubicBezTo>
                    <a:pt x="2462" y="1285"/>
                    <a:pt x="2492" y="1286"/>
                    <a:pt x="2540" y="1286"/>
                  </a:cubicBezTo>
                  <a:cubicBezTo>
                    <a:pt x="2789" y="1286"/>
                    <a:pt x="3545" y="1265"/>
                    <a:pt x="3535" y="1011"/>
                  </a:cubicBezTo>
                  <a:cubicBezTo>
                    <a:pt x="3522" y="831"/>
                    <a:pt x="3100" y="792"/>
                    <a:pt x="2739" y="792"/>
                  </a:cubicBezTo>
                  <a:cubicBezTo>
                    <a:pt x="2467" y="792"/>
                    <a:pt x="2230" y="814"/>
                    <a:pt x="2230" y="814"/>
                  </a:cubicBezTo>
                  <a:cubicBezTo>
                    <a:pt x="2295" y="773"/>
                    <a:pt x="3482" y="463"/>
                    <a:pt x="3357" y="153"/>
                  </a:cubicBezTo>
                  <a:cubicBezTo>
                    <a:pt x="3312" y="43"/>
                    <a:pt x="3208" y="0"/>
                    <a:pt x="3072" y="0"/>
                  </a:cubicBezTo>
                  <a:close/>
                </a:path>
              </a:pathLst>
            </a:custGeom>
            <a:solidFill>
              <a:srgbClr val="5C3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7619450" y="2342372"/>
              <a:ext cx="433073" cy="268801"/>
            </a:xfrm>
            <a:custGeom>
              <a:avLst/>
              <a:gdLst/>
              <a:ahLst/>
              <a:cxnLst/>
              <a:rect l="l" t="t" r="r" b="b"/>
              <a:pathLst>
                <a:path w="4980" h="3091" extrusionOk="0">
                  <a:moveTo>
                    <a:pt x="1491" y="0"/>
                  </a:moveTo>
                  <a:cubicBezTo>
                    <a:pt x="909" y="0"/>
                    <a:pt x="456" y="24"/>
                    <a:pt x="347" y="91"/>
                  </a:cubicBezTo>
                  <a:cubicBezTo>
                    <a:pt x="347" y="91"/>
                    <a:pt x="1" y="1069"/>
                    <a:pt x="830" y="2750"/>
                  </a:cubicBezTo>
                  <a:lnTo>
                    <a:pt x="2082" y="1421"/>
                  </a:lnTo>
                  <a:lnTo>
                    <a:pt x="2618" y="3090"/>
                  </a:lnTo>
                  <a:cubicBezTo>
                    <a:pt x="2618" y="3090"/>
                    <a:pt x="4598" y="1683"/>
                    <a:pt x="4979" y="133"/>
                  </a:cubicBezTo>
                  <a:cubicBezTo>
                    <a:pt x="4975" y="133"/>
                    <a:pt x="2869" y="0"/>
                    <a:pt x="1491" y="0"/>
                  </a:cubicBezTo>
                  <a:close/>
                </a:path>
              </a:pathLst>
            </a:custGeom>
            <a:solidFill>
              <a:srgbClr val="434343">
                <a:alpha val="29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7239946" y="1297778"/>
              <a:ext cx="1089640" cy="947022"/>
            </a:xfrm>
            <a:custGeom>
              <a:avLst/>
              <a:gdLst/>
              <a:ahLst/>
              <a:cxnLst/>
              <a:rect l="l" t="t" r="r" b="b"/>
              <a:pathLst>
                <a:path w="12530" h="10890" extrusionOk="0">
                  <a:moveTo>
                    <a:pt x="7933" y="1"/>
                  </a:moveTo>
                  <a:cubicBezTo>
                    <a:pt x="7451" y="1"/>
                    <a:pt x="6894" y="106"/>
                    <a:pt x="6249" y="334"/>
                  </a:cubicBezTo>
                  <a:cubicBezTo>
                    <a:pt x="6249" y="334"/>
                    <a:pt x="6213" y="332"/>
                    <a:pt x="6149" y="332"/>
                  </a:cubicBezTo>
                  <a:cubicBezTo>
                    <a:pt x="5694" y="332"/>
                    <a:pt x="3820" y="469"/>
                    <a:pt x="3339" y="2695"/>
                  </a:cubicBezTo>
                  <a:cubicBezTo>
                    <a:pt x="2791" y="5241"/>
                    <a:pt x="1" y="10815"/>
                    <a:pt x="5945" y="10887"/>
                  </a:cubicBezTo>
                  <a:cubicBezTo>
                    <a:pt x="6132" y="10889"/>
                    <a:pt x="6314" y="10890"/>
                    <a:pt x="6491" y="10890"/>
                  </a:cubicBezTo>
                  <a:cubicBezTo>
                    <a:pt x="11924" y="10890"/>
                    <a:pt x="12530" y="9974"/>
                    <a:pt x="11704" y="6278"/>
                  </a:cubicBezTo>
                  <a:cubicBezTo>
                    <a:pt x="10990" y="3055"/>
                    <a:pt x="10535" y="1"/>
                    <a:pt x="79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7736676" y="2017915"/>
              <a:ext cx="231842" cy="432465"/>
            </a:xfrm>
            <a:custGeom>
              <a:avLst/>
              <a:gdLst/>
              <a:ahLst/>
              <a:cxnLst/>
              <a:rect l="l" t="t" r="r" b="b"/>
              <a:pathLst>
                <a:path w="2666" h="4973" extrusionOk="0">
                  <a:moveTo>
                    <a:pt x="18" y="1"/>
                  </a:moveTo>
                  <a:lnTo>
                    <a:pt x="12" y="2803"/>
                  </a:lnTo>
                  <a:lnTo>
                    <a:pt x="0" y="4961"/>
                  </a:lnTo>
                  <a:lnTo>
                    <a:pt x="2641" y="4973"/>
                  </a:lnTo>
                  <a:lnTo>
                    <a:pt x="2647" y="2171"/>
                  </a:lnTo>
                  <a:lnTo>
                    <a:pt x="2665" y="13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rgbClr val="5C3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7641800" y="2264193"/>
              <a:ext cx="410202" cy="323066"/>
            </a:xfrm>
            <a:custGeom>
              <a:avLst/>
              <a:gdLst/>
              <a:ahLst/>
              <a:cxnLst/>
              <a:rect l="l" t="t" r="r" b="b"/>
              <a:pathLst>
                <a:path w="4717" h="3715" extrusionOk="0">
                  <a:moveTo>
                    <a:pt x="3738" y="1"/>
                  </a:moveTo>
                  <a:cubicBezTo>
                    <a:pt x="3619" y="1396"/>
                    <a:pt x="1914" y="1831"/>
                    <a:pt x="1914" y="1831"/>
                  </a:cubicBezTo>
                  <a:cubicBezTo>
                    <a:pt x="1050" y="1330"/>
                    <a:pt x="1103" y="78"/>
                    <a:pt x="1103" y="78"/>
                  </a:cubicBezTo>
                  <a:lnTo>
                    <a:pt x="1103" y="78"/>
                  </a:lnTo>
                  <a:lnTo>
                    <a:pt x="84" y="996"/>
                  </a:lnTo>
                  <a:cubicBezTo>
                    <a:pt x="0" y="2010"/>
                    <a:pt x="519" y="3452"/>
                    <a:pt x="519" y="3452"/>
                  </a:cubicBezTo>
                  <a:lnTo>
                    <a:pt x="1854" y="2135"/>
                  </a:lnTo>
                  <a:lnTo>
                    <a:pt x="2367" y="3715"/>
                  </a:lnTo>
                  <a:cubicBezTo>
                    <a:pt x="3625" y="3089"/>
                    <a:pt x="4716" y="1032"/>
                    <a:pt x="4716" y="1032"/>
                  </a:cubicBezTo>
                  <a:lnTo>
                    <a:pt x="37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7737719" y="2174534"/>
              <a:ext cx="229233" cy="80353"/>
            </a:xfrm>
            <a:custGeom>
              <a:avLst/>
              <a:gdLst/>
              <a:ahLst/>
              <a:cxnLst/>
              <a:rect l="l" t="t" r="r" b="b"/>
              <a:pathLst>
                <a:path w="2636" h="924" extrusionOk="0">
                  <a:moveTo>
                    <a:pt x="2635" y="0"/>
                  </a:moveTo>
                  <a:lnTo>
                    <a:pt x="0" y="298"/>
                  </a:lnTo>
                  <a:cubicBezTo>
                    <a:pt x="0" y="298"/>
                    <a:pt x="930" y="923"/>
                    <a:pt x="2318" y="923"/>
                  </a:cubicBezTo>
                  <a:cubicBezTo>
                    <a:pt x="2421" y="923"/>
                    <a:pt x="2527" y="920"/>
                    <a:pt x="2635" y="912"/>
                  </a:cubicBezTo>
                  <a:lnTo>
                    <a:pt x="2635" y="0"/>
                  </a:lnTo>
                  <a:close/>
                </a:path>
              </a:pathLst>
            </a:custGeom>
            <a:solidFill>
              <a:srgbClr val="434343">
                <a:alpha val="295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7572838" y="1396307"/>
              <a:ext cx="560038" cy="827535"/>
            </a:xfrm>
            <a:custGeom>
              <a:avLst/>
              <a:gdLst/>
              <a:ahLst/>
              <a:cxnLst/>
              <a:rect l="l" t="t" r="r" b="b"/>
              <a:pathLst>
                <a:path w="6440" h="9516" extrusionOk="0">
                  <a:moveTo>
                    <a:pt x="3227" y="0"/>
                  </a:moveTo>
                  <a:cubicBezTo>
                    <a:pt x="3225" y="0"/>
                    <a:pt x="3222" y="0"/>
                    <a:pt x="3220" y="0"/>
                  </a:cubicBezTo>
                  <a:cubicBezTo>
                    <a:pt x="1437" y="0"/>
                    <a:pt x="0" y="2135"/>
                    <a:pt x="0" y="4758"/>
                  </a:cubicBezTo>
                  <a:cubicBezTo>
                    <a:pt x="0" y="7381"/>
                    <a:pt x="781" y="9516"/>
                    <a:pt x="3220" y="9516"/>
                  </a:cubicBezTo>
                  <a:cubicBezTo>
                    <a:pt x="5575" y="9516"/>
                    <a:pt x="6439" y="7381"/>
                    <a:pt x="6439" y="4758"/>
                  </a:cubicBezTo>
                  <a:cubicBezTo>
                    <a:pt x="6439" y="2132"/>
                    <a:pt x="5006" y="0"/>
                    <a:pt x="3227" y="0"/>
                  </a:cubicBezTo>
                  <a:close/>
                </a:path>
              </a:pathLst>
            </a:custGeom>
            <a:solidFill>
              <a:srgbClr val="5C3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8063307" y="1768506"/>
              <a:ext cx="128618" cy="181578"/>
            </a:xfrm>
            <a:custGeom>
              <a:avLst/>
              <a:gdLst/>
              <a:ahLst/>
              <a:cxnLst/>
              <a:rect l="l" t="t" r="r" b="b"/>
              <a:pathLst>
                <a:path w="1479" h="2088" extrusionOk="0">
                  <a:moveTo>
                    <a:pt x="740" y="1"/>
                  </a:moveTo>
                  <a:cubicBezTo>
                    <a:pt x="334" y="1"/>
                    <a:pt x="0" y="466"/>
                    <a:pt x="0" y="1044"/>
                  </a:cubicBezTo>
                  <a:cubicBezTo>
                    <a:pt x="0" y="1623"/>
                    <a:pt x="334" y="2088"/>
                    <a:pt x="740" y="2088"/>
                  </a:cubicBezTo>
                  <a:cubicBezTo>
                    <a:pt x="1145" y="2088"/>
                    <a:pt x="1479" y="1623"/>
                    <a:pt x="1479" y="1044"/>
                  </a:cubicBezTo>
                  <a:cubicBezTo>
                    <a:pt x="1479" y="466"/>
                    <a:pt x="1145" y="1"/>
                    <a:pt x="740" y="1"/>
                  </a:cubicBezTo>
                  <a:close/>
                </a:path>
              </a:pathLst>
            </a:custGeom>
            <a:solidFill>
              <a:srgbClr val="5C3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7508573" y="1768506"/>
              <a:ext cx="128618" cy="181578"/>
            </a:xfrm>
            <a:custGeom>
              <a:avLst/>
              <a:gdLst/>
              <a:ahLst/>
              <a:cxnLst/>
              <a:rect l="l" t="t" r="r" b="b"/>
              <a:pathLst>
                <a:path w="1479" h="2088" extrusionOk="0">
                  <a:moveTo>
                    <a:pt x="739" y="1"/>
                  </a:moveTo>
                  <a:cubicBezTo>
                    <a:pt x="334" y="1"/>
                    <a:pt x="0" y="466"/>
                    <a:pt x="0" y="1044"/>
                  </a:cubicBezTo>
                  <a:cubicBezTo>
                    <a:pt x="0" y="1623"/>
                    <a:pt x="334" y="2088"/>
                    <a:pt x="739" y="2088"/>
                  </a:cubicBezTo>
                  <a:cubicBezTo>
                    <a:pt x="1145" y="2088"/>
                    <a:pt x="1479" y="1623"/>
                    <a:pt x="1479" y="1044"/>
                  </a:cubicBezTo>
                  <a:cubicBezTo>
                    <a:pt x="1479" y="466"/>
                    <a:pt x="1145" y="1"/>
                    <a:pt x="739" y="1"/>
                  </a:cubicBezTo>
                  <a:close/>
                </a:path>
              </a:pathLst>
            </a:custGeom>
            <a:solidFill>
              <a:srgbClr val="5C39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8119311" y="1807466"/>
              <a:ext cx="33741" cy="113573"/>
            </a:xfrm>
            <a:custGeom>
              <a:avLst/>
              <a:gdLst/>
              <a:ahLst/>
              <a:cxnLst/>
              <a:rect l="l" t="t" r="r" b="b"/>
              <a:pathLst>
                <a:path w="388" h="1306" fill="none" extrusionOk="0">
                  <a:moveTo>
                    <a:pt x="113" y="0"/>
                  </a:moveTo>
                  <a:cubicBezTo>
                    <a:pt x="221" y="30"/>
                    <a:pt x="292" y="143"/>
                    <a:pt x="328" y="245"/>
                  </a:cubicBezTo>
                  <a:cubicBezTo>
                    <a:pt x="388" y="435"/>
                    <a:pt x="370" y="632"/>
                    <a:pt x="304" y="811"/>
                  </a:cubicBezTo>
                  <a:cubicBezTo>
                    <a:pt x="239" y="990"/>
                    <a:pt x="125" y="1157"/>
                    <a:pt x="0" y="1306"/>
                  </a:cubicBezTo>
                </a:path>
              </a:pathLst>
            </a:custGeom>
            <a:solidFill>
              <a:srgbClr val="000000"/>
            </a:solidFill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7539619" y="1807466"/>
              <a:ext cx="33828" cy="113573"/>
            </a:xfrm>
            <a:custGeom>
              <a:avLst/>
              <a:gdLst/>
              <a:ahLst/>
              <a:cxnLst/>
              <a:rect l="l" t="t" r="r" b="b"/>
              <a:pathLst>
                <a:path w="389" h="1306" fill="none" extrusionOk="0">
                  <a:moveTo>
                    <a:pt x="281" y="0"/>
                  </a:moveTo>
                  <a:cubicBezTo>
                    <a:pt x="168" y="30"/>
                    <a:pt x="102" y="143"/>
                    <a:pt x="60" y="245"/>
                  </a:cubicBezTo>
                  <a:cubicBezTo>
                    <a:pt x="1" y="435"/>
                    <a:pt x="19" y="632"/>
                    <a:pt x="84" y="811"/>
                  </a:cubicBezTo>
                  <a:cubicBezTo>
                    <a:pt x="150" y="990"/>
                    <a:pt x="263" y="1157"/>
                    <a:pt x="388" y="1306"/>
                  </a:cubicBezTo>
                </a:path>
              </a:pathLst>
            </a:custGeom>
            <a:solidFill>
              <a:srgbClr val="000000"/>
            </a:solidFill>
            <a:ln w="38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7766243" y="2043830"/>
              <a:ext cx="152967" cy="71135"/>
            </a:xfrm>
            <a:custGeom>
              <a:avLst/>
              <a:gdLst/>
              <a:ahLst/>
              <a:cxnLst/>
              <a:rect l="l" t="t" r="r" b="b"/>
              <a:pathLst>
                <a:path w="1759" h="818" extrusionOk="0">
                  <a:moveTo>
                    <a:pt x="0" y="1"/>
                  </a:moveTo>
                  <a:cubicBezTo>
                    <a:pt x="0" y="1"/>
                    <a:pt x="42" y="817"/>
                    <a:pt x="900" y="817"/>
                  </a:cubicBezTo>
                  <a:cubicBezTo>
                    <a:pt x="1759" y="817"/>
                    <a:pt x="1759" y="1"/>
                    <a:pt x="17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7790071" y="1821988"/>
              <a:ext cx="69570" cy="164359"/>
            </a:xfrm>
            <a:custGeom>
              <a:avLst/>
              <a:gdLst/>
              <a:ahLst/>
              <a:cxnLst/>
              <a:rect l="l" t="t" r="r" b="b"/>
              <a:pathLst>
                <a:path w="800" h="1890" fill="none" extrusionOk="0">
                  <a:moveTo>
                    <a:pt x="638" y="0"/>
                  </a:moveTo>
                  <a:cubicBezTo>
                    <a:pt x="662" y="334"/>
                    <a:pt x="561" y="686"/>
                    <a:pt x="352" y="954"/>
                  </a:cubicBezTo>
                  <a:cubicBezTo>
                    <a:pt x="269" y="1055"/>
                    <a:pt x="173" y="1145"/>
                    <a:pt x="102" y="1258"/>
                  </a:cubicBezTo>
                  <a:cubicBezTo>
                    <a:pt x="36" y="1371"/>
                    <a:pt x="0" y="1508"/>
                    <a:pt x="54" y="1628"/>
                  </a:cubicBezTo>
                  <a:cubicBezTo>
                    <a:pt x="102" y="1759"/>
                    <a:pt x="233" y="1824"/>
                    <a:pt x="364" y="1854"/>
                  </a:cubicBezTo>
                  <a:cubicBezTo>
                    <a:pt x="501" y="1884"/>
                    <a:pt x="632" y="1866"/>
                    <a:pt x="769" y="1878"/>
                  </a:cubicBezTo>
                  <a:cubicBezTo>
                    <a:pt x="775" y="1878"/>
                    <a:pt x="781" y="1878"/>
                    <a:pt x="787" y="1884"/>
                  </a:cubicBezTo>
                  <a:cubicBezTo>
                    <a:pt x="799" y="1890"/>
                    <a:pt x="775" y="1890"/>
                    <a:pt x="775" y="1884"/>
                  </a:cubicBezTo>
                </a:path>
              </a:pathLst>
            </a:custGeom>
            <a:solidFill>
              <a:srgbClr val="000000"/>
            </a:solidFill>
            <a:ln w="52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7747024" y="1361087"/>
              <a:ext cx="385331" cy="407506"/>
            </a:xfrm>
            <a:custGeom>
              <a:avLst/>
              <a:gdLst/>
              <a:ahLst/>
              <a:cxnLst/>
              <a:rect l="l" t="t" r="r" b="b"/>
              <a:pathLst>
                <a:path w="4431" h="4686" extrusionOk="0">
                  <a:moveTo>
                    <a:pt x="1902" y="0"/>
                  </a:moveTo>
                  <a:cubicBezTo>
                    <a:pt x="791" y="0"/>
                    <a:pt x="1" y="399"/>
                    <a:pt x="1" y="399"/>
                  </a:cubicBezTo>
                  <a:cubicBezTo>
                    <a:pt x="1" y="399"/>
                    <a:pt x="996" y="1818"/>
                    <a:pt x="1849" y="2724"/>
                  </a:cubicBezTo>
                  <a:cubicBezTo>
                    <a:pt x="2695" y="3619"/>
                    <a:pt x="4430" y="4686"/>
                    <a:pt x="4430" y="4686"/>
                  </a:cubicBezTo>
                  <a:cubicBezTo>
                    <a:pt x="4430" y="4686"/>
                    <a:pt x="4365" y="393"/>
                    <a:pt x="2797" y="89"/>
                  </a:cubicBezTo>
                  <a:cubicBezTo>
                    <a:pt x="2483" y="26"/>
                    <a:pt x="2182" y="0"/>
                    <a:pt x="19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7546402" y="1376567"/>
              <a:ext cx="310021" cy="392201"/>
            </a:xfrm>
            <a:custGeom>
              <a:avLst/>
              <a:gdLst/>
              <a:ahLst/>
              <a:cxnLst/>
              <a:rect l="l" t="t" r="r" b="b"/>
              <a:pathLst>
                <a:path w="3565" h="4510" extrusionOk="0">
                  <a:moveTo>
                    <a:pt x="2951" y="1"/>
                  </a:moveTo>
                  <a:cubicBezTo>
                    <a:pt x="2945" y="1"/>
                    <a:pt x="0" y="1"/>
                    <a:pt x="304" y="4508"/>
                  </a:cubicBezTo>
                  <a:cubicBezTo>
                    <a:pt x="304" y="4509"/>
                    <a:pt x="305" y="4509"/>
                    <a:pt x="306" y="4509"/>
                  </a:cubicBezTo>
                  <a:cubicBezTo>
                    <a:pt x="387" y="4509"/>
                    <a:pt x="3564" y="1827"/>
                    <a:pt x="295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7894773" y="1722329"/>
              <a:ext cx="133574" cy="32959"/>
            </a:xfrm>
            <a:custGeom>
              <a:avLst/>
              <a:gdLst/>
              <a:ahLst/>
              <a:cxnLst/>
              <a:rect l="l" t="t" r="r" b="b"/>
              <a:pathLst>
                <a:path w="1536" h="379" extrusionOk="0">
                  <a:moveTo>
                    <a:pt x="417" y="1"/>
                  </a:moveTo>
                  <a:cubicBezTo>
                    <a:pt x="276" y="1"/>
                    <a:pt x="133" y="47"/>
                    <a:pt x="60" y="115"/>
                  </a:cubicBezTo>
                  <a:cubicBezTo>
                    <a:pt x="1" y="174"/>
                    <a:pt x="19" y="234"/>
                    <a:pt x="317" y="234"/>
                  </a:cubicBezTo>
                  <a:cubicBezTo>
                    <a:pt x="734" y="240"/>
                    <a:pt x="1163" y="323"/>
                    <a:pt x="1390" y="377"/>
                  </a:cubicBezTo>
                  <a:cubicBezTo>
                    <a:pt x="1398" y="378"/>
                    <a:pt x="1407" y="379"/>
                    <a:pt x="1415" y="379"/>
                  </a:cubicBezTo>
                  <a:cubicBezTo>
                    <a:pt x="1478" y="379"/>
                    <a:pt x="1535" y="343"/>
                    <a:pt x="1509" y="311"/>
                  </a:cubicBezTo>
                  <a:cubicBezTo>
                    <a:pt x="1426" y="192"/>
                    <a:pt x="1187" y="25"/>
                    <a:pt x="442" y="1"/>
                  </a:cubicBezTo>
                  <a:cubicBezTo>
                    <a:pt x="433" y="1"/>
                    <a:pt x="425" y="1"/>
                    <a:pt x="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7681454" y="1722329"/>
              <a:ext cx="133053" cy="32959"/>
            </a:xfrm>
            <a:custGeom>
              <a:avLst/>
              <a:gdLst/>
              <a:ahLst/>
              <a:cxnLst/>
              <a:rect l="l" t="t" r="r" b="b"/>
              <a:pathLst>
                <a:path w="1530" h="379" extrusionOk="0">
                  <a:moveTo>
                    <a:pt x="1120" y="1"/>
                  </a:moveTo>
                  <a:cubicBezTo>
                    <a:pt x="1111" y="1"/>
                    <a:pt x="1103" y="1"/>
                    <a:pt x="1094" y="1"/>
                  </a:cubicBezTo>
                  <a:cubicBezTo>
                    <a:pt x="349" y="25"/>
                    <a:pt x="99" y="192"/>
                    <a:pt x="27" y="311"/>
                  </a:cubicBezTo>
                  <a:cubicBezTo>
                    <a:pt x="1" y="343"/>
                    <a:pt x="53" y="379"/>
                    <a:pt x="119" y="379"/>
                  </a:cubicBezTo>
                  <a:cubicBezTo>
                    <a:pt x="128" y="379"/>
                    <a:pt x="137" y="378"/>
                    <a:pt x="146" y="377"/>
                  </a:cubicBezTo>
                  <a:cubicBezTo>
                    <a:pt x="367" y="323"/>
                    <a:pt x="802" y="240"/>
                    <a:pt x="1220" y="234"/>
                  </a:cubicBezTo>
                  <a:cubicBezTo>
                    <a:pt x="1518" y="234"/>
                    <a:pt x="1530" y="174"/>
                    <a:pt x="1470" y="115"/>
                  </a:cubicBezTo>
                  <a:cubicBezTo>
                    <a:pt x="1402" y="47"/>
                    <a:pt x="1261" y="1"/>
                    <a:pt x="11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7908774" y="1781029"/>
              <a:ext cx="51917" cy="76266"/>
            </a:xfrm>
            <a:custGeom>
              <a:avLst/>
              <a:gdLst/>
              <a:ahLst/>
              <a:cxnLst/>
              <a:rect l="l" t="t" r="r" b="b"/>
              <a:pathLst>
                <a:path w="597" h="877" extrusionOk="0">
                  <a:moveTo>
                    <a:pt x="299" y="0"/>
                  </a:moveTo>
                  <a:cubicBezTo>
                    <a:pt x="132" y="0"/>
                    <a:pt x="1" y="197"/>
                    <a:pt x="1" y="435"/>
                  </a:cubicBezTo>
                  <a:cubicBezTo>
                    <a:pt x="1" y="680"/>
                    <a:pt x="132" y="876"/>
                    <a:pt x="299" y="876"/>
                  </a:cubicBezTo>
                  <a:cubicBezTo>
                    <a:pt x="460" y="876"/>
                    <a:pt x="597" y="680"/>
                    <a:pt x="597" y="435"/>
                  </a:cubicBezTo>
                  <a:cubicBezTo>
                    <a:pt x="597" y="197"/>
                    <a:pt x="460" y="0"/>
                    <a:pt x="2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7940429" y="1770594"/>
              <a:ext cx="32176" cy="29132"/>
            </a:xfrm>
            <a:custGeom>
              <a:avLst/>
              <a:gdLst/>
              <a:ahLst/>
              <a:cxnLst/>
              <a:rect l="l" t="t" r="r" b="b"/>
              <a:pathLst>
                <a:path w="370" h="335" extrusionOk="0">
                  <a:moveTo>
                    <a:pt x="370" y="1"/>
                  </a:moveTo>
                  <a:cubicBezTo>
                    <a:pt x="322" y="144"/>
                    <a:pt x="0" y="215"/>
                    <a:pt x="0" y="215"/>
                  </a:cubicBezTo>
                  <a:lnTo>
                    <a:pt x="42" y="335"/>
                  </a:lnTo>
                  <a:cubicBezTo>
                    <a:pt x="352" y="335"/>
                    <a:pt x="370" y="1"/>
                    <a:pt x="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7946603" y="1791899"/>
              <a:ext cx="27567" cy="16088"/>
            </a:xfrm>
            <a:custGeom>
              <a:avLst/>
              <a:gdLst/>
              <a:ahLst/>
              <a:cxnLst/>
              <a:rect l="l" t="t" r="r" b="b"/>
              <a:pathLst>
                <a:path w="317" h="185" extrusionOk="0">
                  <a:moveTo>
                    <a:pt x="317" y="0"/>
                  </a:moveTo>
                  <a:lnTo>
                    <a:pt x="317" y="0"/>
                  </a:lnTo>
                  <a:cubicBezTo>
                    <a:pt x="265" y="71"/>
                    <a:pt x="98" y="78"/>
                    <a:pt x="30" y="78"/>
                  </a:cubicBezTo>
                  <a:cubicBezTo>
                    <a:pt x="12" y="78"/>
                    <a:pt x="1" y="78"/>
                    <a:pt x="1" y="78"/>
                  </a:cubicBezTo>
                  <a:lnTo>
                    <a:pt x="1" y="78"/>
                  </a:lnTo>
                  <a:lnTo>
                    <a:pt x="13" y="173"/>
                  </a:lnTo>
                  <a:cubicBezTo>
                    <a:pt x="39" y="181"/>
                    <a:pt x="63" y="185"/>
                    <a:pt x="85" y="185"/>
                  </a:cubicBezTo>
                  <a:cubicBezTo>
                    <a:pt x="248" y="185"/>
                    <a:pt x="317" y="0"/>
                    <a:pt x="3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7735632" y="1781029"/>
              <a:ext cx="51917" cy="76266"/>
            </a:xfrm>
            <a:custGeom>
              <a:avLst/>
              <a:gdLst/>
              <a:ahLst/>
              <a:cxnLst/>
              <a:rect l="l" t="t" r="r" b="b"/>
              <a:pathLst>
                <a:path w="597" h="877" extrusionOk="0">
                  <a:moveTo>
                    <a:pt x="298" y="0"/>
                  </a:moveTo>
                  <a:cubicBezTo>
                    <a:pt x="132" y="0"/>
                    <a:pt x="0" y="197"/>
                    <a:pt x="0" y="435"/>
                  </a:cubicBezTo>
                  <a:cubicBezTo>
                    <a:pt x="0" y="680"/>
                    <a:pt x="132" y="876"/>
                    <a:pt x="298" y="876"/>
                  </a:cubicBezTo>
                  <a:cubicBezTo>
                    <a:pt x="459" y="876"/>
                    <a:pt x="597" y="680"/>
                    <a:pt x="597" y="435"/>
                  </a:cubicBezTo>
                  <a:cubicBezTo>
                    <a:pt x="597" y="197"/>
                    <a:pt x="459" y="0"/>
                    <a:pt x="2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7723196" y="1770594"/>
              <a:ext cx="32698" cy="29132"/>
            </a:xfrm>
            <a:custGeom>
              <a:avLst/>
              <a:gdLst/>
              <a:ahLst/>
              <a:cxnLst/>
              <a:rect l="l" t="t" r="r" b="b"/>
              <a:pathLst>
                <a:path w="376" h="335" extrusionOk="0">
                  <a:moveTo>
                    <a:pt x="0" y="1"/>
                  </a:moveTo>
                  <a:cubicBezTo>
                    <a:pt x="0" y="1"/>
                    <a:pt x="24" y="335"/>
                    <a:pt x="328" y="335"/>
                  </a:cubicBezTo>
                  <a:lnTo>
                    <a:pt x="376" y="215"/>
                  </a:lnTo>
                  <a:cubicBezTo>
                    <a:pt x="376" y="215"/>
                    <a:pt x="54" y="144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7722153" y="1791899"/>
              <a:ext cx="27045" cy="16088"/>
            </a:xfrm>
            <a:custGeom>
              <a:avLst/>
              <a:gdLst/>
              <a:ahLst/>
              <a:cxnLst/>
              <a:rect l="l" t="t" r="r" b="b"/>
              <a:pathLst>
                <a:path w="311" h="185" extrusionOk="0">
                  <a:moveTo>
                    <a:pt x="0" y="0"/>
                  </a:moveTo>
                  <a:cubicBezTo>
                    <a:pt x="0" y="0"/>
                    <a:pt x="70" y="185"/>
                    <a:pt x="232" y="185"/>
                  </a:cubicBezTo>
                  <a:cubicBezTo>
                    <a:pt x="254" y="185"/>
                    <a:pt x="278" y="181"/>
                    <a:pt x="304" y="173"/>
                  </a:cubicBezTo>
                  <a:lnTo>
                    <a:pt x="310" y="78"/>
                  </a:lnTo>
                  <a:lnTo>
                    <a:pt x="310" y="78"/>
                  </a:lnTo>
                  <a:cubicBezTo>
                    <a:pt x="310" y="78"/>
                    <a:pt x="300" y="78"/>
                    <a:pt x="282" y="78"/>
                  </a:cubicBezTo>
                  <a:cubicBezTo>
                    <a:pt x="215" y="78"/>
                    <a:pt x="52" y="7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36"/>
          <p:cNvGrpSpPr/>
          <p:nvPr/>
        </p:nvGrpSpPr>
        <p:grpSpPr>
          <a:xfrm>
            <a:off x="4817998" y="1196032"/>
            <a:ext cx="2393337" cy="3200906"/>
            <a:chOff x="4131973" y="839454"/>
            <a:chExt cx="2393337" cy="3200906"/>
          </a:xfrm>
        </p:grpSpPr>
        <p:grpSp>
          <p:nvGrpSpPr>
            <p:cNvPr id="464" name="Google Shape;464;p36"/>
            <p:cNvGrpSpPr/>
            <p:nvPr/>
          </p:nvGrpSpPr>
          <p:grpSpPr>
            <a:xfrm>
              <a:off x="5860677" y="2239605"/>
              <a:ext cx="664633" cy="664286"/>
              <a:chOff x="6212418" y="1482331"/>
              <a:chExt cx="627249" cy="626921"/>
            </a:xfrm>
          </p:grpSpPr>
          <p:sp>
            <p:nvSpPr>
              <p:cNvPr id="465" name="Google Shape;465;p36"/>
              <p:cNvSpPr/>
              <p:nvPr/>
            </p:nvSpPr>
            <p:spPr>
              <a:xfrm>
                <a:off x="6212418" y="1482331"/>
                <a:ext cx="627249" cy="620800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7702" extrusionOk="0">
                    <a:moveTo>
                      <a:pt x="6112" y="1623"/>
                    </a:moveTo>
                    <a:cubicBezTo>
                      <a:pt x="6112" y="1623"/>
                      <a:pt x="6112" y="1623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12" y="1623"/>
                      <a:pt x="6112" y="1623"/>
                    </a:cubicBezTo>
                    <a:close/>
                    <a:moveTo>
                      <a:pt x="1032" y="1"/>
                    </a:moveTo>
                    <a:cubicBezTo>
                      <a:pt x="1032" y="1"/>
                      <a:pt x="1" y="4037"/>
                      <a:pt x="1909" y="6207"/>
                    </a:cubicBezTo>
                    <a:cubicBezTo>
                      <a:pt x="1909" y="6207"/>
                      <a:pt x="3569" y="7701"/>
                      <a:pt x="5835" y="7701"/>
                    </a:cubicBezTo>
                    <a:cubicBezTo>
                      <a:pt x="6447" y="7701"/>
                      <a:pt x="7102" y="7592"/>
                      <a:pt x="7781" y="7316"/>
                    </a:cubicBezTo>
                    <a:cubicBezTo>
                      <a:pt x="7781" y="7316"/>
                      <a:pt x="5635" y="6499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09" y="1623"/>
                      <a:pt x="6104" y="1623"/>
                    </a:cubicBezTo>
                    <a:cubicBezTo>
                      <a:pt x="5980" y="1623"/>
                      <a:pt x="4400" y="1465"/>
                      <a:pt x="10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6"/>
              <p:cNvSpPr/>
              <p:nvPr/>
            </p:nvSpPr>
            <p:spPr>
              <a:xfrm>
                <a:off x="6365722" y="1881228"/>
                <a:ext cx="473459" cy="228024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2829" extrusionOk="0">
                    <a:moveTo>
                      <a:pt x="5873" y="2367"/>
                    </a:moveTo>
                    <a:cubicBezTo>
                      <a:pt x="5872" y="2368"/>
                      <a:pt x="5870" y="2368"/>
                      <a:pt x="5869" y="2369"/>
                    </a:cubicBezTo>
                    <a:lnTo>
                      <a:pt x="5869" y="2369"/>
                    </a:lnTo>
                    <a:cubicBezTo>
                      <a:pt x="5872" y="2368"/>
                      <a:pt x="5874" y="2368"/>
                      <a:pt x="5873" y="2367"/>
                    </a:cubicBezTo>
                    <a:close/>
                    <a:moveTo>
                      <a:pt x="2141" y="0"/>
                    </a:moveTo>
                    <a:cubicBezTo>
                      <a:pt x="2141" y="0"/>
                      <a:pt x="1496" y="1415"/>
                      <a:pt x="546" y="1415"/>
                    </a:cubicBezTo>
                    <a:cubicBezTo>
                      <a:pt x="373" y="1415"/>
                      <a:pt x="191" y="1368"/>
                      <a:pt x="1" y="1258"/>
                    </a:cubicBezTo>
                    <a:lnTo>
                      <a:pt x="1" y="1258"/>
                    </a:lnTo>
                    <a:cubicBezTo>
                      <a:pt x="1" y="1258"/>
                      <a:pt x="1394" y="2828"/>
                      <a:pt x="3689" y="2828"/>
                    </a:cubicBezTo>
                    <a:cubicBezTo>
                      <a:pt x="4346" y="2828"/>
                      <a:pt x="5076" y="2700"/>
                      <a:pt x="5869" y="2369"/>
                    </a:cubicBezTo>
                    <a:lnTo>
                      <a:pt x="5869" y="2369"/>
                    </a:lnTo>
                    <a:cubicBezTo>
                      <a:pt x="5850" y="2374"/>
                      <a:pt x="5766" y="2386"/>
                      <a:pt x="5633" y="2386"/>
                    </a:cubicBezTo>
                    <a:cubicBezTo>
                      <a:pt x="5034" y="2386"/>
                      <a:pt x="3434" y="2150"/>
                      <a:pt x="2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7" name="Google Shape;467;p36"/>
            <p:cNvGrpSpPr/>
            <p:nvPr/>
          </p:nvGrpSpPr>
          <p:grpSpPr>
            <a:xfrm>
              <a:off x="4131973" y="839454"/>
              <a:ext cx="845522" cy="916625"/>
              <a:chOff x="7511392" y="307000"/>
              <a:chExt cx="863570" cy="936192"/>
            </a:xfrm>
          </p:grpSpPr>
          <p:sp>
            <p:nvSpPr>
              <p:cNvPr id="468" name="Google Shape;468;p36"/>
              <p:cNvSpPr/>
              <p:nvPr/>
            </p:nvSpPr>
            <p:spPr>
              <a:xfrm>
                <a:off x="7927457" y="838406"/>
                <a:ext cx="447505" cy="404786"/>
              </a:xfrm>
              <a:custGeom>
                <a:avLst/>
                <a:gdLst/>
                <a:ahLst/>
                <a:cxnLst/>
                <a:rect l="l" t="t" r="r" b="b"/>
                <a:pathLst>
                  <a:path w="5552" h="5022" extrusionOk="0">
                    <a:moveTo>
                      <a:pt x="2386" y="1"/>
                    </a:moveTo>
                    <a:cubicBezTo>
                      <a:pt x="2386" y="7"/>
                      <a:pt x="1" y="2159"/>
                      <a:pt x="1342" y="4353"/>
                    </a:cubicBezTo>
                    <a:cubicBezTo>
                      <a:pt x="1342" y="4353"/>
                      <a:pt x="2052" y="5021"/>
                      <a:pt x="3210" y="5021"/>
                    </a:cubicBezTo>
                    <a:cubicBezTo>
                      <a:pt x="3863" y="5021"/>
                      <a:pt x="4659" y="4809"/>
                      <a:pt x="5551" y="4144"/>
                    </a:cubicBezTo>
                    <a:cubicBezTo>
                      <a:pt x="5551" y="4144"/>
                      <a:pt x="3280" y="3125"/>
                      <a:pt x="23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6"/>
              <p:cNvSpPr/>
              <p:nvPr/>
            </p:nvSpPr>
            <p:spPr>
              <a:xfrm>
                <a:off x="7511392" y="307000"/>
                <a:ext cx="787164" cy="882356"/>
              </a:xfrm>
              <a:custGeom>
                <a:avLst/>
                <a:gdLst/>
                <a:ahLst/>
                <a:cxnLst/>
                <a:rect l="l" t="t" r="r" b="b"/>
                <a:pathLst>
                  <a:path w="9766" h="10947" extrusionOk="0">
                    <a:moveTo>
                      <a:pt x="7989" y="0"/>
                    </a:moveTo>
                    <a:cubicBezTo>
                      <a:pt x="7989" y="0"/>
                      <a:pt x="0" y="3476"/>
                      <a:pt x="6504" y="10946"/>
                    </a:cubicBezTo>
                    <a:cubicBezTo>
                      <a:pt x="6504" y="10946"/>
                      <a:pt x="5473" y="8436"/>
                      <a:pt x="9766" y="6141"/>
                    </a:cubicBezTo>
                    <a:cubicBezTo>
                      <a:pt x="9766" y="6141"/>
                      <a:pt x="7917" y="2880"/>
                      <a:pt x="79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0" name="Google Shape;470;p36"/>
            <p:cNvGrpSpPr/>
            <p:nvPr/>
          </p:nvGrpSpPr>
          <p:grpSpPr>
            <a:xfrm rot="6978379">
              <a:off x="5218238" y="3263091"/>
              <a:ext cx="664657" cy="664310"/>
              <a:chOff x="6212418" y="1482331"/>
              <a:chExt cx="627249" cy="626921"/>
            </a:xfrm>
          </p:grpSpPr>
          <p:sp>
            <p:nvSpPr>
              <p:cNvPr id="471" name="Google Shape;471;p36"/>
              <p:cNvSpPr/>
              <p:nvPr/>
            </p:nvSpPr>
            <p:spPr>
              <a:xfrm>
                <a:off x="6212418" y="1482331"/>
                <a:ext cx="627249" cy="620800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7702" extrusionOk="0">
                    <a:moveTo>
                      <a:pt x="6112" y="1623"/>
                    </a:moveTo>
                    <a:cubicBezTo>
                      <a:pt x="6112" y="1623"/>
                      <a:pt x="6112" y="1623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12" y="1623"/>
                      <a:pt x="6112" y="1623"/>
                    </a:cubicBezTo>
                    <a:close/>
                    <a:moveTo>
                      <a:pt x="1032" y="1"/>
                    </a:moveTo>
                    <a:cubicBezTo>
                      <a:pt x="1032" y="1"/>
                      <a:pt x="1" y="4037"/>
                      <a:pt x="1909" y="6207"/>
                    </a:cubicBezTo>
                    <a:cubicBezTo>
                      <a:pt x="1909" y="6207"/>
                      <a:pt x="3569" y="7701"/>
                      <a:pt x="5835" y="7701"/>
                    </a:cubicBezTo>
                    <a:cubicBezTo>
                      <a:pt x="6447" y="7701"/>
                      <a:pt x="7102" y="7592"/>
                      <a:pt x="7781" y="7316"/>
                    </a:cubicBezTo>
                    <a:cubicBezTo>
                      <a:pt x="7781" y="7316"/>
                      <a:pt x="5635" y="6499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09" y="1623"/>
                      <a:pt x="6104" y="1623"/>
                    </a:cubicBezTo>
                    <a:cubicBezTo>
                      <a:pt x="5980" y="1623"/>
                      <a:pt x="4400" y="1465"/>
                      <a:pt x="10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6"/>
              <p:cNvSpPr/>
              <p:nvPr/>
            </p:nvSpPr>
            <p:spPr>
              <a:xfrm>
                <a:off x="6365722" y="1881228"/>
                <a:ext cx="473459" cy="228024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2829" extrusionOk="0">
                    <a:moveTo>
                      <a:pt x="5873" y="2367"/>
                    </a:moveTo>
                    <a:cubicBezTo>
                      <a:pt x="5872" y="2368"/>
                      <a:pt x="5870" y="2368"/>
                      <a:pt x="5869" y="2369"/>
                    </a:cubicBezTo>
                    <a:lnTo>
                      <a:pt x="5869" y="2369"/>
                    </a:lnTo>
                    <a:cubicBezTo>
                      <a:pt x="5872" y="2368"/>
                      <a:pt x="5874" y="2368"/>
                      <a:pt x="5873" y="2367"/>
                    </a:cubicBezTo>
                    <a:close/>
                    <a:moveTo>
                      <a:pt x="2141" y="0"/>
                    </a:moveTo>
                    <a:cubicBezTo>
                      <a:pt x="2141" y="0"/>
                      <a:pt x="1496" y="1415"/>
                      <a:pt x="546" y="1415"/>
                    </a:cubicBezTo>
                    <a:cubicBezTo>
                      <a:pt x="373" y="1415"/>
                      <a:pt x="191" y="1368"/>
                      <a:pt x="1" y="1258"/>
                    </a:cubicBezTo>
                    <a:lnTo>
                      <a:pt x="1" y="1258"/>
                    </a:lnTo>
                    <a:cubicBezTo>
                      <a:pt x="1" y="1258"/>
                      <a:pt x="1394" y="2828"/>
                      <a:pt x="3689" y="2828"/>
                    </a:cubicBezTo>
                    <a:cubicBezTo>
                      <a:pt x="4346" y="2828"/>
                      <a:pt x="5076" y="2700"/>
                      <a:pt x="5869" y="2369"/>
                    </a:cubicBezTo>
                    <a:lnTo>
                      <a:pt x="5869" y="2369"/>
                    </a:lnTo>
                    <a:cubicBezTo>
                      <a:pt x="5850" y="2374"/>
                      <a:pt x="5766" y="2386"/>
                      <a:pt x="5633" y="2386"/>
                    </a:cubicBezTo>
                    <a:cubicBezTo>
                      <a:pt x="5034" y="2386"/>
                      <a:pt x="3434" y="2150"/>
                      <a:pt x="2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3" name="Google Shape;473;p36"/>
          <p:cNvSpPr txBox="1">
            <a:spLocks noGrp="1"/>
          </p:cNvSpPr>
          <p:nvPr>
            <p:ph type="subTitle" idx="1"/>
          </p:nvPr>
        </p:nvSpPr>
        <p:spPr>
          <a:xfrm>
            <a:off x="715199" y="2497940"/>
            <a:ext cx="4758301" cy="13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В России защита коммерческой тайны регулируется Гражданским кодексом РФ, а также другими нормативными актами. В других странах могут быть свои особенности законодательства, которые также необходимо учитывать при ведении международного бизнеса.</a:t>
            </a:r>
            <a:endParaRPr lang="es-ES" sz="1800" dirty="0"/>
          </a:p>
        </p:txBody>
      </p:sp>
      <p:sp>
        <p:nvSpPr>
          <p:cNvPr id="474" name="Google Shape;474;p36"/>
          <p:cNvSpPr txBox="1">
            <a:spLocks noGrp="1"/>
          </p:cNvSpPr>
          <p:nvPr>
            <p:ph type="title"/>
          </p:nvPr>
        </p:nvSpPr>
        <p:spPr>
          <a:xfrm>
            <a:off x="715100" y="1030516"/>
            <a:ext cx="5141700" cy="11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5. Законодательство</a:t>
            </a:r>
            <a:endParaRPr lang="en-US" sz="3200" dirty="0"/>
          </a:p>
        </p:txBody>
      </p:sp>
      <p:cxnSp>
        <p:nvCxnSpPr>
          <p:cNvPr id="475" name="Google Shape;475;p36"/>
          <p:cNvCxnSpPr/>
          <p:nvPr/>
        </p:nvCxnSpPr>
        <p:spPr>
          <a:xfrm>
            <a:off x="791302" y="2421744"/>
            <a:ext cx="48294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6. Практические рекомендации</a:t>
            </a:r>
            <a:endParaRPr lang="en-US" sz="3200" dirty="0"/>
          </a:p>
        </p:txBody>
      </p:sp>
      <p:sp>
        <p:nvSpPr>
          <p:cNvPr id="645" name="Google Shape;645;p40"/>
          <p:cNvSpPr txBox="1">
            <a:spLocks noGrp="1"/>
          </p:cNvSpPr>
          <p:nvPr>
            <p:ph type="subTitle" idx="2"/>
          </p:nvPr>
        </p:nvSpPr>
        <p:spPr>
          <a:xfrm>
            <a:off x="551145" y="2619455"/>
            <a:ext cx="2770389" cy="1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Проведение регулярных проверок для выявления уязвимостей в системе защиты информации.</a:t>
            </a:r>
            <a:endParaRPr lang="es-ES" sz="1800" dirty="0"/>
          </a:p>
        </p:txBody>
      </p:sp>
      <p:sp>
        <p:nvSpPr>
          <p:cNvPr id="646" name="Google Shape;646;p40"/>
          <p:cNvSpPr txBox="1">
            <a:spLocks noGrp="1"/>
          </p:cNvSpPr>
          <p:nvPr>
            <p:ph type="subTitle" idx="3"/>
          </p:nvPr>
        </p:nvSpPr>
        <p:spPr>
          <a:xfrm>
            <a:off x="3245383" y="2619455"/>
            <a:ext cx="2613814" cy="1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Проведение тренингов и семинаров по вопросам информационной безопасности.</a:t>
            </a:r>
            <a:endParaRPr lang="es-ES" sz="1800" dirty="0"/>
          </a:p>
        </p:txBody>
      </p:sp>
      <p:sp>
        <p:nvSpPr>
          <p:cNvPr id="647" name="Google Shape;647;p40"/>
          <p:cNvSpPr txBox="1">
            <a:spLocks noGrp="1"/>
          </p:cNvSpPr>
          <p:nvPr>
            <p:ph type="subTitle" idx="4"/>
          </p:nvPr>
        </p:nvSpPr>
        <p:spPr>
          <a:xfrm>
            <a:off x="5858202" y="2619455"/>
            <a:ext cx="2613814" cy="1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Использование систем мониторинга для отслеживания доступа к конфиденциальной информации.</a:t>
            </a:r>
            <a:endParaRPr lang="es-ES" sz="1800" dirty="0"/>
          </a:p>
        </p:txBody>
      </p:sp>
      <p:sp>
        <p:nvSpPr>
          <p:cNvPr id="650" name="Google Shape;650;p40"/>
          <p:cNvSpPr/>
          <p:nvPr/>
        </p:nvSpPr>
        <p:spPr>
          <a:xfrm>
            <a:off x="1718100" y="1658406"/>
            <a:ext cx="645000" cy="81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40"/>
          <p:cNvSpPr/>
          <p:nvPr/>
        </p:nvSpPr>
        <p:spPr>
          <a:xfrm>
            <a:off x="4249500" y="1658406"/>
            <a:ext cx="645000" cy="81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/>
          <p:nvPr/>
        </p:nvSpPr>
        <p:spPr>
          <a:xfrm>
            <a:off x="6780900" y="1658406"/>
            <a:ext cx="645000" cy="81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3" name="Google Shape;653;p40"/>
          <p:cNvGrpSpPr/>
          <p:nvPr/>
        </p:nvGrpSpPr>
        <p:grpSpPr>
          <a:xfrm>
            <a:off x="1803430" y="1831313"/>
            <a:ext cx="474341" cy="473185"/>
            <a:chOff x="-41111350" y="3239100"/>
            <a:chExt cx="318200" cy="317425"/>
          </a:xfrm>
        </p:grpSpPr>
        <p:sp>
          <p:nvSpPr>
            <p:cNvPr id="654" name="Google Shape;654;p40"/>
            <p:cNvSpPr/>
            <p:nvPr/>
          </p:nvSpPr>
          <p:spPr>
            <a:xfrm>
              <a:off x="-41111350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2930" y="1670"/>
                  </a:moveTo>
                  <a:cubicBezTo>
                    <a:pt x="3119" y="1670"/>
                    <a:pt x="3308" y="1859"/>
                    <a:pt x="3308" y="2048"/>
                  </a:cubicBezTo>
                  <a:lnTo>
                    <a:pt x="3308" y="2489"/>
                  </a:lnTo>
                  <a:lnTo>
                    <a:pt x="3749" y="2489"/>
                  </a:lnTo>
                  <a:cubicBezTo>
                    <a:pt x="4001" y="2489"/>
                    <a:pt x="4159" y="2678"/>
                    <a:pt x="4159" y="2930"/>
                  </a:cubicBezTo>
                  <a:cubicBezTo>
                    <a:pt x="4159" y="3151"/>
                    <a:pt x="3938" y="3340"/>
                    <a:pt x="3749" y="3340"/>
                  </a:cubicBezTo>
                  <a:lnTo>
                    <a:pt x="3308" y="3340"/>
                  </a:lnTo>
                  <a:lnTo>
                    <a:pt x="3308" y="3781"/>
                  </a:lnTo>
                  <a:cubicBezTo>
                    <a:pt x="3308" y="4001"/>
                    <a:pt x="3119" y="4159"/>
                    <a:pt x="2930" y="4159"/>
                  </a:cubicBezTo>
                  <a:cubicBezTo>
                    <a:pt x="2710" y="4159"/>
                    <a:pt x="2520" y="3970"/>
                    <a:pt x="2520" y="3781"/>
                  </a:cubicBezTo>
                  <a:lnTo>
                    <a:pt x="2520" y="3340"/>
                  </a:lnTo>
                  <a:lnTo>
                    <a:pt x="2079" y="3340"/>
                  </a:lnTo>
                  <a:cubicBezTo>
                    <a:pt x="1859" y="3340"/>
                    <a:pt x="1701" y="3151"/>
                    <a:pt x="1701" y="2930"/>
                  </a:cubicBezTo>
                  <a:cubicBezTo>
                    <a:pt x="1701" y="2678"/>
                    <a:pt x="1859" y="2489"/>
                    <a:pt x="2079" y="2489"/>
                  </a:cubicBezTo>
                  <a:lnTo>
                    <a:pt x="2520" y="2489"/>
                  </a:lnTo>
                  <a:lnTo>
                    <a:pt x="2520" y="2048"/>
                  </a:lnTo>
                  <a:cubicBezTo>
                    <a:pt x="2520" y="1827"/>
                    <a:pt x="2710" y="1670"/>
                    <a:pt x="2930" y="1670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441"/>
                  </a:cubicBezTo>
                  <a:lnTo>
                    <a:pt x="0" y="5387"/>
                  </a:lnTo>
                  <a:cubicBezTo>
                    <a:pt x="32" y="5639"/>
                    <a:pt x="221" y="5797"/>
                    <a:pt x="441" y="5797"/>
                  </a:cubicBezTo>
                  <a:lnTo>
                    <a:pt x="5387" y="5797"/>
                  </a:lnTo>
                  <a:cubicBezTo>
                    <a:pt x="5639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39" y="0"/>
                    <a:pt x="5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-41110575" y="3412375"/>
              <a:ext cx="146525" cy="144150"/>
            </a:xfrm>
            <a:custGeom>
              <a:avLst/>
              <a:gdLst/>
              <a:ahLst/>
              <a:cxnLst/>
              <a:rect l="l" t="t" r="r" b="b"/>
              <a:pathLst>
                <a:path w="5861" h="5766" extrusionOk="0">
                  <a:moveTo>
                    <a:pt x="3450" y="1859"/>
                  </a:moveTo>
                  <a:cubicBezTo>
                    <a:pt x="3561" y="1859"/>
                    <a:pt x="3671" y="1890"/>
                    <a:pt x="3750" y="1953"/>
                  </a:cubicBezTo>
                  <a:cubicBezTo>
                    <a:pt x="3907" y="2111"/>
                    <a:pt x="3907" y="2395"/>
                    <a:pt x="3750" y="2552"/>
                  </a:cubicBezTo>
                  <a:lnTo>
                    <a:pt x="3466" y="2836"/>
                  </a:lnTo>
                  <a:lnTo>
                    <a:pt x="3750" y="3119"/>
                  </a:lnTo>
                  <a:cubicBezTo>
                    <a:pt x="3907" y="3277"/>
                    <a:pt x="3907" y="3529"/>
                    <a:pt x="3750" y="3686"/>
                  </a:cubicBezTo>
                  <a:cubicBezTo>
                    <a:pt x="3671" y="3765"/>
                    <a:pt x="3561" y="3804"/>
                    <a:pt x="3450" y="3804"/>
                  </a:cubicBezTo>
                  <a:cubicBezTo>
                    <a:pt x="3340" y="3804"/>
                    <a:pt x="3230" y="3765"/>
                    <a:pt x="3151" y="3686"/>
                  </a:cubicBezTo>
                  <a:lnTo>
                    <a:pt x="2899" y="3434"/>
                  </a:lnTo>
                  <a:lnTo>
                    <a:pt x="2616" y="3686"/>
                  </a:lnTo>
                  <a:cubicBezTo>
                    <a:pt x="2537" y="3765"/>
                    <a:pt x="2426" y="3804"/>
                    <a:pt x="2316" y="3804"/>
                  </a:cubicBezTo>
                  <a:cubicBezTo>
                    <a:pt x="2206" y="3804"/>
                    <a:pt x="2096" y="3765"/>
                    <a:pt x="2017" y="3686"/>
                  </a:cubicBezTo>
                  <a:cubicBezTo>
                    <a:pt x="1859" y="3529"/>
                    <a:pt x="1859" y="3277"/>
                    <a:pt x="2017" y="3119"/>
                  </a:cubicBezTo>
                  <a:lnTo>
                    <a:pt x="2300" y="2836"/>
                  </a:lnTo>
                  <a:lnTo>
                    <a:pt x="2017" y="2552"/>
                  </a:lnTo>
                  <a:cubicBezTo>
                    <a:pt x="1859" y="2395"/>
                    <a:pt x="1859" y="2111"/>
                    <a:pt x="2017" y="1953"/>
                  </a:cubicBezTo>
                  <a:cubicBezTo>
                    <a:pt x="2096" y="1890"/>
                    <a:pt x="2206" y="1859"/>
                    <a:pt x="2316" y="1859"/>
                  </a:cubicBezTo>
                  <a:cubicBezTo>
                    <a:pt x="2426" y="1859"/>
                    <a:pt x="2537" y="1890"/>
                    <a:pt x="2616" y="1953"/>
                  </a:cubicBezTo>
                  <a:lnTo>
                    <a:pt x="2899" y="2237"/>
                  </a:lnTo>
                  <a:lnTo>
                    <a:pt x="3151" y="1953"/>
                  </a:lnTo>
                  <a:cubicBezTo>
                    <a:pt x="3230" y="1890"/>
                    <a:pt x="3340" y="1859"/>
                    <a:pt x="3450" y="1859"/>
                  </a:cubicBez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lnTo>
                    <a:pt x="1" y="5356"/>
                  </a:lnTo>
                  <a:cubicBezTo>
                    <a:pt x="1" y="5608"/>
                    <a:pt x="221" y="5766"/>
                    <a:pt x="442" y="5766"/>
                  </a:cubicBezTo>
                  <a:lnTo>
                    <a:pt x="5419" y="5766"/>
                  </a:lnTo>
                  <a:cubicBezTo>
                    <a:pt x="5640" y="5766"/>
                    <a:pt x="5861" y="5545"/>
                    <a:pt x="5861" y="5356"/>
                  </a:cubicBezTo>
                  <a:lnTo>
                    <a:pt x="5861" y="378"/>
                  </a:lnTo>
                  <a:cubicBezTo>
                    <a:pt x="5861" y="158"/>
                    <a:pt x="5640" y="0"/>
                    <a:pt x="5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-40938875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3750" y="2457"/>
                  </a:moveTo>
                  <a:cubicBezTo>
                    <a:pt x="3970" y="2457"/>
                    <a:pt x="4128" y="2646"/>
                    <a:pt x="4128" y="2867"/>
                  </a:cubicBezTo>
                  <a:cubicBezTo>
                    <a:pt x="4159" y="3151"/>
                    <a:pt x="3970" y="3308"/>
                    <a:pt x="3750" y="3308"/>
                  </a:cubicBezTo>
                  <a:lnTo>
                    <a:pt x="2080" y="3308"/>
                  </a:lnTo>
                  <a:cubicBezTo>
                    <a:pt x="1859" y="3308"/>
                    <a:pt x="1702" y="3119"/>
                    <a:pt x="1702" y="2867"/>
                  </a:cubicBezTo>
                  <a:cubicBezTo>
                    <a:pt x="1702" y="2646"/>
                    <a:pt x="1891" y="2457"/>
                    <a:pt x="2080" y="2457"/>
                  </a:cubicBezTo>
                  <a:close/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387"/>
                  </a:lnTo>
                  <a:cubicBezTo>
                    <a:pt x="1" y="5639"/>
                    <a:pt x="190" y="5797"/>
                    <a:pt x="442" y="5797"/>
                  </a:cubicBezTo>
                  <a:lnTo>
                    <a:pt x="5388" y="5797"/>
                  </a:lnTo>
                  <a:cubicBezTo>
                    <a:pt x="5640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-40938875" y="3411575"/>
              <a:ext cx="145725" cy="144950"/>
            </a:xfrm>
            <a:custGeom>
              <a:avLst/>
              <a:gdLst/>
              <a:ahLst/>
              <a:cxnLst/>
              <a:rect l="l" t="t" r="r" b="b"/>
              <a:pathLst>
                <a:path w="5829" h="5798" extrusionOk="0">
                  <a:moveTo>
                    <a:pt x="3750" y="1639"/>
                  </a:moveTo>
                  <a:cubicBezTo>
                    <a:pt x="3970" y="1639"/>
                    <a:pt x="4128" y="1859"/>
                    <a:pt x="4128" y="2080"/>
                  </a:cubicBezTo>
                  <a:cubicBezTo>
                    <a:pt x="4159" y="2332"/>
                    <a:pt x="3970" y="2490"/>
                    <a:pt x="3750" y="2490"/>
                  </a:cubicBezTo>
                  <a:lnTo>
                    <a:pt x="2080" y="2490"/>
                  </a:lnTo>
                  <a:cubicBezTo>
                    <a:pt x="1859" y="2490"/>
                    <a:pt x="1702" y="2269"/>
                    <a:pt x="1702" y="2080"/>
                  </a:cubicBezTo>
                  <a:cubicBezTo>
                    <a:pt x="1702" y="1859"/>
                    <a:pt x="1891" y="1639"/>
                    <a:pt x="2080" y="1639"/>
                  </a:cubicBezTo>
                  <a:close/>
                  <a:moveTo>
                    <a:pt x="3750" y="3309"/>
                  </a:moveTo>
                  <a:cubicBezTo>
                    <a:pt x="3970" y="3309"/>
                    <a:pt x="4128" y="3498"/>
                    <a:pt x="4128" y="3687"/>
                  </a:cubicBezTo>
                  <a:cubicBezTo>
                    <a:pt x="4159" y="3970"/>
                    <a:pt x="3970" y="4128"/>
                    <a:pt x="3750" y="4128"/>
                  </a:cubicBezTo>
                  <a:lnTo>
                    <a:pt x="2080" y="4128"/>
                  </a:lnTo>
                  <a:cubicBezTo>
                    <a:pt x="1859" y="4128"/>
                    <a:pt x="1702" y="3939"/>
                    <a:pt x="1702" y="3687"/>
                  </a:cubicBezTo>
                  <a:cubicBezTo>
                    <a:pt x="1702" y="3466"/>
                    <a:pt x="1891" y="3309"/>
                    <a:pt x="2080" y="3309"/>
                  </a:cubicBezTo>
                  <a:close/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5388"/>
                  </a:lnTo>
                  <a:cubicBezTo>
                    <a:pt x="1" y="5640"/>
                    <a:pt x="190" y="5798"/>
                    <a:pt x="442" y="5798"/>
                  </a:cubicBezTo>
                  <a:lnTo>
                    <a:pt x="5388" y="5798"/>
                  </a:lnTo>
                  <a:cubicBezTo>
                    <a:pt x="5640" y="5798"/>
                    <a:pt x="5829" y="5577"/>
                    <a:pt x="5829" y="5388"/>
                  </a:cubicBezTo>
                  <a:lnTo>
                    <a:pt x="5829" y="410"/>
                  </a:ln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40"/>
          <p:cNvGrpSpPr/>
          <p:nvPr/>
        </p:nvGrpSpPr>
        <p:grpSpPr>
          <a:xfrm>
            <a:off x="4331582" y="1831699"/>
            <a:ext cx="480835" cy="472414"/>
            <a:chOff x="-40748275" y="3238700"/>
            <a:chExt cx="322600" cy="316950"/>
          </a:xfrm>
        </p:grpSpPr>
        <p:sp>
          <p:nvSpPr>
            <p:cNvPr id="659" name="Google Shape;659;p40"/>
            <p:cNvSpPr/>
            <p:nvPr/>
          </p:nvSpPr>
          <p:spPr>
            <a:xfrm>
              <a:off x="-40709675" y="32737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2710" y="0"/>
                  </a:moveTo>
                  <a:lnTo>
                    <a:pt x="1" y="2710"/>
                  </a:lnTo>
                  <a:lnTo>
                    <a:pt x="694" y="3371"/>
                  </a:lnTo>
                  <a:lnTo>
                    <a:pt x="3372" y="662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-40578925" y="3247175"/>
              <a:ext cx="151250" cy="149475"/>
            </a:xfrm>
            <a:custGeom>
              <a:avLst/>
              <a:gdLst/>
              <a:ahLst/>
              <a:cxnLst/>
              <a:rect l="l" t="t" r="r" b="b"/>
              <a:pathLst>
                <a:path w="6050" h="5979" extrusionOk="0">
                  <a:moveTo>
                    <a:pt x="2663" y="0"/>
                  </a:moveTo>
                  <a:cubicBezTo>
                    <a:pt x="2552" y="0"/>
                    <a:pt x="2442" y="39"/>
                    <a:pt x="2363" y="118"/>
                  </a:cubicBezTo>
                  <a:lnTo>
                    <a:pt x="1261" y="1221"/>
                  </a:lnTo>
                  <a:lnTo>
                    <a:pt x="2678" y="2639"/>
                  </a:lnTo>
                  <a:cubicBezTo>
                    <a:pt x="2836" y="2796"/>
                    <a:pt x="2836" y="3080"/>
                    <a:pt x="2678" y="3237"/>
                  </a:cubicBezTo>
                  <a:cubicBezTo>
                    <a:pt x="2637" y="3278"/>
                    <a:pt x="2560" y="3302"/>
                    <a:pt x="2473" y="3302"/>
                  </a:cubicBezTo>
                  <a:cubicBezTo>
                    <a:pt x="2360" y="3302"/>
                    <a:pt x="2232" y="3263"/>
                    <a:pt x="2143" y="3174"/>
                  </a:cubicBezTo>
                  <a:lnTo>
                    <a:pt x="725" y="1756"/>
                  </a:lnTo>
                  <a:lnTo>
                    <a:pt x="0" y="2481"/>
                  </a:lnTo>
                  <a:lnTo>
                    <a:pt x="3529" y="5978"/>
                  </a:lnTo>
                  <a:lnTo>
                    <a:pt x="5892" y="3615"/>
                  </a:lnTo>
                  <a:cubicBezTo>
                    <a:pt x="6049" y="3458"/>
                    <a:pt x="6049" y="3174"/>
                    <a:pt x="5892" y="3017"/>
                  </a:cubicBezTo>
                  <a:lnTo>
                    <a:pt x="2962" y="118"/>
                  </a:lnTo>
                  <a:cubicBezTo>
                    <a:pt x="2883" y="39"/>
                    <a:pt x="2773" y="0"/>
                    <a:pt x="2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-40678175" y="3305250"/>
              <a:ext cx="213475" cy="213475"/>
            </a:xfrm>
            <a:custGeom>
              <a:avLst/>
              <a:gdLst/>
              <a:ahLst/>
              <a:cxnLst/>
              <a:rect l="l" t="t" r="r" b="b"/>
              <a:pathLst>
                <a:path w="8539" h="8539" extrusionOk="0">
                  <a:moveTo>
                    <a:pt x="2679" y="0"/>
                  </a:moveTo>
                  <a:lnTo>
                    <a:pt x="1" y="2678"/>
                  </a:lnTo>
                  <a:lnTo>
                    <a:pt x="5861" y="8538"/>
                  </a:lnTo>
                  <a:lnTo>
                    <a:pt x="8539" y="5860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-40513550" y="3469850"/>
              <a:ext cx="87875" cy="85800"/>
            </a:xfrm>
            <a:custGeom>
              <a:avLst/>
              <a:gdLst/>
              <a:ahLst/>
              <a:cxnLst/>
              <a:rect l="l" t="t" r="r" b="b"/>
              <a:pathLst>
                <a:path w="3515" h="3432" extrusionOk="0">
                  <a:moveTo>
                    <a:pt x="2426" y="1"/>
                  </a:moveTo>
                  <a:lnTo>
                    <a:pt x="0" y="2427"/>
                  </a:lnTo>
                  <a:lnTo>
                    <a:pt x="2899" y="3404"/>
                  </a:lnTo>
                  <a:cubicBezTo>
                    <a:pt x="2948" y="3423"/>
                    <a:pt x="2996" y="3432"/>
                    <a:pt x="3044" y="3432"/>
                  </a:cubicBezTo>
                  <a:cubicBezTo>
                    <a:pt x="3302" y="3432"/>
                    <a:pt x="3514" y="3166"/>
                    <a:pt x="3434" y="2899"/>
                  </a:cubicBezTo>
                  <a:lnTo>
                    <a:pt x="2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-40738025" y="3404500"/>
              <a:ext cx="150450" cy="149475"/>
            </a:xfrm>
            <a:custGeom>
              <a:avLst/>
              <a:gdLst/>
              <a:ahLst/>
              <a:cxnLst/>
              <a:rect l="l" t="t" r="r" b="b"/>
              <a:pathLst>
                <a:path w="6018" h="5979" extrusionOk="0">
                  <a:moveTo>
                    <a:pt x="2521" y="0"/>
                  </a:moveTo>
                  <a:lnTo>
                    <a:pt x="1796" y="725"/>
                  </a:lnTo>
                  <a:lnTo>
                    <a:pt x="3308" y="2205"/>
                  </a:lnTo>
                  <a:cubicBezTo>
                    <a:pt x="3466" y="2363"/>
                    <a:pt x="3466" y="2646"/>
                    <a:pt x="3308" y="2804"/>
                  </a:cubicBezTo>
                  <a:cubicBezTo>
                    <a:pt x="3230" y="2883"/>
                    <a:pt x="3119" y="2922"/>
                    <a:pt x="3009" y="2922"/>
                  </a:cubicBezTo>
                  <a:cubicBezTo>
                    <a:pt x="2899" y="2922"/>
                    <a:pt x="2789" y="2883"/>
                    <a:pt x="2710" y="2804"/>
                  </a:cubicBezTo>
                  <a:lnTo>
                    <a:pt x="1229" y="1292"/>
                  </a:lnTo>
                  <a:lnTo>
                    <a:pt x="158" y="2363"/>
                  </a:lnTo>
                  <a:cubicBezTo>
                    <a:pt x="0" y="2520"/>
                    <a:pt x="0" y="2804"/>
                    <a:pt x="158" y="2962"/>
                  </a:cubicBezTo>
                  <a:lnTo>
                    <a:pt x="3056" y="5860"/>
                  </a:lnTo>
                  <a:cubicBezTo>
                    <a:pt x="3135" y="5939"/>
                    <a:pt x="3245" y="5978"/>
                    <a:pt x="3356" y="5978"/>
                  </a:cubicBezTo>
                  <a:cubicBezTo>
                    <a:pt x="3466" y="5978"/>
                    <a:pt x="3576" y="5939"/>
                    <a:pt x="3655" y="5860"/>
                  </a:cubicBezTo>
                  <a:lnTo>
                    <a:pt x="6018" y="3497"/>
                  </a:lnTo>
                  <a:lnTo>
                    <a:pt x="25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-40748275" y="3238700"/>
              <a:ext cx="92175" cy="87850"/>
            </a:xfrm>
            <a:custGeom>
              <a:avLst/>
              <a:gdLst/>
              <a:ahLst/>
              <a:cxnLst/>
              <a:rect l="l" t="t" r="r" b="b"/>
              <a:pathLst>
                <a:path w="3687" h="3514" extrusionOk="0">
                  <a:moveTo>
                    <a:pt x="2281" y="0"/>
                  </a:moveTo>
                  <a:cubicBezTo>
                    <a:pt x="1915" y="0"/>
                    <a:pt x="1545" y="142"/>
                    <a:pt x="1261" y="426"/>
                  </a:cubicBezTo>
                  <a:lnTo>
                    <a:pt x="568" y="1119"/>
                  </a:lnTo>
                  <a:cubicBezTo>
                    <a:pt x="1" y="1686"/>
                    <a:pt x="1" y="2568"/>
                    <a:pt x="568" y="3135"/>
                  </a:cubicBezTo>
                  <a:lnTo>
                    <a:pt x="946" y="3513"/>
                  </a:lnTo>
                  <a:lnTo>
                    <a:pt x="3687" y="804"/>
                  </a:lnTo>
                  <a:lnTo>
                    <a:pt x="3277" y="426"/>
                  </a:lnTo>
                  <a:cubicBezTo>
                    <a:pt x="3010" y="142"/>
                    <a:pt x="2647" y="0"/>
                    <a:pt x="2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40"/>
          <p:cNvGrpSpPr/>
          <p:nvPr/>
        </p:nvGrpSpPr>
        <p:grpSpPr>
          <a:xfrm>
            <a:off x="6866839" y="1852473"/>
            <a:ext cx="473122" cy="430866"/>
            <a:chOff x="-40378075" y="3267450"/>
            <a:chExt cx="317425" cy="289075"/>
          </a:xfrm>
        </p:grpSpPr>
        <p:sp>
          <p:nvSpPr>
            <p:cNvPr id="666" name="Google Shape;666;p40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" name="Google Shape;463;p36"/>
          <p:cNvGrpSpPr/>
          <p:nvPr/>
        </p:nvGrpSpPr>
        <p:grpSpPr>
          <a:xfrm>
            <a:off x="4817998" y="1196032"/>
            <a:ext cx="2393337" cy="3200906"/>
            <a:chOff x="4131973" y="839454"/>
            <a:chExt cx="2393337" cy="3200906"/>
          </a:xfrm>
        </p:grpSpPr>
        <p:grpSp>
          <p:nvGrpSpPr>
            <p:cNvPr id="464" name="Google Shape;464;p36"/>
            <p:cNvGrpSpPr/>
            <p:nvPr/>
          </p:nvGrpSpPr>
          <p:grpSpPr>
            <a:xfrm>
              <a:off x="5860677" y="2239605"/>
              <a:ext cx="664633" cy="664286"/>
              <a:chOff x="6212418" y="1482331"/>
              <a:chExt cx="627249" cy="626921"/>
            </a:xfrm>
          </p:grpSpPr>
          <p:sp>
            <p:nvSpPr>
              <p:cNvPr id="465" name="Google Shape;465;p36"/>
              <p:cNvSpPr/>
              <p:nvPr/>
            </p:nvSpPr>
            <p:spPr>
              <a:xfrm>
                <a:off x="6212418" y="1482331"/>
                <a:ext cx="627249" cy="620800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7702" extrusionOk="0">
                    <a:moveTo>
                      <a:pt x="6112" y="1623"/>
                    </a:moveTo>
                    <a:cubicBezTo>
                      <a:pt x="6112" y="1623"/>
                      <a:pt x="6112" y="1623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12" y="1623"/>
                      <a:pt x="6112" y="1623"/>
                    </a:cubicBezTo>
                    <a:close/>
                    <a:moveTo>
                      <a:pt x="1032" y="1"/>
                    </a:moveTo>
                    <a:cubicBezTo>
                      <a:pt x="1032" y="1"/>
                      <a:pt x="1" y="4037"/>
                      <a:pt x="1909" y="6207"/>
                    </a:cubicBezTo>
                    <a:cubicBezTo>
                      <a:pt x="1909" y="6207"/>
                      <a:pt x="3569" y="7701"/>
                      <a:pt x="5835" y="7701"/>
                    </a:cubicBezTo>
                    <a:cubicBezTo>
                      <a:pt x="6447" y="7701"/>
                      <a:pt x="7102" y="7592"/>
                      <a:pt x="7781" y="7316"/>
                    </a:cubicBezTo>
                    <a:cubicBezTo>
                      <a:pt x="7781" y="7316"/>
                      <a:pt x="5635" y="6499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09" y="1623"/>
                      <a:pt x="6104" y="1623"/>
                    </a:cubicBezTo>
                    <a:cubicBezTo>
                      <a:pt x="5980" y="1623"/>
                      <a:pt x="4400" y="1465"/>
                      <a:pt x="10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6"/>
              <p:cNvSpPr/>
              <p:nvPr/>
            </p:nvSpPr>
            <p:spPr>
              <a:xfrm>
                <a:off x="6365722" y="1881228"/>
                <a:ext cx="473459" cy="228024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2829" extrusionOk="0">
                    <a:moveTo>
                      <a:pt x="5873" y="2367"/>
                    </a:moveTo>
                    <a:cubicBezTo>
                      <a:pt x="5872" y="2368"/>
                      <a:pt x="5870" y="2368"/>
                      <a:pt x="5869" y="2369"/>
                    </a:cubicBezTo>
                    <a:lnTo>
                      <a:pt x="5869" y="2369"/>
                    </a:lnTo>
                    <a:cubicBezTo>
                      <a:pt x="5872" y="2368"/>
                      <a:pt x="5874" y="2368"/>
                      <a:pt x="5873" y="2367"/>
                    </a:cubicBezTo>
                    <a:close/>
                    <a:moveTo>
                      <a:pt x="2141" y="0"/>
                    </a:moveTo>
                    <a:cubicBezTo>
                      <a:pt x="2141" y="0"/>
                      <a:pt x="1496" y="1415"/>
                      <a:pt x="546" y="1415"/>
                    </a:cubicBezTo>
                    <a:cubicBezTo>
                      <a:pt x="373" y="1415"/>
                      <a:pt x="191" y="1368"/>
                      <a:pt x="1" y="1258"/>
                    </a:cubicBezTo>
                    <a:lnTo>
                      <a:pt x="1" y="1258"/>
                    </a:lnTo>
                    <a:cubicBezTo>
                      <a:pt x="1" y="1258"/>
                      <a:pt x="1394" y="2828"/>
                      <a:pt x="3689" y="2828"/>
                    </a:cubicBezTo>
                    <a:cubicBezTo>
                      <a:pt x="4346" y="2828"/>
                      <a:pt x="5076" y="2700"/>
                      <a:pt x="5869" y="2369"/>
                    </a:cubicBezTo>
                    <a:lnTo>
                      <a:pt x="5869" y="2369"/>
                    </a:lnTo>
                    <a:cubicBezTo>
                      <a:pt x="5850" y="2374"/>
                      <a:pt x="5766" y="2386"/>
                      <a:pt x="5633" y="2386"/>
                    </a:cubicBezTo>
                    <a:cubicBezTo>
                      <a:pt x="5034" y="2386"/>
                      <a:pt x="3434" y="2150"/>
                      <a:pt x="2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7" name="Google Shape;467;p36"/>
            <p:cNvGrpSpPr/>
            <p:nvPr/>
          </p:nvGrpSpPr>
          <p:grpSpPr>
            <a:xfrm>
              <a:off x="4131973" y="839454"/>
              <a:ext cx="845522" cy="916625"/>
              <a:chOff x="7511392" y="307000"/>
              <a:chExt cx="863570" cy="936192"/>
            </a:xfrm>
          </p:grpSpPr>
          <p:sp>
            <p:nvSpPr>
              <p:cNvPr id="468" name="Google Shape;468;p36"/>
              <p:cNvSpPr/>
              <p:nvPr/>
            </p:nvSpPr>
            <p:spPr>
              <a:xfrm>
                <a:off x="7927457" y="838406"/>
                <a:ext cx="447505" cy="404786"/>
              </a:xfrm>
              <a:custGeom>
                <a:avLst/>
                <a:gdLst/>
                <a:ahLst/>
                <a:cxnLst/>
                <a:rect l="l" t="t" r="r" b="b"/>
                <a:pathLst>
                  <a:path w="5552" h="5022" extrusionOk="0">
                    <a:moveTo>
                      <a:pt x="2386" y="1"/>
                    </a:moveTo>
                    <a:cubicBezTo>
                      <a:pt x="2386" y="7"/>
                      <a:pt x="1" y="2159"/>
                      <a:pt x="1342" y="4353"/>
                    </a:cubicBezTo>
                    <a:cubicBezTo>
                      <a:pt x="1342" y="4353"/>
                      <a:pt x="2052" y="5021"/>
                      <a:pt x="3210" y="5021"/>
                    </a:cubicBezTo>
                    <a:cubicBezTo>
                      <a:pt x="3863" y="5021"/>
                      <a:pt x="4659" y="4809"/>
                      <a:pt x="5551" y="4144"/>
                    </a:cubicBezTo>
                    <a:cubicBezTo>
                      <a:pt x="5551" y="4144"/>
                      <a:pt x="3280" y="3125"/>
                      <a:pt x="23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6"/>
              <p:cNvSpPr/>
              <p:nvPr/>
            </p:nvSpPr>
            <p:spPr>
              <a:xfrm>
                <a:off x="7511392" y="307000"/>
                <a:ext cx="787164" cy="882356"/>
              </a:xfrm>
              <a:custGeom>
                <a:avLst/>
                <a:gdLst/>
                <a:ahLst/>
                <a:cxnLst/>
                <a:rect l="l" t="t" r="r" b="b"/>
                <a:pathLst>
                  <a:path w="9766" h="10947" extrusionOk="0">
                    <a:moveTo>
                      <a:pt x="7989" y="0"/>
                    </a:moveTo>
                    <a:cubicBezTo>
                      <a:pt x="7989" y="0"/>
                      <a:pt x="0" y="3476"/>
                      <a:pt x="6504" y="10946"/>
                    </a:cubicBezTo>
                    <a:cubicBezTo>
                      <a:pt x="6504" y="10946"/>
                      <a:pt x="5473" y="8436"/>
                      <a:pt x="9766" y="6141"/>
                    </a:cubicBezTo>
                    <a:cubicBezTo>
                      <a:pt x="9766" y="6141"/>
                      <a:pt x="7917" y="2880"/>
                      <a:pt x="79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0" name="Google Shape;470;p36"/>
            <p:cNvGrpSpPr/>
            <p:nvPr/>
          </p:nvGrpSpPr>
          <p:grpSpPr>
            <a:xfrm rot="6978379">
              <a:off x="5218238" y="3263091"/>
              <a:ext cx="664657" cy="664310"/>
              <a:chOff x="6212418" y="1482331"/>
              <a:chExt cx="627249" cy="626921"/>
            </a:xfrm>
          </p:grpSpPr>
          <p:sp>
            <p:nvSpPr>
              <p:cNvPr id="471" name="Google Shape;471;p36"/>
              <p:cNvSpPr/>
              <p:nvPr/>
            </p:nvSpPr>
            <p:spPr>
              <a:xfrm>
                <a:off x="6212418" y="1482331"/>
                <a:ext cx="627249" cy="620800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7702" extrusionOk="0">
                    <a:moveTo>
                      <a:pt x="6112" y="1623"/>
                    </a:moveTo>
                    <a:cubicBezTo>
                      <a:pt x="6112" y="1623"/>
                      <a:pt x="6112" y="1623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12" y="1623"/>
                      <a:pt x="6112" y="1623"/>
                    </a:cubicBezTo>
                    <a:close/>
                    <a:moveTo>
                      <a:pt x="1032" y="1"/>
                    </a:moveTo>
                    <a:cubicBezTo>
                      <a:pt x="1032" y="1"/>
                      <a:pt x="1" y="4037"/>
                      <a:pt x="1909" y="6207"/>
                    </a:cubicBezTo>
                    <a:cubicBezTo>
                      <a:pt x="1909" y="6207"/>
                      <a:pt x="3569" y="7701"/>
                      <a:pt x="5835" y="7701"/>
                    </a:cubicBezTo>
                    <a:cubicBezTo>
                      <a:pt x="6447" y="7701"/>
                      <a:pt x="7102" y="7592"/>
                      <a:pt x="7781" y="7316"/>
                    </a:cubicBezTo>
                    <a:cubicBezTo>
                      <a:pt x="7781" y="7316"/>
                      <a:pt x="5635" y="6499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09" y="1623"/>
                      <a:pt x="6104" y="1623"/>
                    </a:cubicBezTo>
                    <a:cubicBezTo>
                      <a:pt x="5980" y="1623"/>
                      <a:pt x="4400" y="1465"/>
                      <a:pt x="10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6"/>
              <p:cNvSpPr/>
              <p:nvPr/>
            </p:nvSpPr>
            <p:spPr>
              <a:xfrm>
                <a:off x="6365722" y="1881228"/>
                <a:ext cx="473459" cy="228024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2829" extrusionOk="0">
                    <a:moveTo>
                      <a:pt x="5873" y="2367"/>
                    </a:moveTo>
                    <a:cubicBezTo>
                      <a:pt x="5872" y="2368"/>
                      <a:pt x="5870" y="2368"/>
                      <a:pt x="5869" y="2369"/>
                    </a:cubicBezTo>
                    <a:lnTo>
                      <a:pt x="5869" y="2369"/>
                    </a:lnTo>
                    <a:cubicBezTo>
                      <a:pt x="5872" y="2368"/>
                      <a:pt x="5874" y="2368"/>
                      <a:pt x="5873" y="2367"/>
                    </a:cubicBezTo>
                    <a:close/>
                    <a:moveTo>
                      <a:pt x="2141" y="0"/>
                    </a:moveTo>
                    <a:cubicBezTo>
                      <a:pt x="2141" y="0"/>
                      <a:pt x="1496" y="1415"/>
                      <a:pt x="546" y="1415"/>
                    </a:cubicBezTo>
                    <a:cubicBezTo>
                      <a:pt x="373" y="1415"/>
                      <a:pt x="191" y="1368"/>
                      <a:pt x="1" y="1258"/>
                    </a:cubicBezTo>
                    <a:lnTo>
                      <a:pt x="1" y="1258"/>
                    </a:lnTo>
                    <a:cubicBezTo>
                      <a:pt x="1" y="1258"/>
                      <a:pt x="1394" y="2828"/>
                      <a:pt x="3689" y="2828"/>
                    </a:cubicBezTo>
                    <a:cubicBezTo>
                      <a:pt x="4346" y="2828"/>
                      <a:pt x="5076" y="2700"/>
                      <a:pt x="5869" y="2369"/>
                    </a:cubicBezTo>
                    <a:lnTo>
                      <a:pt x="5869" y="2369"/>
                    </a:lnTo>
                    <a:cubicBezTo>
                      <a:pt x="5850" y="2374"/>
                      <a:pt x="5766" y="2386"/>
                      <a:pt x="5633" y="2386"/>
                    </a:cubicBezTo>
                    <a:cubicBezTo>
                      <a:pt x="5034" y="2386"/>
                      <a:pt x="3434" y="2150"/>
                      <a:pt x="2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3" name="Google Shape;473;p36"/>
          <p:cNvSpPr txBox="1">
            <a:spLocks noGrp="1"/>
          </p:cNvSpPr>
          <p:nvPr>
            <p:ph type="subTitle" idx="1"/>
          </p:nvPr>
        </p:nvSpPr>
        <p:spPr>
          <a:xfrm>
            <a:off x="715199" y="2497940"/>
            <a:ext cx="4758301" cy="13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Государственная тайна — это защищаемая государством информация, доступ к которой ограничен и регулируется законодательством. </a:t>
            </a:r>
            <a:endParaRPr lang="es-ES" sz="1800" dirty="0"/>
          </a:p>
        </p:txBody>
      </p:sp>
      <p:sp>
        <p:nvSpPr>
          <p:cNvPr id="474" name="Google Shape;474;p36"/>
          <p:cNvSpPr txBox="1">
            <a:spLocks noGrp="1"/>
          </p:cNvSpPr>
          <p:nvPr>
            <p:ph type="title"/>
          </p:nvPr>
        </p:nvSpPr>
        <p:spPr>
          <a:xfrm>
            <a:off x="715100" y="1030516"/>
            <a:ext cx="5141700" cy="11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Что такое государственная тайна?</a:t>
            </a:r>
            <a:endParaRPr lang="en-US" sz="3200" dirty="0"/>
          </a:p>
        </p:txBody>
      </p:sp>
      <p:cxnSp>
        <p:nvCxnSpPr>
          <p:cNvPr id="475" name="Google Shape;475;p36"/>
          <p:cNvCxnSpPr/>
          <p:nvPr/>
        </p:nvCxnSpPr>
        <p:spPr>
          <a:xfrm>
            <a:off x="834120" y="2227216"/>
            <a:ext cx="48294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44336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4"/>
          <p:cNvSpPr txBox="1">
            <a:spLocks noGrp="1"/>
          </p:cNvSpPr>
          <p:nvPr>
            <p:ph type="title"/>
          </p:nvPr>
        </p:nvSpPr>
        <p:spPr>
          <a:xfrm>
            <a:off x="550899" y="23208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Конституционные основы</a:t>
            </a:r>
            <a:endParaRPr lang="en-US" sz="3200" dirty="0"/>
          </a:p>
        </p:txBody>
      </p:sp>
      <p:sp>
        <p:nvSpPr>
          <p:cNvPr id="841" name="Google Shape;841;p44"/>
          <p:cNvSpPr txBox="1">
            <a:spLocks noGrp="1"/>
          </p:cNvSpPr>
          <p:nvPr>
            <p:ph type="subTitle" idx="2"/>
          </p:nvPr>
        </p:nvSpPr>
        <p:spPr>
          <a:xfrm>
            <a:off x="1600325" y="1543127"/>
            <a:ext cx="2424900" cy="7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/>
              <a:t>Статья 29: </a:t>
            </a:r>
            <a:r>
              <a:rPr lang="ru-RU" sz="1800" dirty="0"/>
              <a:t>Гарантирует свободу массовой информации, но также устанавливает ограничения в целях защиты государственной тайны.</a:t>
            </a:r>
            <a:endParaRPr lang="es-ES" sz="1800" dirty="0"/>
          </a:p>
        </p:txBody>
      </p:sp>
      <p:sp>
        <p:nvSpPr>
          <p:cNvPr id="842" name="Google Shape;842;p44"/>
          <p:cNvSpPr txBox="1">
            <a:spLocks noGrp="1"/>
          </p:cNvSpPr>
          <p:nvPr>
            <p:ph type="subTitle" idx="3"/>
          </p:nvPr>
        </p:nvSpPr>
        <p:spPr>
          <a:xfrm>
            <a:off x="5290599" y="1543127"/>
            <a:ext cx="2575745" cy="7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/>
              <a:t>Статья 71: </a:t>
            </a:r>
            <a:r>
              <a:rPr lang="ru-RU" sz="1800" dirty="0"/>
              <a:t>Определяет, что вопросы обороны и безопасности находятся в ведении Российской Федерации.</a:t>
            </a:r>
            <a:endParaRPr lang="es-ES" sz="1800" dirty="0"/>
          </a:p>
        </p:txBody>
      </p:sp>
      <p:sp>
        <p:nvSpPr>
          <p:cNvPr id="38" name="Google Shape;836;p44">
            <a:extLst>
              <a:ext uri="{FF2B5EF4-FFF2-40B4-BE49-F238E27FC236}">
                <a16:creationId xmlns:a16="http://schemas.microsoft.com/office/drawing/2014/main" xmlns="" id="{E185BA8D-D535-4D09-ADAC-CCB21A6CC6F4}"/>
              </a:ext>
            </a:extLst>
          </p:cNvPr>
          <p:cNvSpPr txBox="1">
            <a:spLocks/>
          </p:cNvSpPr>
          <p:nvPr/>
        </p:nvSpPr>
        <p:spPr>
          <a:xfrm>
            <a:off x="324370" y="1126426"/>
            <a:ext cx="9154227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ru-RU" sz="2000" dirty="0"/>
              <a:t>Статьи Конституции РФ, регулирующие вопросы государственной тайны:</a:t>
            </a:r>
            <a:endParaRPr lang="en-US" sz="2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A4B7C798-5FBB-4075-91BE-E8D9BB42A2F7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636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" name="Google Shape;463;p36"/>
          <p:cNvGrpSpPr/>
          <p:nvPr/>
        </p:nvGrpSpPr>
        <p:grpSpPr>
          <a:xfrm>
            <a:off x="325399" y="1176009"/>
            <a:ext cx="2393337" cy="3200906"/>
            <a:chOff x="4131973" y="839454"/>
            <a:chExt cx="2393337" cy="3200906"/>
          </a:xfrm>
        </p:grpSpPr>
        <p:grpSp>
          <p:nvGrpSpPr>
            <p:cNvPr id="464" name="Google Shape;464;p36"/>
            <p:cNvGrpSpPr/>
            <p:nvPr/>
          </p:nvGrpSpPr>
          <p:grpSpPr>
            <a:xfrm>
              <a:off x="5860677" y="2239605"/>
              <a:ext cx="664633" cy="664286"/>
              <a:chOff x="6212418" y="1482331"/>
              <a:chExt cx="627249" cy="626921"/>
            </a:xfrm>
          </p:grpSpPr>
          <p:sp>
            <p:nvSpPr>
              <p:cNvPr id="465" name="Google Shape;465;p36"/>
              <p:cNvSpPr/>
              <p:nvPr/>
            </p:nvSpPr>
            <p:spPr>
              <a:xfrm>
                <a:off x="6212418" y="1482331"/>
                <a:ext cx="627249" cy="620800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7702" extrusionOk="0">
                    <a:moveTo>
                      <a:pt x="6112" y="1623"/>
                    </a:moveTo>
                    <a:cubicBezTo>
                      <a:pt x="6112" y="1623"/>
                      <a:pt x="6112" y="1623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12" y="1623"/>
                      <a:pt x="6112" y="1623"/>
                    </a:cubicBezTo>
                    <a:close/>
                    <a:moveTo>
                      <a:pt x="1032" y="1"/>
                    </a:moveTo>
                    <a:cubicBezTo>
                      <a:pt x="1032" y="1"/>
                      <a:pt x="1" y="4037"/>
                      <a:pt x="1909" y="6207"/>
                    </a:cubicBezTo>
                    <a:cubicBezTo>
                      <a:pt x="1909" y="6207"/>
                      <a:pt x="3569" y="7701"/>
                      <a:pt x="5835" y="7701"/>
                    </a:cubicBezTo>
                    <a:cubicBezTo>
                      <a:pt x="6447" y="7701"/>
                      <a:pt x="7102" y="7592"/>
                      <a:pt x="7781" y="7316"/>
                    </a:cubicBezTo>
                    <a:cubicBezTo>
                      <a:pt x="7781" y="7316"/>
                      <a:pt x="5635" y="6499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09" y="1623"/>
                      <a:pt x="6104" y="1623"/>
                    </a:cubicBezTo>
                    <a:cubicBezTo>
                      <a:pt x="5980" y="1623"/>
                      <a:pt x="4400" y="1465"/>
                      <a:pt x="10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6"/>
              <p:cNvSpPr/>
              <p:nvPr/>
            </p:nvSpPr>
            <p:spPr>
              <a:xfrm>
                <a:off x="6365722" y="1881228"/>
                <a:ext cx="473459" cy="228024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2829" extrusionOk="0">
                    <a:moveTo>
                      <a:pt x="5873" y="2367"/>
                    </a:moveTo>
                    <a:cubicBezTo>
                      <a:pt x="5872" y="2368"/>
                      <a:pt x="5870" y="2368"/>
                      <a:pt x="5869" y="2369"/>
                    </a:cubicBezTo>
                    <a:lnTo>
                      <a:pt x="5869" y="2369"/>
                    </a:lnTo>
                    <a:cubicBezTo>
                      <a:pt x="5872" y="2368"/>
                      <a:pt x="5874" y="2368"/>
                      <a:pt x="5873" y="2367"/>
                    </a:cubicBezTo>
                    <a:close/>
                    <a:moveTo>
                      <a:pt x="2141" y="0"/>
                    </a:moveTo>
                    <a:cubicBezTo>
                      <a:pt x="2141" y="0"/>
                      <a:pt x="1496" y="1415"/>
                      <a:pt x="546" y="1415"/>
                    </a:cubicBezTo>
                    <a:cubicBezTo>
                      <a:pt x="373" y="1415"/>
                      <a:pt x="191" y="1368"/>
                      <a:pt x="1" y="1258"/>
                    </a:cubicBezTo>
                    <a:lnTo>
                      <a:pt x="1" y="1258"/>
                    </a:lnTo>
                    <a:cubicBezTo>
                      <a:pt x="1" y="1258"/>
                      <a:pt x="1394" y="2828"/>
                      <a:pt x="3689" y="2828"/>
                    </a:cubicBezTo>
                    <a:cubicBezTo>
                      <a:pt x="4346" y="2828"/>
                      <a:pt x="5076" y="2700"/>
                      <a:pt x="5869" y="2369"/>
                    </a:cubicBezTo>
                    <a:lnTo>
                      <a:pt x="5869" y="2369"/>
                    </a:lnTo>
                    <a:cubicBezTo>
                      <a:pt x="5850" y="2374"/>
                      <a:pt x="5766" y="2386"/>
                      <a:pt x="5633" y="2386"/>
                    </a:cubicBezTo>
                    <a:cubicBezTo>
                      <a:pt x="5034" y="2386"/>
                      <a:pt x="3434" y="2150"/>
                      <a:pt x="2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7" name="Google Shape;467;p36"/>
            <p:cNvGrpSpPr/>
            <p:nvPr/>
          </p:nvGrpSpPr>
          <p:grpSpPr>
            <a:xfrm>
              <a:off x="4131973" y="839454"/>
              <a:ext cx="845522" cy="916625"/>
              <a:chOff x="7511392" y="307000"/>
              <a:chExt cx="863570" cy="936192"/>
            </a:xfrm>
          </p:grpSpPr>
          <p:sp>
            <p:nvSpPr>
              <p:cNvPr id="468" name="Google Shape;468;p36"/>
              <p:cNvSpPr/>
              <p:nvPr/>
            </p:nvSpPr>
            <p:spPr>
              <a:xfrm>
                <a:off x="7927457" y="838406"/>
                <a:ext cx="447505" cy="404786"/>
              </a:xfrm>
              <a:custGeom>
                <a:avLst/>
                <a:gdLst/>
                <a:ahLst/>
                <a:cxnLst/>
                <a:rect l="l" t="t" r="r" b="b"/>
                <a:pathLst>
                  <a:path w="5552" h="5022" extrusionOk="0">
                    <a:moveTo>
                      <a:pt x="2386" y="1"/>
                    </a:moveTo>
                    <a:cubicBezTo>
                      <a:pt x="2386" y="7"/>
                      <a:pt x="1" y="2159"/>
                      <a:pt x="1342" y="4353"/>
                    </a:cubicBezTo>
                    <a:cubicBezTo>
                      <a:pt x="1342" y="4353"/>
                      <a:pt x="2052" y="5021"/>
                      <a:pt x="3210" y="5021"/>
                    </a:cubicBezTo>
                    <a:cubicBezTo>
                      <a:pt x="3863" y="5021"/>
                      <a:pt x="4659" y="4809"/>
                      <a:pt x="5551" y="4144"/>
                    </a:cubicBezTo>
                    <a:cubicBezTo>
                      <a:pt x="5551" y="4144"/>
                      <a:pt x="3280" y="3125"/>
                      <a:pt x="23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6"/>
              <p:cNvSpPr/>
              <p:nvPr/>
            </p:nvSpPr>
            <p:spPr>
              <a:xfrm>
                <a:off x="7511392" y="307000"/>
                <a:ext cx="787164" cy="882356"/>
              </a:xfrm>
              <a:custGeom>
                <a:avLst/>
                <a:gdLst/>
                <a:ahLst/>
                <a:cxnLst/>
                <a:rect l="l" t="t" r="r" b="b"/>
                <a:pathLst>
                  <a:path w="9766" h="10947" extrusionOk="0">
                    <a:moveTo>
                      <a:pt x="7989" y="0"/>
                    </a:moveTo>
                    <a:cubicBezTo>
                      <a:pt x="7989" y="0"/>
                      <a:pt x="0" y="3476"/>
                      <a:pt x="6504" y="10946"/>
                    </a:cubicBezTo>
                    <a:cubicBezTo>
                      <a:pt x="6504" y="10946"/>
                      <a:pt x="5473" y="8436"/>
                      <a:pt x="9766" y="6141"/>
                    </a:cubicBezTo>
                    <a:cubicBezTo>
                      <a:pt x="9766" y="6141"/>
                      <a:pt x="7917" y="2880"/>
                      <a:pt x="79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0" name="Google Shape;470;p36"/>
            <p:cNvGrpSpPr/>
            <p:nvPr/>
          </p:nvGrpSpPr>
          <p:grpSpPr>
            <a:xfrm rot="6978379">
              <a:off x="5218238" y="3263091"/>
              <a:ext cx="664657" cy="664310"/>
              <a:chOff x="6212418" y="1482331"/>
              <a:chExt cx="627249" cy="626921"/>
            </a:xfrm>
          </p:grpSpPr>
          <p:sp>
            <p:nvSpPr>
              <p:cNvPr id="471" name="Google Shape;471;p36"/>
              <p:cNvSpPr/>
              <p:nvPr/>
            </p:nvSpPr>
            <p:spPr>
              <a:xfrm>
                <a:off x="6212418" y="1482331"/>
                <a:ext cx="627249" cy="620800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7702" extrusionOk="0">
                    <a:moveTo>
                      <a:pt x="6112" y="1623"/>
                    </a:moveTo>
                    <a:cubicBezTo>
                      <a:pt x="6112" y="1623"/>
                      <a:pt x="6112" y="1623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12" y="1623"/>
                      <a:pt x="6112" y="1623"/>
                    </a:cubicBezTo>
                    <a:close/>
                    <a:moveTo>
                      <a:pt x="1032" y="1"/>
                    </a:moveTo>
                    <a:cubicBezTo>
                      <a:pt x="1032" y="1"/>
                      <a:pt x="1" y="4037"/>
                      <a:pt x="1909" y="6207"/>
                    </a:cubicBezTo>
                    <a:cubicBezTo>
                      <a:pt x="1909" y="6207"/>
                      <a:pt x="3569" y="7701"/>
                      <a:pt x="5835" y="7701"/>
                    </a:cubicBezTo>
                    <a:cubicBezTo>
                      <a:pt x="6447" y="7701"/>
                      <a:pt x="7102" y="7592"/>
                      <a:pt x="7781" y="7316"/>
                    </a:cubicBezTo>
                    <a:cubicBezTo>
                      <a:pt x="7781" y="7316"/>
                      <a:pt x="5635" y="6499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09" y="1623"/>
                      <a:pt x="6104" y="1623"/>
                    </a:cubicBezTo>
                    <a:cubicBezTo>
                      <a:pt x="5980" y="1623"/>
                      <a:pt x="4400" y="1465"/>
                      <a:pt x="10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6"/>
              <p:cNvSpPr/>
              <p:nvPr/>
            </p:nvSpPr>
            <p:spPr>
              <a:xfrm>
                <a:off x="6365722" y="1881228"/>
                <a:ext cx="473459" cy="228024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2829" extrusionOk="0">
                    <a:moveTo>
                      <a:pt x="5873" y="2367"/>
                    </a:moveTo>
                    <a:cubicBezTo>
                      <a:pt x="5872" y="2368"/>
                      <a:pt x="5870" y="2368"/>
                      <a:pt x="5869" y="2369"/>
                    </a:cubicBezTo>
                    <a:lnTo>
                      <a:pt x="5869" y="2369"/>
                    </a:lnTo>
                    <a:cubicBezTo>
                      <a:pt x="5872" y="2368"/>
                      <a:pt x="5874" y="2368"/>
                      <a:pt x="5873" y="2367"/>
                    </a:cubicBezTo>
                    <a:close/>
                    <a:moveTo>
                      <a:pt x="2141" y="0"/>
                    </a:moveTo>
                    <a:cubicBezTo>
                      <a:pt x="2141" y="0"/>
                      <a:pt x="1496" y="1415"/>
                      <a:pt x="546" y="1415"/>
                    </a:cubicBezTo>
                    <a:cubicBezTo>
                      <a:pt x="373" y="1415"/>
                      <a:pt x="191" y="1368"/>
                      <a:pt x="1" y="1258"/>
                    </a:cubicBezTo>
                    <a:lnTo>
                      <a:pt x="1" y="1258"/>
                    </a:lnTo>
                    <a:cubicBezTo>
                      <a:pt x="1" y="1258"/>
                      <a:pt x="1394" y="2828"/>
                      <a:pt x="3689" y="2828"/>
                    </a:cubicBezTo>
                    <a:cubicBezTo>
                      <a:pt x="4346" y="2828"/>
                      <a:pt x="5076" y="2700"/>
                      <a:pt x="5869" y="2369"/>
                    </a:cubicBezTo>
                    <a:lnTo>
                      <a:pt x="5869" y="2369"/>
                    </a:lnTo>
                    <a:cubicBezTo>
                      <a:pt x="5850" y="2374"/>
                      <a:pt x="5766" y="2386"/>
                      <a:pt x="5633" y="2386"/>
                    </a:cubicBezTo>
                    <a:cubicBezTo>
                      <a:pt x="5034" y="2386"/>
                      <a:pt x="3434" y="2150"/>
                      <a:pt x="2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3" name="Google Shape;473;p36"/>
          <p:cNvSpPr txBox="1">
            <a:spLocks noGrp="1"/>
          </p:cNvSpPr>
          <p:nvPr>
            <p:ph type="subTitle" idx="1"/>
          </p:nvPr>
        </p:nvSpPr>
        <p:spPr>
          <a:xfrm>
            <a:off x="2492253" y="2172862"/>
            <a:ext cx="6326348" cy="13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Основным законом, регулирующим защиту государственной тайны, является Федеральный закон "О государственной тайне". Он определяет порядок засекречивания информации, устанавливает степени секретности и определяет ответственность за разглашение.</a:t>
            </a:r>
            <a:endParaRPr lang="es-ES" sz="1800" dirty="0"/>
          </a:p>
        </p:txBody>
      </p:sp>
      <p:sp>
        <p:nvSpPr>
          <p:cNvPr id="474" name="Google Shape;474;p36"/>
          <p:cNvSpPr txBox="1">
            <a:spLocks noGrp="1"/>
          </p:cNvSpPr>
          <p:nvPr>
            <p:ph type="title"/>
          </p:nvPr>
        </p:nvSpPr>
        <p:spPr>
          <a:xfrm>
            <a:off x="4389131" y="960968"/>
            <a:ext cx="5141700" cy="11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Федеральные законы</a:t>
            </a:r>
            <a:endParaRPr lang="en-US" sz="3200" dirty="0"/>
          </a:p>
        </p:txBody>
      </p:sp>
      <p:cxnSp>
        <p:nvCxnSpPr>
          <p:cNvPr id="475" name="Google Shape;475;p36"/>
          <p:cNvCxnSpPr>
            <a:cxnSpLocks/>
          </p:cNvCxnSpPr>
          <p:nvPr/>
        </p:nvCxnSpPr>
        <p:spPr>
          <a:xfrm>
            <a:off x="4491907" y="2112657"/>
            <a:ext cx="4326694" cy="11988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3960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" name="Google Shape;463;p36"/>
          <p:cNvGrpSpPr/>
          <p:nvPr/>
        </p:nvGrpSpPr>
        <p:grpSpPr>
          <a:xfrm rot="10800000">
            <a:off x="6355315" y="971297"/>
            <a:ext cx="2393337" cy="3200906"/>
            <a:chOff x="4131973" y="839454"/>
            <a:chExt cx="2393337" cy="3200906"/>
          </a:xfrm>
        </p:grpSpPr>
        <p:grpSp>
          <p:nvGrpSpPr>
            <p:cNvPr id="464" name="Google Shape;464;p36"/>
            <p:cNvGrpSpPr/>
            <p:nvPr/>
          </p:nvGrpSpPr>
          <p:grpSpPr>
            <a:xfrm>
              <a:off x="5860677" y="2239605"/>
              <a:ext cx="664633" cy="664286"/>
              <a:chOff x="6212418" y="1482331"/>
              <a:chExt cx="627249" cy="626921"/>
            </a:xfrm>
          </p:grpSpPr>
          <p:sp>
            <p:nvSpPr>
              <p:cNvPr id="465" name="Google Shape;465;p36"/>
              <p:cNvSpPr/>
              <p:nvPr/>
            </p:nvSpPr>
            <p:spPr>
              <a:xfrm>
                <a:off x="6212418" y="1482331"/>
                <a:ext cx="627249" cy="620800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7702" extrusionOk="0">
                    <a:moveTo>
                      <a:pt x="6112" y="1623"/>
                    </a:moveTo>
                    <a:cubicBezTo>
                      <a:pt x="6112" y="1623"/>
                      <a:pt x="6112" y="1623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12" y="1623"/>
                      <a:pt x="6112" y="1623"/>
                    </a:cubicBezTo>
                    <a:close/>
                    <a:moveTo>
                      <a:pt x="1032" y="1"/>
                    </a:moveTo>
                    <a:cubicBezTo>
                      <a:pt x="1032" y="1"/>
                      <a:pt x="1" y="4037"/>
                      <a:pt x="1909" y="6207"/>
                    </a:cubicBezTo>
                    <a:cubicBezTo>
                      <a:pt x="1909" y="6207"/>
                      <a:pt x="3569" y="7701"/>
                      <a:pt x="5835" y="7701"/>
                    </a:cubicBezTo>
                    <a:cubicBezTo>
                      <a:pt x="6447" y="7701"/>
                      <a:pt x="7102" y="7592"/>
                      <a:pt x="7781" y="7316"/>
                    </a:cubicBezTo>
                    <a:cubicBezTo>
                      <a:pt x="7781" y="7316"/>
                      <a:pt x="5635" y="6499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09" y="1623"/>
                      <a:pt x="6104" y="1623"/>
                    </a:cubicBezTo>
                    <a:cubicBezTo>
                      <a:pt x="5980" y="1623"/>
                      <a:pt x="4400" y="1465"/>
                      <a:pt x="10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6"/>
              <p:cNvSpPr/>
              <p:nvPr/>
            </p:nvSpPr>
            <p:spPr>
              <a:xfrm>
                <a:off x="6365722" y="1881228"/>
                <a:ext cx="473459" cy="228024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2829" extrusionOk="0">
                    <a:moveTo>
                      <a:pt x="5873" y="2367"/>
                    </a:moveTo>
                    <a:cubicBezTo>
                      <a:pt x="5872" y="2368"/>
                      <a:pt x="5870" y="2368"/>
                      <a:pt x="5869" y="2369"/>
                    </a:cubicBezTo>
                    <a:lnTo>
                      <a:pt x="5869" y="2369"/>
                    </a:lnTo>
                    <a:cubicBezTo>
                      <a:pt x="5872" y="2368"/>
                      <a:pt x="5874" y="2368"/>
                      <a:pt x="5873" y="2367"/>
                    </a:cubicBezTo>
                    <a:close/>
                    <a:moveTo>
                      <a:pt x="2141" y="0"/>
                    </a:moveTo>
                    <a:cubicBezTo>
                      <a:pt x="2141" y="0"/>
                      <a:pt x="1496" y="1415"/>
                      <a:pt x="546" y="1415"/>
                    </a:cubicBezTo>
                    <a:cubicBezTo>
                      <a:pt x="373" y="1415"/>
                      <a:pt x="191" y="1368"/>
                      <a:pt x="1" y="1258"/>
                    </a:cubicBezTo>
                    <a:lnTo>
                      <a:pt x="1" y="1258"/>
                    </a:lnTo>
                    <a:cubicBezTo>
                      <a:pt x="1" y="1258"/>
                      <a:pt x="1394" y="2828"/>
                      <a:pt x="3689" y="2828"/>
                    </a:cubicBezTo>
                    <a:cubicBezTo>
                      <a:pt x="4346" y="2828"/>
                      <a:pt x="5076" y="2700"/>
                      <a:pt x="5869" y="2369"/>
                    </a:cubicBezTo>
                    <a:lnTo>
                      <a:pt x="5869" y="2369"/>
                    </a:lnTo>
                    <a:cubicBezTo>
                      <a:pt x="5850" y="2374"/>
                      <a:pt x="5766" y="2386"/>
                      <a:pt x="5633" y="2386"/>
                    </a:cubicBezTo>
                    <a:cubicBezTo>
                      <a:pt x="5034" y="2386"/>
                      <a:pt x="3434" y="2150"/>
                      <a:pt x="2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7" name="Google Shape;467;p36"/>
            <p:cNvGrpSpPr/>
            <p:nvPr/>
          </p:nvGrpSpPr>
          <p:grpSpPr>
            <a:xfrm>
              <a:off x="4131973" y="839454"/>
              <a:ext cx="845522" cy="916625"/>
              <a:chOff x="7511392" y="307000"/>
              <a:chExt cx="863570" cy="936192"/>
            </a:xfrm>
          </p:grpSpPr>
          <p:sp>
            <p:nvSpPr>
              <p:cNvPr id="468" name="Google Shape;468;p36"/>
              <p:cNvSpPr/>
              <p:nvPr/>
            </p:nvSpPr>
            <p:spPr>
              <a:xfrm>
                <a:off x="7927457" y="838406"/>
                <a:ext cx="447505" cy="404786"/>
              </a:xfrm>
              <a:custGeom>
                <a:avLst/>
                <a:gdLst/>
                <a:ahLst/>
                <a:cxnLst/>
                <a:rect l="l" t="t" r="r" b="b"/>
                <a:pathLst>
                  <a:path w="5552" h="5022" extrusionOk="0">
                    <a:moveTo>
                      <a:pt x="2386" y="1"/>
                    </a:moveTo>
                    <a:cubicBezTo>
                      <a:pt x="2386" y="7"/>
                      <a:pt x="1" y="2159"/>
                      <a:pt x="1342" y="4353"/>
                    </a:cubicBezTo>
                    <a:cubicBezTo>
                      <a:pt x="1342" y="4353"/>
                      <a:pt x="2052" y="5021"/>
                      <a:pt x="3210" y="5021"/>
                    </a:cubicBezTo>
                    <a:cubicBezTo>
                      <a:pt x="3863" y="5021"/>
                      <a:pt x="4659" y="4809"/>
                      <a:pt x="5551" y="4144"/>
                    </a:cubicBezTo>
                    <a:cubicBezTo>
                      <a:pt x="5551" y="4144"/>
                      <a:pt x="3280" y="3125"/>
                      <a:pt x="23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6"/>
              <p:cNvSpPr/>
              <p:nvPr/>
            </p:nvSpPr>
            <p:spPr>
              <a:xfrm>
                <a:off x="7511392" y="307000"/>
                <a:ext cx="787164" cy="882356"/>
              </a:xfrm>
              <a:custGeom>
                <a:avLst/>
                <a:gdLst/>
                <a:ahLst/>
                <a:cxnLst/>
                <a:rect l="l" t="t" r="r" b="b"/>
                <a:pathLst>
                  <a:path w="9766" h="10947" extrusionOk="0">
                    <a:moveTo>
                      <a:pt x="7989" y="0"/>
                    </a:moveTo>
                    <a:cubicBezTo>
                      <a:pt x="7989" y="0"/>
                      <a:pt x="0" y="3476"/>
                      <a:pt x="6504" y="10946"/>
                    </a:cubicBezTo>
                    <a:cubicBezTo>
                      <a:pt x="6504" y="10946"/>
                      <a:pt x="5473" y="8436"/>
                      <a:pt x="9766" y="6141"/>
                    </a:cubicBezTo>
                    <a:cubicBezTo>
                      <a:pt x="9766" y="6141"/>
                      <a:pt x="7917" y="2880"/>
                      <a:pt x="79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0" name="Google Shape;470;p36"/>
            <p:cNvGrpSpPr/>
            <p:nvPr/>
          </p:nvGrpSpPr>
          <p:grpSpPr>
            <a:xfrm rot="6978379">
              <a:off x="5218238" y="3263091"/>
              <a:ext cx="664657" cy="664310"/>
              <a:chOff x="6212418" y="1482331"/>
              <a:chExt cx="627249" cy="626921"/>
            </a:xfrm>
          </p:grpSpPr>
          <p:sp>
            <p:nvSpPr>
              <p:cNvPr id="471" name="Google Shape;471;p36"/>
              <p:cNvSpPr/>
              <p:nvPr/>
            </p:nvSpPr>
            <p:spPr>
              <a:xfrm>
                <a:off x="6212418" y="1482331"/>
                <a:ext cx="627249" cy="620800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7702" extrusionOk="0">
                    <a:moveTo>
                      <a:pt x="6112" y="1623"/>
                    </a:moveTo>
                    <a:cubicBezTo>
                      <a:pt x="6112" y="1623"/>
                      <a:pt x="6112" y="1623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12" y="1623"/>
                      <a:pt x="6112" y="1623"/>
                    </a:cubicBezTo>
                    <a:close/>
                    <a:moveTo>
                      <a:pt x="1032" y="1"/>
                    </a:moveTo>
                    <a:cubicBezTo>
                      <a:pt x="1032" y="1"/>
                      <a:pt x="1" y="4037"/>
                      <a:pt x="1909" y="6207"/>
                    </a:cubicBezTo>
                    <a:cubicBezTo>
                      <a:pt x="1909" y="6207"/>
                      <a:pt x="3569" y="7701"/>
                      <a:pt x="5835" y="7701"/>
                    </a:cubicBezTo>
                    <a:cubicBezTo>
                      <a:pt x="6447" y="7701"/>
                      <a:pt x="7102" y="7592"/>
                      <a:pt x="7781" y="7316"/>
                    </a:cubicBezTo>
                    <a:cubicBezTo>
                      <a:pt x="7781" y="7316"/>
                      <a:pt x="5635" y="6499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09" y="1623"/>
                      <a:pt x="6104" y="1623"/>
                    </a:cubicBezTo>
                    <a:cubicBezTo>
                      <a:pt x="5980" y="1623"/>
                      <a:pt x="4400" y="1465"/>
                      <a:pt x="10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6"/>
              <p:cNvSpPr/>
              <p:nvPr/>
            </p:nvSpPr>
            <p:spPr>
              <a:xfrm>
                <a:off x="6365722" y="1881228"/>
                <a:ext cx="473459" cy="228024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2829" extrusionOk="0">
                    <a:moveTo>
                      <a:pt x="5873" y="2367"/>
                    </a:moveTo>
                    <a:cubicBezTo>
                      <a:pt x="5872" y="2368"/>
                      <a:pt x="5870" y="2368"/>
                      <a:pt x="5869" y="2369"/>
                    </a:cubicBezTo>
                    <a:lnTo>
                      <a:pt x="5869" y="2369"/>
                    </a:lnTo>
                    <a:cubicBezTo>
                      <a:pt x="5872" y="2368"/>
                      <a:pt x="5874" y="2368"/>
                      <a:pt x="5873" y="2367"/>
                    </a:cubicBezTo>
                    <a:close/>
                    <a:moveTo>
                      <a:pt x="2141" y="0"/>
                    </a:moveTo>
                    <a:cubicBezTo>
                      <a:pt x="2141" y="0"/>
                      <a:pt x="1496" y="1415"/>
                      <a:pt x="546" y="1415"/>
                    </a:cubicBezTo>
                    <a:cubicBezTo>
                      <a:pt x="373" y="1415"/>
                      <a:pt x="191" y="1368"/>
                      <a:pt x="1" y="1258"/>
                    </a:cubicBezTo>
                    <a:lnTo>
                      <a:pt x="1" y="1258"/>
                    </a:lnTo>
                    <a:cubicBezTo>
                      <a:pt x="1" y="1258"/>
                      <a:pt x="1394" y="2828"/>
                      <a:pt x="3689" y="2828"/>
                    </a:cubicBezTo>
                    <a:cubicBezTo>
                      <a:pt x="4346" y="2828"/>
                      <a:pt x="5076" y="2700"/>
                      <a:pt x="5869" y="2369"/>
                    </a:cubicBezTo>
                    <a:lnTo>
                      <a:pt x="5869" y="2369"/>
                    </a:lnTo>
                    <a:cubicBezTo>
                      <a:pt x="5850" y="2374"/>
                      <a:pt x="5766" y="2386"/>
                      <a:pt x="5633" y="2386"/>
                    </a:cubicBezTo>
                    <a:cubicBezTo>
                      <a:pt x="5034" y="2386"/>
                      <a:pt x="3434" y="2150"/>
                      <a:pt x="2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3" name="Google Shape;473;p36"/>
          <p:cNvSpPr txBox="1">
            <a:spLocks noGrp="1"/>
          </p:cNvSpPr>
          <p:nvPr>
            <p:ph type="subTitle" idx="1"/>
          </p:nvPr>
        </p:nvSpPr>
        <p:spPr>
          <a:xfrm>
            <a:off x="2492253" y="2172862"/>
            <a:ext cx="6326348" cy="13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/>
          </a:p>
        </p:txBody>
      </p:sp>
      <p:sp>
        <p:nvSpPr>
          <p:cNvPr id="474" name="Google Shape;474;p36"/>
          <p:cNvSpPr txBox="1">
            <a:spLocks noGrp="1"/>
          </p:cNvSpPr>
          <p:nvPr>
            <p:ph type="title"/>
          </p:nvPr>
        </p:nvSpPr>
        <p:spPr>
          <a:xfrm>
            <a:off x="1300925" y="1992268"/>
            <a:ext cx="6542149" cy="11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Международно-правовые основы</a:t>
            </a:r>
            <a:endParaRPr lang="en-US" dirty="0"/>
          </a:p>
        </p:txBody>
      </p:sp>
      <p:grpSp>
        <p:nvGrpSpPr>
          <p:cNvPr id="15" name="Google Shape;463;p36">
            <a:extLst>
              <a:ext uri="{FF2B5EF4-FFF2-40B4-BE49-F238E27FC236}">
                <a16:creationId xmlns:a16="http://schemas.microsoft.com/office/drawing/2014/main" xmlns="" id="{E24573AE-E1B7-419C-9E3C-EC9B914488CC}"/>
              </a:ext>
            </a:extLst>
          </p:cNvPr>
          <p:cNvGrpSpPr/>
          <p:nvPr/>
        </p:nvGrpSpPr>
        <p:grpSpPr>
          <a:xfrm>
            <a:off x="477799" y="1328409"/>
            <a:ext cx="2393337" cy="3200906"/>
            <a:chOff x="4131973" y="839454"/>
            <a:chExt cx="2393337" cy="3200906"/>
          </a:xfrm>
        </p:grpSpPr>
        <p:grpSp>
          <p:nvGrpSpPr>
            <p:cNvPr id="16" name="Google Shape;464;p36">
              <a:extLst>
                <a:ext uri="{FF2B5EF4-FFF2-40B4-BE49-F238E27FC236}">
                  <a16:creationId xmlns:a16="http://schemas.microsoft.com/office/drawing/2014/main" xmlns="" id="{4C998C8D-BCE1-4342-98FD-1479EE05F371}"/>
                </a:ext>
              </a:extLst>
            </p:cNvPr>
            <p:cNvGrpSpPr/>
            <p:nvPr/>
          </p:nvGrpSpPr>
          <p:grpSpPr>
            <a:xfrm>
              <a:off x="5860677" y="2239605"/>
              <a:ext cx="664633" cy="664286"/>
              <a:chOff x="6212418" y="1482331"/>
              <a:chExt cx="627249" cy="626921"/>
            </a:xfrm>
          </p:grpSpPr>
          <p:sp>
            <p:nvSpPr>
              <p:cNvPr id="23" name="Google Shape;465;p36">
                <a:extLst>
                  <a:ext uri="{FF2B5EF4-FFF2-40B4-BE49-F238E27FC236}">
                    <a16:creationId xmlns:a16="http://schemas.microsoft.com/office/drawing/2014/main" xmlns="" id="{6AC3F9F0-3848-4D46-BBF0-3EC85293B196}"/>
                  </a:ext>
                </a:extLst>
              </p:cNvPr>
              <p:cNvSpPr/>
              <p:nvPr/>
            </p:nvSpPr>
            <p:spPr>
              <a:xfrm>
                <a:off x="6212418" y="1482331"/>
                <a:ext cx="627249" cy="620800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7702" extrusionOk="0">
                    <a:moveTo>
                      <a:pt x="6112" y="1623"/>
                    </a:moveTo>
                    <a:cubicBezTo>
                      <a:pt x="6112" y="1623"/>
                      <a:pt x="6112" y="1623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12" y="1623"/>
                      <a:pt x="6112" y="1623"/>
                    </a:cubicBezTo>
                    <a:close/>
                    <a:moveTo>
                      <a:pt x="1032" y="1"/>
                    </a:moveTo>
                    <a:cubicBezTo>
                      <a:pt x="1032" y="1"/>
                      <a:pt x="1" y="4037"/>
                      <a:pt x="1909" y="6207"/>
                    </a:cubicBezTo>
                    <a:cubicBezTo>
                      <a:pt x="1909" y="6207"/>
                      <a:pt x="3569" y="7701"/>
                      <a:pt x="5835" y="7701"/>
                    </a:cubicBezTo>
                    <a:cubicBezTo>
                      <a:pt x="6447" y="7701"/>
                      <a:pt x="7102" y="7592"/>
                      <a:pt x="7781" y="7316"/>
                    </a:cubicBezTo>
                    <a:cubicBezTo>
                      <a:pt x="7781" y="7316"/>
                      <a:pt x="5635" y="6499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09" y="1623"/>
                      <a:pt x="6104" y="1623"/>
                    </a:cubicBezTo>
                    <a:cubicBezTo>
                      <a:pt x="5980" y="1623"/>
                      <a:pt x="4400" y="1465"/>
                      <a:pt x="10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66;p36">
                <a:extLst>
                  <a:ext uri="{FF2B5EF4-FFF2-40B4-BE49-F238E27FC236}">
                    <a16:creationId xmlns:a16="http://schemas.microsoft.com/office/drawing/2014/main" xmlns="" id="{8B121D5F-8F76-4618-9B2A-8EFC7EE44864}"/>
                  </a:ext>
                </a:extLst>
              </p:cNvPr>
              <p:cNvSpPr/>
              <p:nvPr/>
            </p:nvSpPr>
            <p:spPr>
              <a:xfrm>
                <a:off x="6365722" y="1881228"/>
                <a:ext cx="473459" cy="228024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2829" extrusionOk="0">
                    <a:moveTo>
                      <a:pt x="5873" y="2367"/>
                    </a:moveTo>
                    <a:cubicBezTo>
                      <a:pt x="5872" y="2368"/>
                      <a:pt x="5870" y="2368"/>
                      <a:pt x="5869" y="2369"/>
                    </a:cubicBezTo>
                    <a:lnTo>
                      <a:pt x="5869" y="2369"/>
                    </a:lnTo>
                    <a:cubicBezTo>
                      <a:pt x="5872" y="2368"/>
                      <a:pt x="5874" y="2368"/>
                      <a:pt x="5873" y="2367"/>
                    </a:cubicBezTo>
                    <a:close/>
                    <a:moveTo>
                      <a:pt x="2141" y="0"/>
                    </a:moveTo>
                    <a:cubicBezTo>
                      <a:pt x="2141" y="0"/>
                      <a:pt x="1496" y="1415"/>
                      <a:pt x="546" y="1415"/>
                    </a:cubicBezTo>
                    <a:cubicBezTo>
                      <a:pt x="373" y="1415"/>
                      <a:pt x="191" y="1368"/>
                      <a:pt x="1" y="1258"/>
                    </a:cubicBezTo>
                    <a:lnTo>
                      <a:pt x="1" y="1258"/>
                    </a:lnTo>
                    <a:cubicBezTo>
                      <a:pt x="1" y="1258"/>
                      <a:pt x="1394" y="2828"/>
                      <a:pt x="3689" y="2828"/>
                    </a:cubicBezTo>
                    <a:cubicBezTo>
                      <a:pt x="4346" y="2828"/>
                      <a:pt x="5076" y="2700"/>
                      <a:pt x="5869" y="2369"/>
                    </a:cubicBezTo>
                    <a:lnTo>
                      <a:pt x="5869" y="2369"/>
                    </a:lnTo>
                    <a:cubicBezTo>
                      <a:pt x="5850" y="2374"/>
                      <a:pt x="5766" y="2386"/>
                      <a:pt x="5633" y="2386"/>
                    </a:cubicBezTo>
                    <a:cubicBezTo>
                      <a:pt x="5034" y="2386"/>
                      <a:pt x="3434" y="2150"/>
                      <a:pt x="2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467;p36">
              <a:extLst>
                <a:ext uri="{FF2B5EF4-FFF2-40B4-BE49-F238E27FC236}">
                  <a16:creationId xmlns:a16="http://schemas.microsoft.com/office/drawing/2014/main" xmlns="" id="{F195010F-951D-4E1A-9D6F-6A10A277ADA0}"/>
                </a:ext>
              </a:extLst>
            </p:cNvPr>
            <p:cNvGrpSpPr/>
            <p:nvPr/>
          </p:nvGrpSpPr>
          <p:grpSpPr>
            <a:xfrm>
              <a:off x="4131973" y="839454"/>
              <a:ext cx="845522" cy="916625"/>
              <a:chOff x="7511392" y="307000"/>
              <a:chExt cx="863570" cy="936192"/>
            </a:xfrm>
          </p:grpSpPr>
          <p:sp>
            <p:nvSpPr>
              <p:cNvPr id="21" name="Google Shape;468;p36">
                <a:extLst>
                  <a:ext uri="{FF2B5EF4-FFF2-40B4-BE49-F238E27FC236}">
                    <a16:creationId xmlns:a16="http://schemas.microsoft.com/office/drawing/2014/main" xmlns="" id="{1171553F-280C-4E56-BC48-3FFCA3A447AC}"/>
                  </a:ext>
                </a:extLst>
              </p:cNvPr>
              <p:cNvSpPr/>
              <p:nvPr/>
            </p:nvSpPr>
            <p:spPr>
              <a:xfrm>
                <a:off x="7927457" y="838406"/>
                <a:ext cx="447505" cy="404786"/>
              </a:xfrm>
              <a:custGeom>
                <a:avLst/>
                <a:gdLst/>
                <a:ahLst/>
                <a:cxnLst/>
                <a:rect l="l" t="t" r="r" b="b"/>
                <a:pathLst>
                  <a:path w="5552" h="5022" extrusionOk="0">
                    <a:moveTo>
                      <a:pt x="2386" y="1"/>
                    </a:moveTo>
                    <a:cubicBezTo>
                      <a:pt x="2386" y="7"/>
                      <a:pt x="1" y="2159"/>
                      <a:pt x="1342" y="4353"/>
                    </a:cubicBezTo>
                    <a:cubicBezTo>
                      <a:pt x="1342" y="4353"/>
                      <a:pt x="2052" y="5021"/>
                      <a:pt x="3210" y="5021"/>
                    </a:cubicBezTo>
                    <a:cubicBezTo>
                      <a:pt x="3863" y="5021"/>
                      <a:pt x="4659" y="4809"/>
                      <a:pt x="5551" y="4144"/>
                    </a:cubicBezTo>
                    <a:cubicBezTo>
                      <a:pt x="5551" y="4144"/>
                      <a:pt x="3280" y="3125"/>
                      <a:pt x="23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69;p36">
                <a:extLst>
                  <a:ext uri="{FF2B5EF4-FFF2-40B4-BE49-F238E27FC236}">
                    <a16:creationId xmlns:a16="http://schemas.microsoft.com/office/drawing/2014/main" xmlns="" id="{D75C2D9C-9236-4FE9-9A01-3F0823BFAAE0}"/>
                  </a:ext>
                </a:extLst>
              </p:cNvPr>
              <p:cNvSpPr/>
              <p:nvPr/>
            </p:nvSpPr>
            <p:spPr>
              <a:xfrm>
                <a:off x="7511392" y="307000"/>
                <a:ext cx="787164" cy="882356"/>
              </a:xfrm>
              <a:custGeom>
                <a:avLst/>
                <a:gdLst/>
                <a:ahLst/>
                <a:cxnLst/>
                <a:rect l="l" t="t" r="r" b="b"/>
                <a:pathLst>
                  <a:path w="9766" h="10947" extrusionOk="0">
                    <a:moveTo>
                      <a:pt x="7989" y="0"/>
                    </a:moveTo>
                    <a:cubicBezTo>
                      <a:pt x="7989" y="0"/>
                      <a:pt x="0" y="3476"/>
                      <a:pt x="6504" y="10946"/>
                    </a:cubicBezTo>
                    <a:cubicBezTo>
                      <a:pt x="6504" y="10946"/>
                      <a:pt x="5473" y="8436"/>
                      <a:pt x="9766" y="6141"/>
                    </a:cubicBezTo>
                    <a:cubicBezTo>
                      <a:pt x="9766" y="6141"/>
                      <a:pt x="7917" y="2880"/>
                      <a:pt x="79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470;p36">
              <a:extLst>
                <a:ext uri="{FF2B5EF4-FFF2-40B4-BE49-F238E27FC236}">
                  <a16:creationId xmlns:a16="http://schemas.microsoft.com/office/drawing/2014/main" xmlns="" id="{22D38FA7-DA61-40DF-B1BB-D081333FF7A2}"/>
                </a:ext>
              </a:extLst>
            </p:cNvPr>
            <p:cNvGrpSpPr/>
            <p:nvPr/>
          </p:nvGrpSpPr>
          <p:grpSpPr>
            <a:xfrm rot="6978379">
              <a:off x="5218238" y="3263091"/>
              <a:ext cx="664657" cy="664310"/>
              <a:chOff x="6212418" y="1482331"/>
              <a:chExt cx="627249" cy="626921"/>
            </a:xfrm>
          </p:grpSpPr>
          <p:sp>
            <p:nvSpPr>
              <p:cNvPr id="19" name="Google Shape;471;p36">
                <a:extLst>
                  <a:ext uri="{FF2B5EF4-FFF2-40B4-BE49-F238E27FC236}">
                    <a16:creationId xmlns:a16="http://schemas.microsoft.com/office/drawing/2014/main" xmlns="" id="{89DEF25D-2313-4BDF-8452-36F9A84720BF}"/>
                  </a:ext>
                </a:extLst>
              </p:cNvPr>
              <p:cNvSpPr/>
              <p:nvPr/>
            </p:nvSpPr>
            <p:spPr>
              <a:xfrm>
                <a:off x="6212418" y="1482331"/>
                <a:ext cx="627249" cy="620800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7702" extrusionOk="0">
                    <a:moveTo>
                      <a:pt x="6112" y="1623"/>
                    </a:moveTo>
                    <a:cubicBezTo>
                      <a:pt x="6112" y="1623"/>
                      <a:pt x="6112" y="1623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12" y="1623"/>
                      <a:pt x="6112" y="1623"/>
                    </a:cubicBezTo>
                    <a:close/>
                    <a:moveTo>
                      <a:pt x="1032" y="1"/>
                    </a:moveTo>
                    <a:cubicBezTo>
                      <a:pt x="1032" y="1"/>
                      <a:pt x="1" y="4037"/>
                      <a:pt x="1909" y="6207"/>
                    </a:cubicBezTo>
                    <a:cubicBezTo>
                      <a:pt x="1909" y="6207"/>
                      <a:pt x="3569" y="7701"/>
                      <a:pt x="5835" y="7701"/>
                    </a:cubicBezTo>
                    <a:cubicBezTo>
                      <a:pt x="6447" y="7701"/>
                      <a:pt x="7102" y="7592"/>
                      <a:pt x="7781" y="7316"/>
                    </a:cubicBezTo>
                    <a:cubicBezTo>
                      <a:pt x="7781" y="7316"/>
                      <a:pt x="5635" y="6499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09" y="1623"/>
                      <a:pt x="6104" y="1623"/>
                    </a:cubicBezTo>
                    <a:cubicBezTo>
                      <a:pt x="5980" y="1623"/>
                      <a:pt x="4400" y="1465"/>
                      <a:pt x="10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72;p36">
                <a:extLst>
                  <a:ext uri="{FF2B5EF4-FFF2-40B4-BE49-F238E27FC236}">
                    <a16:creationId xmlns:a16="http://schemas.microsoft.com/office/drawing/2014/main" xmlns="" id="{0832F11E-6B47-41A6-9A1B-12D1B4421FDE}"/>
                  </a:ext>
                </a:extLst>
              </p:cNvPr>
              <p:cNvSpPr/>
              <p:nvPr/>
            </p:nvSpPr>
            <p:spPr>
              <a:xfrm>
                <a:off x="6365722" y="1881228"/>
                <a:ext cx="473459" cy="228024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2829" extrusionOk="0">
                    <a:moveTo>
                      <a:pt x="5873" y="2367"/>
                    </a:moveTo>
                    <a:cubicBezTo>
                      <a:pt x="5872" y="2368"/>
                      <a:pt x="5870" y="2368"/>
                      <a:pt x="5869" y="2369"/>
                    </a:cubicBezTo>
                    <a:lnTo>
                      <a:pt x="5869" y="2369"/>
                    </a:lnTo>
                    <a:cubicBezTo>
                      <a:pt x="5872" y="2368"/>
                      <a:pt x="5874" y="2368"/>
                      <a:pt x="5873" y="2367"/>
                    </a:cubicBezTo>
                    <a:close/>
                    <a:moveTo>
                      <a:pt x="2141" y="0"/>
                    </a:moveTo>
                    <a:cubicBezTo>
                      <a:pt x="2141" y="0"/>
                      <a:pt x="1496" y="1415"/>
                      <a:pt x="546" y="1415"/>
                    </a:cubicBezTo>
                    <a:cubicBezTo>
                      <a:pt x="373" y="1415"/>
                      <a:pt x="191" y="1368"/>
                      <a:pt x="1" y="1258"/>
                    </a:cubicBezTo>
                    <a:lnTo>
                      <a:pt x="1" y="1258"/>
                    </a:lnTo>
                    <a:cubicBezTo>
                      <a:pt x="1" y="1258"/>
                      <a:pt x="1394" y="2828"/>
                      <a:pt x="3689" y="2828"/>
                    </a:cubicBezTo>
                    <a:cubicBezTo>
                      <a:pt x="4346" y="2828"/>
                      <a:pt x="5076" y="2700"/>
                      <a:pt x="5869" y="2369"/>
                    </a:cubicBezTo>
                    <a:lnTo>
                      <a:pt x="5869" y="2369"/>
                    </a:lnTo>
                    <a:cubicBezTo>
                      <a:pt x="5850" y="2374"/>
                      <a:pt x="5766" y="2386"/>
                      <a:pt x="5633" y="2386"/>
                    </a:cubicBezTo>
                    <a:cubicBezTo>
                      <a:pt x="5034" y="2386"/>
                      <a:pt x="3434" y="2150"/>
                      <a:pt x="2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875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 txBox="1">
            <a:spLocks noGrp="1"/>
          </p:cNvSpPr>
          <p:nvPr>
            <p:ph type="title" idx="15"/>
          </p:nvPr>
        </p:nvSpPr>
        <p:spPr>
          <a:xfrm>
            <a:off x="715099" y="120912"/>
            <a:ext cx="671909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Органы, обеспечивающие защиту государственной тайны</a:t>
            </a:r>
            <a:endParaRPr lang="en-US" sz="2800" dirty="0"/>
          </a:p>
        </p:txBody>
      </p:sp>
      <p:sp>
        <p:nvSpPr>
          <p:cNvPr id="383" name="Google Shape;383;p35"/>
          <p:cNvSpPr txBox="1">
            <a:spLocks noGrp="1"/>
          </p:cNvSpPr>
          <p:nvPr>
            <p:ph type="subTitle" idx="1"/>
          </p:nvPr>
        </p:nvSpPr>
        <p:spPr>
          <a:xfrm>
            <a:off x="1061173" y="1156212"/>
            <a:ext cx="549124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/>
              <a:t>Федеральные органы исполнительной власти: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Основными органами, обеспечивающими защиту государственной тайны, являются Федеральная служба безопасности (ФСБ) и Федеральная служба охраны (ФСО). Они разрабатывают и реализуют меры по защите информации.</a:t>
            </a:r>
            <a:endParaRPr lang="es-ES" sz="1800" dirty="0"/>
          </a:p>
        </p:txBody>
      </p:sp>
      <p:sp>
        <p:nvSpPr>
          <p:cNvPr id="384" name="Google Shape;384;p35"/>
          <p:cNvSpPr txBox="1">
            <a:spLocks noGrp="1"/>
          </p:cNvSpPr>
          <p:nvPr>
            <p:ph type="subTitle" idx="2"/>
          </p:nvPr>
        </p:nvSpPr>
        <p:spPr>
          <a:xfrm>
            <a:off x="1061174" y="2956157"/>
            <a:ext cx="549124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/>
              <a:t>Региональные органы: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Региональные органы власти взаимодействуют с федеральными структурами, обеспечивая выполнение установленных требований на местах.</a:t>
            </a:r>
            <a:endParaRPr lang="es-ES" sz="1800" dirty="0"/>
          </a:p>
        </p:txBody>
      </p:sp>
      <p:sp>
        <p:nvSpPr>
          <p:cNvPr id="392" name="Google Shape;392;p35"/>
          <p:cNvSpPr txBox="1">
            <a:spLocks noGrp="1"/>
          </p:cNvSpPr>
          <p:nvPr>
            <p:ph type="title" idx="9"/>
          </p:nvPr>
        </p:nvSpPr>
        <p:spPr>
          <a:xfrm>
            <a:off x="177084" y="1201348"/>
            <a:ext cx="740100" cy="4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93" name="Google Shape;393;p35"/>
          <p:cNvSpPr txBox="1">
            <a:spLocks noGrp="1"/>
          </p:cNvSpPr>
          <p:nvPr>
            <p:ph type="title" idx="13"/>
          </p:nvPr>
        </p:nvSpPr>
        <p:spPr>
          <a:xfrm>
            <a:off x="186120" y="3009525"/>
            <a:ext cx="740100" cy="4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395" name="Google Shape;395;p35"/>
          <p:cNvCxnSpPr>
            <a:cxnSpLocks/>
          </p:cNvCxnSpPr>
          <p:nvPr/>
        </p:nvCxnSpPr>
        <p:spPr>
          <a:xfrm>
            <a:off x="164634" y="1654384"/>
            <a:ext cx="7650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6" name="Google Shape;396;p35"/>
          <p:cNvCxnSpPr>
            <a:cxnSpLocks/>
          </p:cNvCxnSpPr>
          <p:nvPr/>
        </p:nvCxnSpPr>
        <p:spPr>
          <a:xfrm>
            <a:off x="173670" y="3462616"/>
            <a:ext cx="7650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9" name="Google Shape;399;p35"/>
          <p:cNvGrpSpPr/>
          <p:nvPr/>
        </p:nvGrpSpPr>
        <p:grpSpPr>
          <a:xfrm>
            <a:off x="6009257" y="1275583"/>
            <a:ext cx="2849877" cy="3467883"/>
            <a:chOff x="195875" y="1246316"/>
            <a:chExt cx="2849877" cy="3467883"/>
          </a:xfrm>
        </p:grpSpPr>
        <p:grpSp>
          <p:nvGrpSpPr>
            <p:cNvPr id="400" name="Google Shape;400;p35"/>
            <p:cNvGrpSpPr/>
            <p:nvPr/>
          </p:nvGrpSpPr>
          <p:grpSpPr>
            <a:xfrm flipH="1">
              <a:off x="195875" y="3219050"/>
              <a:ext cx="2849877" cy="1495149"/>
              <a:chOff x="195875" y="3219050"/>
              <a:chExt cx="2849877" cy="1495149"/>
            </a:xfrm>
          </p:grpSpPr>
          <p:sp>
            <p:nvSpPr>
              <p:cNvPr id="401" name="Google Shape;401;p35"/>
              <p:cNvSpPr/>
              <p:nvPr/>
            </p:nvSpPr>
            <p:spPr>
              <a:xfrm>
                <a:off x="195875" y="4594800"/>
                <a:ext cx="1790426" cy="119399"/>
              </a:xfrm>
              <a:custGeom>
                <a:avLst/>
                <a:gdLst/>
                <a:ahLst/>
                <a:cxnLst/>
                <a:rect l="l" t="t" r="r" b="b"/>
                <a:pathLst>
                  <a:path w="20975" h="1504" extrusionOk="0">
                    <a:moveTo>
                      <a:pt x="10487" y="1"/>
                    </a:moveTo>
                    <a:cubicBezTo>
                      <a:pt x="4698" y="1"/>
                      <a:pt x="0" y="335"/>
                      <a:pt x="0" y="752"/>
                    </a:cubicBezTo>
                    <a:cubicBezTo>
                      <a:pt x="0" y="1169"/>
                      <a:pt x="4698" y="1503"/>
                      <a:pt x="10487" y="1503"/>
                    </a:cubicBezTo>
                    <a:cubicBezTo>
                      <a:pt x="16276" y="1503"/>
                      <a:pt x="20974" y="1169"/>
                      <a:pt x="20974" y="752"/>
                    </a:cubicBezTo>
                    <a:cubicBezTo>
                      <a:pt x="20974" y="335"/>
                      <a:pt x="16276" y="1"/>
                      <a:pt x="10487" y="1"/>
                    </a:cubicBezTo>
                    <a:close/>
                  </a:path>
                </a:pathLst>
              </a:custGeom>
              <a:solidFill>
                <a:srgbClr val="434343">
                  <a:alpha val="29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5"/>
              <p:cNvSpPr/>
              <p:nvPr/>
            </p:nvSpPr>
            <p:spPr>
              <a:xfrm>
                <a:off x="712383" y="3546816"/>
                <a:ext cx="2333369" cy="808590"/>
              </a:xfrm>
              <a:custGeom>
                <a:avLst/>
                <a:gdLst/>
                <a:ahLst/>
                <a:cxnLst/>
                <a:rect l="l" t="t" r="r" b="b"/>
                <a:pathLst>
                  <a:path w="29394" h="10186" extrusionOk="0">
                    <a:moveTo>
                      <a:pt x="783" y="1"/>
                    </a:moveTo>
                    <a:cubicBezTo>
                      <a:pt x="456" y="1"/>
                      <a:pt x="158" y="210"/>
                      <a:pt x="60" y="528"/>
                    </a:cubicBezTo>
                    <a:cubicBezTo>
                      <a:pt x="1" y="718"/>
                      <a:pt x="31" y="921"/>
                      <a:pt x="120" y="1094"/>
                    </a:cubicBezTo>
                    <a:cubicBezTo>
                      <a:pt x="210" y="1261"/>
                      <a:pt x="365" y="1398"/>
                      <a:pt x="567" y="1458"/>
                    </a:cubicBezTo>
                    <a:lnTo>
                      <a:pt x="2630" y="2113"/>
                    </a:lnTo>
                    <a:lnTo>
                      <a:pt x="2940" y="2209"/>
                    </a:lnTo>
                    <a:lnTo>
                      <a:pt x="11007" y="4778"/>
                    </a:lnTo>
                    <a:lnTo>
                      <a:pt x="11317" y="4880"/>
                    </a:lnTo>
                    <a:lnTo>
                      <a:pt x="27754" y="10114"/>
                    </a:lnTo>
                    <a:cubicBezTo>
                      <a:pt x="27887" y="10163"/>
                      <a:pt x="28023" y="10186"/>
                      <a:pt x="28154" y="10186"/>
                    </a:cubicBezTo>
                    <a:cubicBezTo>
                      <a:pt x="28638" y="10186"/>
                      <a:pt x="29074" y="9877"/>
                      <a:pt x="29214" y="9399"/>
                    </a:cubicBezTo>
                    <a:cubicBezTo>
                      <a:pt x="29393" y="8803"/>
                      <a:pt x="29041" y="8165"/>
                      <a:pt x="28433" y="7980"/>
                    </a:cubicBezTo>
                    <a:lnTo>
                      <a:pt x="28415" y="7968"/>
                    </a:lnTo>
                    <a:lnTo>
                      <a:pt x="11835" y="3169"/>
                    </a:lnTo>
                    <a:lnTo>
                      <a:pt x="11531" y="3079"/>
                    </a:lnTo>
                    <a:lnTo>
                      <a:pt x="3393" y="724"/>
                    </a:lnTo>
                    <a:lnTo>
                      <a:pt x="3089" y="635"/>
                    </a:lnTo>
                    <a:lnTo>
                      <a:pt x="1002" y="33"/>
                    </a:lnTo>
                    <a:cubicBezTo>
                      <a:pt x="929" y="11"/>
                      <a:pt x="855" y="1"/>
                      <a:pt x="7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5"/>
              <p:cNvSpPr/>
              <p:nvPr/>
            </p:nvSpPr>
            <p:spPr>
              <a:xfrm>
                <a:off x="916874" y="3270648"/>
                <a:ext cx="741671" cy="970769"/>
              </a:xfrm>
              <a:custGeom>
                <a:avLst/>
                <a:gdLst/>
                <a:ahLst/>
                <a:cxnLst/>
                <a:rect l="l" t="t" r="r" b="b"/>
                <a:pathLst>
                  <a:path w="9343" h="12229" extrusionOk="0">
                    <a:moveTo>
                      <a:pt x="3142" y="0"/>
                    </a:moveTo>
                    <a:lnTo>
                      <a:pt x="0" y="10344"/>
                    </a:lnTo>
                    <a:lnTo>
                      <a:pt x="6195" y="12228"/>
                    </a:lnTo>
                    <a:lnTo>
                      <a:pt x="9343" y="1884"/>
                    </a:lnTo>
                    <a:lnTo>
                      <a:pt x="314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5"/>
              <p:cNvSpPr/>
              <p:nvPr/>
            </p:nvSpPr>
            <p:spPr>
              <a:xfrm>
                <a:off x="1327680" y="3395118"/>
                <a:ext cx="331343" cy="846297"/>
              </a:xfrm>
              <a:custGeom>
                <a:avLst/>
                <a:gdLst/>
                <a:ahLst/>
                <a:cxnLst/>
                <a:rect l="l" t="t" r="r" b="b"/>
                <a:pathLst>
                  <a:path w="4174" h="10661" extrusionOk="0">
                    <a:moveTo>
                      <a:pt x="3142" y="0"/>
                    </a:moveTo>
                    <a:lnTo>
                      <a:pt x="0" y="10350"/>
                    </a:lnTo>
                    <a:lnTo>
                      <a:pt x="1026" y="10660"/>
                    </a:lnTo>
                    <a:lnTo>
                      <a:pt x="4174" y="316"/>
                    </a:lnTo>
                    <a:lnTo>
                      <a:pt x="3142" y="0"/>
                    </a:lnTo>
                    <a:close/>
                  </a:path>
                </a:pathLst>
              </a:custGeom>
              <a:solidFill>
                <a:srgbClr val="434343">
                  <a:alpha val="29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5"/>
              <p:cNvSpPr/>
              <p:nvPr/>
            </p:nvSpPr>
            <p:spPr>
              <a:xfrm>
                <a:off x="840190" y="3993495"/>
                <a:ext cx="655541" cy="313402"/>
              </a:xfrm>
              <a:custGeom>
                <a:avLst/>
                <a:gdLst/>
                <a:ahLst/>
                <a:cxnLst/>
                <a:rect l="l" t="t" r="r" b="b"/>
                <a:pathLst>
                  <a:path w="8258" h="3948" extrusionOk="0">
                    <a:moveTo>
                      <a:pt x="1084" y="1"/>
                    </a:moveTo>
                    <a:cubicBezTo>
                      <a:pt x="633" y="1"/>
                      <a:pt x="216" y="290"/>
                      <a:pt x="84" y="743"/>
                    </a:cubicBezTo>
                    <a:cubicBezTo>
                      <a:pt x="1" y="1018"/>
                      <a:pt x="36" y="1298"/>
                      <a:pt x="156" y="1536"/>
                    </a:cubicBezTo>
                    <a:cubicBezTo>
                      <a:pt x="245" y="1709"/>
                      <a:pt x="388" y="1852"/>
                      <a:pt x="561" y="1948"/>
                    </a:cubicBezTo>
                    <a:cubicBezTo>
                      <a:pt x="627" y="1983"/>
                      <a:pt x="704" y="2025"/>
                      <a:pt x="776" y="2043"/>
                    </a:cubicBezTo>
                    <a:lnTo>
                      <a:pt x="6875" y="3903"/>
                    </a:lnTo>
                    <a:cubicBezTo>
                      <a:pt x="6976" y="3933"/>
                      <a:pt x="7078" y="3948"/>
                      <a:pt x="7179" y="3948"/>
                    </a:cubicBezTo>
                    <a:cubicBezTo>
                      <a:pt x="7375" y="3948"/>
                      <a:pt x="7566" y="3892"/>
                      <a:pt x="7727" y="3790"/>
                    </a:cubicBezTo>
                    <a:cubicBezTo>
                      <a:pt x="7930" y="3665"/>
                      <a:pt x="8097" y="3462"/>
                      <a:pt x="8174" y="3206"/>
                    </a:cubicBezTo>
                    <a:cubicBezTo>
                      <a:pt x="8258" y="2931"/>
                      <a:pt x="8222" y="2651"/>
                      <a:pt x="8103" y="2413"/>
                    </a:cubicBezTo>
                    <a:cubicBezTo>
                      <a:pt x="8097" y="2389"/>
                      <a:pt x="8079" y="2371"/>
                      <a:pt x="8067" y="2353"/>
                    </a:cubicBezTo>
                    <a:cubicBezTo>
                      <a:pt x="7936" y="2144"/>
                      <a:pt x="7739" y="1977"/>
                      <a:pt x="7483" y="1906"/>
                    </a:cubicBezTo>
                    <a:lnTo>
                      <a:pt x="1390" y="46"/>
                    </a:lnTo>
                    <a:cubicBezTo>
                      <a:pt x="1288" y="15"/>
                      <a:pt x="1185" y="1"/>
                      <a:pt x="10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5"/>
              <p:cNvSpPr/>
              <p:nvPr/>
            </p:nvSpPr>
            <p:spPr>
              <a:xfrm>
                <a:off x="1067860" y="3219050"/>
                <a:ext cx="669750" cy="313402"/>
              </a:xfrm>
              <a:custGeom>
                <a:avLst/>
                <a:gdLst/>
                <a:ahLst/>
                <a:cxnLst/>
                <a:rect l="l" t="t" r="r" b="b"/>
                <a:pathLst>
                  <a:path w="8437" h="3948" extrusionOk="0">
                    <a:moveTo>
                      <a:pt x="1169" y="1"/>
                    </a:moveTo>
                    <a:cubicBezTo>
                      <a:pt x="722" y="1"/>
                      <a:pt x="309" y="293"/>
                      <a:pt x="173" y="740"/>
                    </a:cubicBezTo>
                    <a:cubicBezTo>
                      <a:pt x="0" y="1294"/>
                      <a:pt x="316" y="1878"/>
                      <a:pt x="865" y="2045"/>
                    </a:cubicBezTo>
                    <a:lnTo>
                      <a:pt x="6964" y="3899"/>
                    </a:lnTo>
                    <a:cubicBezTo>
                      <a:pt x="7067" y="3932"/>
                      <a:pt x="7171" y="3947"/>
                      <a:pt x="7274" y="3947"/>
                    </a:cubicBezTo>
                    <a:cubicBezTo>
                      <a:pt x="7719" y="3947"/>
                      <a:pt x="8134" y="3658"/>
                      <a:pt x="8269" y="3208"/>
                    </a:cubicBezTo>
                    <a:cubicBezTo>
                      <a:pt x="8436" y="2653"/>
                      <a:pt x="8126" y="2075"/>
                      <a:pt x="7572" y="1902"/>
                    </a:cubicBezTo>
                    <a:lnTo>
                      <a:pt x="1479" y="48"/>
                    </a:lnTo>
                    <a:cubicBezTo>
                      <a:pt x="1376" y="16"/>
                      <a:pt x="1272" y="1"/>
                      <a:pt x="11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5"/>
              <p:cNvSpPr/>
              <p:nvPr/>
            </p:nvSpPr>
            <p:spPr>
              <a:xfrm>
                <a:off x="924415" y="3524589"/>
                <a:ext cx="720396" cy="476295"/>
              </a:xfrm>
              <a:custGeom>
                <a:avLst/>
                <a:gdLst/>
                <a:ahLst/>
                <a:cxnLst/>
                <a:rect l="l" t="t" r="r" b="b"/>
                <a:pathLst>
                  <a:path w="9075" h="6000" extrusionOk="0">
                    <a:moveTo>
                      <a:pt x="1435" y="1"/>
                    </a:moveTo>
                    <a:cubicBezTo>
                      <a:pt x="1207" y="1"/>
                      <a:pt x="1000" y="146"/>
                      <a:pt x="931" y="372"/>
                    </a:cubicBezTo>
                    <a:lnTo>
                      <a:pt x="78" y="3169"/>
                    </a:lnTo>
                    <a:cubicBezTo>
                      <a:pt x="1" y="3443"/>
                      <a:pt x="156" y="3735"/>
                      <a:pt x="430" y="3818"/>
                    </a:cubicBezTo>
                    <a:lnTo>
                      <a:pt x="7531" y="5977"/>
                    </a:lnTo>
                    <a:cubicBezTo>
                      <a:pt x="7580" y="5992"/>
                      <a:pt x="7630" y="5999"/>
                      <a:pt x="7679" y="5999"/>
                    </a:cubicBezTo>
                    <a:cubicBezTo>
                      <a:pt x="7899" y="5999"/>
                      <a:pt x="8106" y="5854"/>
                      <a:pt x="8175" y="5625"/>
                    </a:cubicBezTo>
                    <a:lnTo>
                      <a:pt x="9021" y="2835"/>
                    </a:lnTo>
                    <a:cubicBezTo>
                      <a:pt x="9075" y="2650"/>
                      <a:pt x="9033" y="2465"/>
                      <a:pt x="8920" y="2340"/>
                    </a:cubicBezTo>
                    <a:cubicBezTo>
                      <a:pt x="8860" y="2268"/>
                      <a:pt x="8777" y="2215"/>
                      <a:pt x="8681" y="2185"/>
                    </a:cubicBezTo>
                    <a:lnTo>
                      <a:pt x="1581" y="21"/>
                    </a:lnTo>
                    <a:cubicBezTo>
                      <a:pt x="1532" y="7"/>
                      <a:pt x="1483" y="1"/>
                      <a:pt x="14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5"/>
              <p:cNvSpPr/>
              <p:nvPr/>
            </p:nvSpPr>
            <p:spPr>
              <a:xfrm>
                <a:off x="923462" y="3771307"/>
                <a:ext cx="650857" cy="229574"/>
              </a:xfrm>
              <a:custGeom>
                <a:avLst/>
                <a:gdLst/>
                <a:ahLst/>
                <a:cxnLst/>
                <a:rect l="l" t="t" r="r" b="b"/>
                <a:pathLst>
                  <a:path w="8199" h="2892" extrusionOk="0">
                    <a:moveTo>
                      <a:pt x="102" y="1"/>
                    </a:moveTo>
                    <a:lnTo>
                      <a:pt x="84" y="61"/>
                    </a:lnTo>
                    <a:cubicBezTo>
                      <a:pt x="1" y="335"/>
                      <a:pt x="162" y="627"/>
                      <a:pt x="436" y="710"/>
                    </a:cubicBezTo>
                    <a:lnTo>
                      <a:pt x="7537" y="2869"/>
                    </a:lnTo>
                    <a:cubicBezTo>
                      <a:pt x="7587" y="2884"/>
                      <a:pt x="7638" y="2891"/>
                      <a:pt x="7688" y="2891"/>
                    </a:cubicBezTo>
                    <a:cubicBezTo>
                      <a:pt x="7911" y="2891"/>
                      <a:pt x="8118" y="2746"/>
                      <a:pt x="8187" y="2517"/>
                    </a:cubicBezTo>
                    <a:lnTo>
                      <a:pt x="8199" y="2457"/>
                    </a:lnTo>
                    <a:lnTo>
                      <a:pt x="1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5"/>
              <p:cNvSpPr/>
              <p:nvPr/>
            </p:nvSpPr>
            <p:spPr>
              <a:xfrm>
                <a:off x="996415" y="3523954"/>
                <a:ext cx="650778" cy="229495"/>
              </a:xfrm>
              <a:custGeom>
                <a:avLst/>
                <a:gdLst/>
                <a:ahLst/>
                <a:cxnLst/>
                <a:rect l="l" t="t" r="r" b="b"/>
                <a:pathLst>
                  <a:path w="8198" h="2891" extrusionOk="0">
                    <a:moveTo>
                      <a:pt x="514" y="1"/>
                    </a:moveTo>
                    <a:cubicBezTo>
                      <a:pt x="290" y="1"/>
                      <a:pt x="82" y="149"/>
                      <a:pt x="18" y="374"/>
                    </a:cubicBezTo>
                    <a:lnTo>
                      <a:pt x="0" y="434"/>
                    </a:lnTo>
                    <a:lnTo>
                      <a:pt x="8102" y="2890"/>
                    </a:lnTo>
                    <a:lnTo>
                      <a:pt x="8114" y="2831"/>
                    </a:lnTo>
                    <a:cubicBezTo>
                      <a:pt x="8198" y="2556"/>
                      <a:pt x="8043" y="2264"/>
                      <a:pt x="7768" y="2187"/>
                    </a:cubicBezTo>
                    <a:lnTo>
                      <a:pt x="662" y="23"/>
                    </a:lnTo>
                    <a:cubicBezTo>
                      <a:pt x="613" y="8"/>
                      <a:pt x="563" y="1"/>
                      <a:pt x="5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5"/>
              <p:cNvSpPr/>
              <p:nvPr/>
            </p:nvSpPr>
            <p:spPr>
              <a:xfrm>
                <a:off x="924425" y="3710250"/>
                <a:ext cx="720372" cy="290628"/>
              </a:xfrm>
              <a:custGeom>
                <a:avLst/>
                <a:gdLst/>
                <a:ahLst/>
                <a:cxnLst/>
                <a:rect l="l" t="t" r="r" b="b"/>
                <a:pathLst>
                  <a:path w="9087" h="3661" extrusionOk="0">
                    <a:moveTo>
                      <a:pt x="8932" y="1"/>
                    </a:moveTo>
                    <a:cubicBezTo>
                      <a:pt x="7050" y="756"/>
                      <a:pt x="4401" y="916"/>
                      <a:pt x="2493" y="916"/>
                    </a:cubicBezTo>
                    <a:cubicBezTo>
                      <a:pt x="1088" y="916"/>
                      <a:pt x="84" y="830"/>
                      <a:pt x="84" y="830"/>
                    </a:cubicBezTo>
                    <a:lnTo>
                      <a:pt x="84" y="830"/>
                    </a:lnTo>
                    <a:cubicBezTo>
                      <a:pt x="1" y="1104"/>
                      <a:pt x="162" y="1396"/>
                      <a:pt x="436" y="1479"/>
                    </a:cubicBezTo>
                    <a:lnTo>
                      <a:pt x="7537" y="3638"/>
                    </a:lnTo>
                    <a:cubicBezTo>
                      <a:pt x="7587" y="3653"/>
                      <a:pt x="7638" y="3660"/>
                      <a:pt x="7688" y="3660"/>
                    </a:cubicBezTo>
                    <a:cubicBezTo>
                      <a:pt x="7911" y="3660"/>
                      <a:pt x="8118" y="3515"/>
                      <a:pt x="8187" y="3286"/>
                    </a:cubicBezTo>
                    <a:lnTo>
                      <a:pt x="9033" y="496"/>
                    </a:lnTo>
                    <a:cubicBezTo>
                      <a:pt x="9087" y="311"/>
                      <a:pt x="9045" y="126"/>
                      <a:pt x="8932" y="1"/>
                    </a:cubicBezTo>
                    <a:close/>
                  </a:path>
                </a:pathLst>
              </a:custGeom>
              <a:solidFill>
                <a:srgbClr val="434343">
                  <a:alpha val="29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5"/>
              <p:cNvSpPr/>
              <p:nvPr/>
            </p:nvSpPr>
            <p:spPr>
              <a:xfrm>
                <a:off x="884247" y="4148527"/>
                <a:ext cx="611483" cy="158844"/>
              </a:xfrm>
              <a:custGeom>
                <a:avLst/>
                <a:gdLst/>
                <a:ahLst/>
                <a:cxnLst/>
                <a:rect l="l" t="t" r="r" b="b"/>
                <a:pathLst>
                  <a:path w="7703" h="200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6" y="42"/>
                      <a:pt x="137" y="78"/>
                      <a:pt x="215" y="102"/>
                    </a:cubicBezTo>
                    <a:lnTo>
                      <a:pt x="6308" y="1956"/>
                    </a:lnTo>
                    <a:cubicBezTo>
                      <a:pt x="6409" y="1986"/>
                      <a:pt x="6512" y="2001"/>
                      <a:pt x="6613" y="2001"/>
                    </a:cubicBezTo>
                    <a:cubicBezTo>
                      <a:pt x="6812" y="2001"/>
                      <a:pt x="7005" y="1945"/>
                      <a:pt x="7166" y="1843"/>
                    </a:cubicBezTo>
                    <a:cubicBezTo>
                      <a:pt x="7375" y="1712"/>
                      <a:pt x="7542" y="1509"/>
                      <a:pt x="7619" y="1253"/>
                    </a:cubicBezTo>
                    <a:cubicBezTo>
                      <a:pt x="7703" y="978"/>
                      <a:pt x="7667" y="698"/>
                      <a:pt x="7548" y="460"/>
                    </a:cubicBezTo>
                    <a:cubicBezTo>
                      <a:pt x="7542" y="436"/>
                      <a:pt x="7524" y="418"/>
                      <a:pt x="7512" y="400"/>
                    </a:cubicBezTo>
                    <a:cubicBezTo>
                      <a:pt x="6819" y="490"/>
                      <a:pt x="6092" y="526"/>
                      <a:pt x="5373" y="526"/>
                    </a:cubicBezTo>
                    <a:cubicBezTo>
                      <a:pt x="2618" y="526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434343">
                  <a:alpha val="29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5"/>
              <p:cNvSpPr/>
              <p:nvPr/>
            </p:nvSpPr>
            <p:spPr>
              <a:xfrm>
                <a:off x="1118983" y="3374241"/>
                <a:ext cx="611483" cy="158924"/>
              </a:xfrm>
              <a:custGeom>
                <a:avLst/>
                <a:gdLst/>
                <a:ahLst/>
                <a:cxnLst/>
                <a:rect l="l" t="t" r="r" b="b"/>
                <a:pathLst>
                  <a:path w="7703" h="2002" extrusionOk="0">
                    <a:moveTo>
                      <a:pt x="0" y="1"/>
                    </a:moveTo>
                    <a:cubicBezTo>
                      <a:pt x="66" y="37"/>
                      <a:pt x="143" y="78"/>
                      <a:pt x="215" y="96"/>
                    </a:cubicBezTo>
                    <a:lnTo>
                      <a:pt x="6314" y="1956"/>
                    </a:lnTo>
                    <a:cubicBezTo>
                      <a:pt x="6415" y="1987"/>
                      <a:pt x="6517" y="2001"/>
                      <a:pt x="6618" y="2001"/>
                    </a:cubicBezTo>
                    <a:cubicBezTo>
                      <a:pt x="6814" y="2001"/>
                      <a:pt x="7005" y="1946"/>
                      <a:pt x="7166" y="1843"/>
                    </a:cubicBezTo>
                    <a:cubicBezTo>
                      <a:pt x="7387" y="1718"/>
                      <a:pt x="7548" y="1509"/>
                      <a:pt x="7625" y="1253"/>
                    </a:cubicBezTo>
                    <a:cubicBezTo>
                      <a:pt x="7703" y="979"/>
                      <a:pt x="7667" y="692"/>
                      <a:pt x="7548" y="454"/>
                    </a:cubicBezTo>
                    <a:cubicBezTo>
                      <a:pt x="7542" y="436"/>
                      <a:pt x="7524" y="418"/>
                      <a:pt x="7512" y="394"/>
                    </a:cubicBezTo>
                    <a:cubicBezTo>
                      <a:pt x="6813" y="487"/>
                      <a:pt x="6078" y="523"/>
                      <a:pt x="5352" y="523"/>
                    </a:cubicBezTo>
                    <a:cubicBezTo>
                      <a:pt x="2607" y="523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434343">
                  <a:alpha val="29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5"/>
              <p:cNvSpPr/>
              <p:nvPr/>
            </p:nvSpPr>
            <p:spPr>
              <a:xfrm>
                <a:off x="922033" y="3598573"/>
                <a:ext cx="59775" cy="125504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581" extrusionOk="0">
                    <a:moveTo>
                      <a:pt x="448" y="1"/>
                    </a:moveTo>
                    <a:lnTo>
                      <a:pt x="1" y="1485"/>
                    </a:lnTo>
                    <a:lnTo>
                      <a:pt x="299" y="1581"/>
                    </a:lnTo>
                    <a:lnTo>
                      <a:pt x="752" y="90"/>
                    </a:lnTo>
                    <a:lnTo>
                      <a:pt x="448" y="1"/>
                    </a:lnTo>
                    <a:close/>
                  </a:path>
                </a:pathLst>
              </a:custGeom>
              <a:solidFill>
                <a:srgbClr val="434343">
                  <a:alpha val="295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5"/>
              <p:cNvSpPr/>
              <p:nvPr/>
            </p:nvSpPr>
            <p:spPr>
              <a:xfrm>
                <a:off x="1586072" y="3792184"/>
                <a:ext cx="65887" cy="143444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807" extrusionOk="0">
                    <a:moveTo>
                      <a:pt x="525" y="0"/>
                    </a:moveTo>
                    <a:lnTo>
                      <a:pt x="1" y="1711"/>
                    </a:lnTo>
                    <a:lnTo>
                      <a:pt x="311" y="1807"/>
                    </a:lnTo>
                    <a:lnTo>
                      <a:pt x="829" y="90"/>
                    </a:lnTo>
                    <a:lnTo>
                      <a:pt x="525" y="0"/>
                    </a:lnTo>
                    <a:close/>
                  </a:path>
                </a:pathLst>
              </a:custGeom>
              <a:solidFill>
                <a:srgbClr val="191919">
                  <a:alpha val="2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5"/>
              <p:cNvSpPr/>
              <p:nvPr/>
            </p:nvSpPr>
            <p:spPr>
              <a:xfrm>
                <a:off x="612996" y="4306576"/>
                <a:ext cx="923457" cy="153446"/>
              </a:xfrm>
              <a:custGeom>
                <a:avLst/>
                <a:gdLst/>
                <a:ahLst/>
                <a:cxnLst/>
                <a:rect l="l" t="t" r="r" b="b"/>
                <a:pathLst>
                  <a:path w="11633" h="1933" extrusionOk="0">
                    <a:moveTo>
                      <a:pt x="1933" y="1"/>
                    </a:moveTo>
                    <a:cubicBezTo>
                      <a:pt x="865" y="1"/>
                      <a:pt x="1" y="865"/>
                      <a:pt x="1" y="1933"/>
                    </a:cubicBezTo>
                    <a:lnTo>
                      <a:pt x="11633" y="1933"/>
                    </a:lnTo>
                    <a:cubicBezTo>
                      <a:pt x="11633" y="865"/>
                      <a:pt x="10768" y="1"/>
                      <a:pt x="96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5"/>
              <p:cNvSpPr/>
              <p:nvPr/>
            </p:nvSpPr>
            <p:spPr>
              <a:xfrm>
                <a:off x="428430" y="4502569"/>
                <a:ext cx="1292585" cy="159559"/>
              </a:xfrm>
              <a:custGeom>
                <a:avLst/>
                <a:gdLst/>
                <a:ahLst/>
                <a:cxnLst/>
                <a:rect l="l" t="t" r="r" b="b"/>
                <a:pathLst>
                  <a:path w="16283" h="2010" extrusionOk="0">
                    <a:moveTo>
                      <a:pt x="734" y="0"/>
                    </a:moveTo>
                    <a:cubicBezTo>
                      <a:pt x="329" y="0"/>
                      <a:pt x="1" y="328"/>
                      <a:pt x="1" y="727"/>
                    </a:cubicBezTo>
                    <a:lnTo>
                      <a:pt x="1" y="1282"/>
                    </a:lnTo>
                    <a:cubicBezTo>
                      <a:pt x="1" y="1681"/>
                      <a:pt x="329" y="2009"/>
                      <a:pt x="734" y="2009"/>
                    </a:cubicBezTo>
                    <a:lnTo>
                      <a:pt x="15555" y="2009"/>
                    </a:lnTo>
                    <a:cubicBezTo>
                      <a:pt x="15955" y="2009"/>
                      <a:pt x="16283" y="1681"/>
                      <a:pt x="16283" y="1282"/>
                    </a:cubicBezTo>
                    <a:lnTo>
                      <a:pt x="16283" y="727"/>
                    </a:lnTo>
                    <a:cubicBezTo>
                      <a:pt x="16283" y="328"/>
                      <a:pt x="15955" y="0"/>
                      <a:pt x="155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5"/>
              <p:cNvSpPr/>
              <p:nvPr/>
            </p:nvSpPr>
            <p:spPr>
              <a:xfrm>
                <a:off x="500827" y="4417313"/>
                <a:ext cx="1148744" cy="84860"/>
              </a:xfrm>
              <a:custGeom>
                <a:avLst/>
                <a:gdLst/>
                <a:ahLst/>
                <a:cxnLst/>
                <a:rect l="l" t="t" r="r" b="b"/>
                <a:pathLst>
                  <a:path w="14471" h="1069" extrusionOk="0">
                    <a:moveTo>
                      <a:pt x="794" y="1"/>
                    </a:moveTo>
                    <a:cubicBezTo>
                      <a:pt x="424" y="1"/>
                      <a:pt x="108" y="275"/>
                      <a:pt x="61" y="639"/>
                    </a:cubicBezTo>
                    <a:lnTo>
                      <a:pt x="1" y="1068"/>
                    </a:lnTo>
                    <a:lnTo>
                      <a:pt x="14470" y="1068"/>
                    </a:lnTo>
                    <a:lnTo>
                      <a:pt x="14411" y="639"/>
                    </a:lnTo>
                    <a:cubicBezTo>
                      <a:pt x="14357" y="269"/>
                      <a:pt x="14047" y="1"/>
                      <a:pt x="136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8" name="Google Shape;418;p35"/>
            <p:cNvGrpSpPr/>
            <p:nvPr/>
          </p:nvGrpSpPr>
          <p:grpSpPr>
            <a:xfrm flipH="1">
              <a:off x="2258199" y="2522480"/>
              <a:ext cx="664633" cy="664286"/>
              <a:chOff x="6212418" y="1482331"/>
              <a:chExt cx="627249" cy="626921"/>
            </a:xfrm>
          </p:grpSpPr>
          <p:sp>
            <p:nvSpPr>
              <p:cNvPr id="419" name="Google Shape;419;p35"/>
              <p:cNvSpPr/>
              <p:nvPr/>
            </p:nvSpPr>
            <p:spPr>
              <a:xfrm>
                <a:off x="6212418" y="1482331"/>
                <a:ext cx="627249" cy="620800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7702" extrusionOk="0">
                    <a:moveTo>
                      <a:pt x="6112" y="1623"/>
                    </a:moveTo>
                    <a:cubicBezTo>
                      <a:pt x="6112" y="1623"/>
                      <a:pt x="6112" y="1623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12" y="1623"/>
                      <a:pt x="6112" y="1623"/>
                    </a:cubicBezTo>
                    <a:close/>
                    <a:moveTo>
                      <a:pt x="1032" y="1"/>
                    </a:moveTo>
                    <a:cubicBezTo>
                      <a:pt x="1032" y="1"/>
                      <a:pt x="1" y="4037"/>
                      <a:pt x="1909" y="6207"/>
                    </a:cubicBezTo>
                    <a:cubicBezTo>
                      <a:pt x="1909" y="6207"/>
                      <a:pt x="3569" y="7701"/>
                      <a:pt x="5835" y="7701"/>
                    </a:cubicBezTo>
                    <a:cubicBezTo>
                      <a:pt x="6447" y="7701"/>
                      <a:pt x="7102" y="7592"/>
                      <a:pt x="7781" y="7316"/>
                    </a:cubicBezTo>
                    <a:cubicBezTo>
                      <a:pt x="7781" y="7316"/>
                      <a:pt x="5635" y="6499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09" y="1623"/>
                      <a:pt x="6104" y="1623"/>
                    </a:cubicBezTo>
                    <a:cubicBezTo>
                      <a:pt x="5980" y="1623"/>
                      <a:pt x="4400" y="1465"/>
                      <a:pt x="10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5"/>
              <p:cNvSpPr/>
              <p:nvPr/>
            </p:nvSpPr>
            <p:spPr>
              <a:xfrm>
                <a:off x="6365722" y="1881228"/>
                <a:ext cx="473459" cy="228024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2829" extrusionOk="0">
                    <a:moveTo>
                      <a:pt x="5873" y="2367"/>
                    </a:moveTo>
                    <a:cubicBezTo>
                      <a:pt x="5872" y="2368"/>
                      <a:pt x="5870" y="2368"/>
                      <a:pt x="5869" y="2369"/>
                    </a:cubicBezTo>
                    <a:lnTo>
                      <a:pt x="5869" y="2369"/>
                    </a:lnTo>
                    <a:cubicBezTo>
                      <a:pt x="5872" y="2368"/>
                      <a:pt x="5874" y="2368"/>
                      <a:pt x="5873" y="2367"/>
                    </a:cubicBezTo>
                    <a:close/>
                    <a:moveTo>
                      <a:pt x="2141" y="0"/>
                    </a:moveTo>
                    <a:cubicBezTo>
                      <a:pt x="2141" y="0"/>
                      <a:pt x="1496" y="1415"/>
                      <a:pt x="546" y="1415"/>
                    </a:cubicBezTo>
                    <a:cubicBezTo>
                      <a:pt x="373" y="1415"/>
                      <a:pt x="191" y="1368"/>
                      <a:pt x="1" y="1258"/>
                    </a:cubicBezTo>
                    <a:lnTo>
                      <a:pt x="1" y="1258"/>
                    </a:lnTo>
                    <a:cubicBezTo>
                      <a:pt x="1" y="1258"/>
                      <a:pt x="1394" y="2828"/>
                      <a:pt x="3689" y="2828"/>
                    </a:cubicBezTo>
                    <a:cubicBezTo>
                      <a:pt x="4346" y="2828"/>
                      <a:pt x="5076" y="2700"/>
                      <a:pt x="5869" y="2369"/>
                    </a:cubicBezTo>
                    <a:lnTo>
                      <a:pt x="5869" y="2369"/>
                    </a:lnTo>
                    <a:cubicBezTo>
                      <a:pt x="5850" y="2374"/>
                      <a:pt x="5766" y="2386"/>
                      <a:pt x="5633" y="2386"/>
                    </a:cubicBezTo>
                    <a:cubicBezTo>
                      <a:pt x="5034" y="2386"/>
                      <a:pt x="3434" y="2150"/>
                      <a:pt x="2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35"/>
            <p:cNvGrpSpPr/>
            <p:nvPr/>
          </p:nvGrpSpPr>
          <p:grpSpPr>
            <a:xfrm flipH="1">
              <a:off x="1365165" y="1246316"/>
              <a:ext cx="845522" cy="916625"/>
              <a:chOff x="7511392" y="307000"/>
              <a:chExt cx="863570" cy="936192"/>
            </a:xfrm>
          </p:grpSpPr>
          <p:sp>
            <p:nvSpPr>
              <p:cNvPr id="422" name="Google Shape;422;p35"/>
              <p:cNvSpPr/>
              <p:nvPr/>
            </p:nvSpPr>
            <p:spPr>
              <a:xfrm>
                <a:off x="7927457" y="838406"/>
                <a:ext cx="447505" cy="404786"/>
              </a:xfrm>
              <a:custGeom>
                <a:avLst/>
                <a:gdLst/>
                <a:ahLst/>
                <a:cxnLst/>
                <a:rect l="l" t="t" r="r" b="b"/>
                <a:pathLst>
                  <a:path w="5552" h="5022" extrusionOk="0">
                    <a:moveTo>
                      <a:pt x="2386" y="1"/>
                    </a:moveTo>
                    <a:cubicBezTo>
                      <a:pt x="2386" y="7"/>
                      <a:pt x="1" y="2159"/>
                      <a:pt x="1342" y="4353"/>
                    </a:cubicBezTo>
                    <a:cubicBezTo>
                      <a:pt x="1342" y="4353"/>
                      <a:pt x="2052" y="5021"/>
                      <a:pt x="3210" y="5021"/>
                    </a:cubicBezTo>
                    <a:cubicBezTo>
                      <a:pt x="3863" y="5021"/>
                      <a:pt x="4659" y="4809"/>
                      <a:pt x="5551" y="4144"/>
                    </a:cubicBezTo>
                    <a:cubicBezTo>
                      <a:pt x="5551" y="4144"/>
                      <a:pt x="3280" y="3125"/>
                      <a:pt x="23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5"/>
              <p:cNvSpPr/>
              <p:nvPr/>
            </p:nvSpPr>
            <p:spPr>
              <a:xfrm>
                <a:off x="7511392" y="307000"/>
                <a:ext cx="787164" cy="882356"/>
              </a:xfrm>
              <a:custGeom>
                <a:avLst/>
                <a:gdLst/>
                <a:ahLst/>
                <a:cxnLst/>
                <a:rect l="l" t="t" r="r" b="b"/>
                <a:pathLst>
                  <a:path w="9766" h="10947" extrusionOk="0">
                    <a:moveTo>
                      <a:pt x="7989" y="0"/>
                    </a:moveTo>
                    <a:cubicBezTo>
                      <a:pt x="7989" y="0"/>
                      <a:pt x="0" y="3476"/>
                      <a:pt x="6504" y="10946"/>
                    </a:cubicBezTo>
                    <a:cubicBezTo>
                      <a:pt x="6504" y="10946"/>
                      <a:pt x="5473" y="8436"/>
                      <a:pt x="9766" y="6141"/>
                    </a:cubicBezTo>
                    <a:cubicBezTo>
                      <a:pt x="9766" y="6141"/>
                      <a:pt x="7917" y="2880"/>
                      <a:pt x="79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619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" name="Google Shape;463;p36"/>
          <p:cNvGrpSpPr/>
          <p:nvPr/>
        </p:nvGrpSpPr>
        <p:grpSpPr>
          <a:xfrm>
            <a:off x="4817998" y="1196032"/>
            <a:ext cx="2393337" cy="3200906"/>
            <a:chOff x="4131973" y="839454"/>
            <a:chExt cx="2393337" cy="3200906"/>
          </a:xfrm>
        </p:grpSpPr>
        <p:grpSp>
          <p:nvGrpSpPr>
            <p:cNvPr id="464" name="Google Shape;464;p36"/>
            <p:cNvGrpSpPr/>
            <p:nvPr/>
          </p:nvGrpSpPr>
          <p:grpSpPr>
            <a:xfrm>
              <a:off x="5860677" y="2239605"/>
              <a:ext cx="664633" cy="664286"/>
              <a:chOff x="6212418" y="1482331"/>
              <a:chExt cx="627249" cy="626921"/>
            </a:xfrm>
          </p:grpSpPr>
          <p:sp>
            <p:nvSpPr>
              <p:cNvPr id="465" name="Google Shape;465;p36"/>
              <p:cNvSpPr/>
              <p:nvPr/>
            </p:nvSpPr>
            <p:spPr>
              <a:xfrm>
                <a:off x="6212418" y="1482331"/>
                <a:ext cx="627249" cy="620800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7702" extrusionOk="0">
                    <a:moveTo>
                      <a:pt x="6112" y="1623"/>
                    </a:moveTo>
                    <a:cubicBezTo>
                      <a:pt x="6112" y="1623"/>
                      <a:pt x="6112" y="1623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12" y="1623"/>
                      <a:pt x="6112" y="1623"/>
                    </a:cubicBezTo>
                    <a:close/>
                    <a:moveTo>
                      <a:pt x="1032" y="1"/>
                    </a:moveTo>
                    <a:cubicBezTo>
                      <a:pt x="1032" y="1"/>
                      <a:pt x="1" y="4037"/>
                      <a:pt x="1909" y="6207"/>
                    </a:cubicBezTo>
                    <a:cubicBezTo>
                      <a:pt x="1909" y="6207"/>
                      <a:pt x="3569" y="7701"/>
                      <a:pt x="5835" y="7701"/>
                    </a:cubicBezTo>
                    <a:cubicBezTo>
                      <a:pt x="6447" y="7701"/>
                      <a:pt x="7102" y="7592"/>
                      <a:pt x="7781" y="7316"/>
                    </a:cubicBezTo>
                    <a:cubicBezTo>
                      <a:pt x="7781" y="7316"/>
                      <a:pt x="5635" y="6499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09" y="1623"/>
                      <a:pt x="6104" y="1623"/>
                    </a:cubicBezTo>
                    <a:cubicBezTo>
                      <a:pt x="5980" y="1623"/>
                      <a:pt x="4400" y="1465"/>
                      <a:pt x="10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6"/>
              <p:cNvSpPr/>
              <p:nvPr/>
            </p:nvSpPr>
            <p:spPr>
              <a:xfrm>
                <a:off x="6365722" y="1881228"/>
                <a:ext cx="473459" cy="228024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2829" extrusionOk="0">
                    <a:moveTo>
                      <a:pt x="5873" y="2367"/>
                    </a:moveTo>
                    <a:cubicBezTo>
                      <a:pt x="5872" y="2368"/>
                      <a:pt x="5870" y="2368"/>
                      <a:pt x="5869" y="2369"/>
                    </a:cubicBezTo>
                    <a:lnTo>
                      <a:pt x="5869" y="2369"/>
                    </a:lnTo>
                    <a:cubicBezTo>
                      <a:pt x="5872" y="2368"/>
                      <a:pt x="5874" y="2368"/>
                      <a:pt x="5873" y="2367"/>
                    </a:cubicBezTo>
                    <a:close/>
                    <a:moveTo>
                      <a:pt x="2141" y="0"/>
                    </a:moveTo>
                    <a:cubicBezTo>
                      <a:pt x="2141" y="0"/>
                      <a:pt x="1496" y="1415"/>
                      <a:pt x="546" y="1415"/>
                    </a:cubicBezTo>
                    <a:cubicBezTo>
                      <a:pt x="373" y="1415"/>
                      <a:pt x="191" y="1368"/>
                      <a:pt x="1" y="1258"/>
                    </a:cubicBezTo>
                    <a:lnTo>
                      <a:pt x="1" y="1258"/>
                    </a:lnTo>
                    <a:cubicBezTo>
                      <a:pt x="1" y="1258"/>
                      <a:pt x="1394" y="2828"/>
                      <a:pt x="3689" y="2828"/>
                    </a:cubicBezTo>
                    <a:cubicBezTo>
                      <a:pt x="4346" y="2828"/>
                      <a:pt x="5076" y="2700"/>
                      <a:pt x="5869" y="2369"/>
                    </a:cubicBezTo>
                    <a:lnTo>
                      <a:pt x="5869" y="2369"/>
                    </a:lnTo>
                    <a:cubicBezTo>
                      <a:pt x="5850" y="2374"/>
                      <a:pt x="5766" y="2386"/>
                      <a:pt x="5633" y="2386"/>
                    </a:cubicBezTo>
                    <a:cubicBezTo>
                      <a:pt x="5034" y="2386"/>
                      <a:pt x="3434" y="2150"/>
                      <a:pt x="2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7" name="Google Shape;467;p36"/>
            <p:cNvGrpSpPr/>
            <p:nvPr/>
          </p:nvGrpSpPr>
          <p:grpSpPr>
            <a:xfrm>
              <a:off x="4131973" y="839454"/>
              <a:ext cx="845522" cy="916625"/>
              <a:chOff x="7511392" y="307000"/>
              <a:chExt cx="863570" cy="936192"/>
            </a:xfrm>
          </p:grpSpPr>
          <p:sp>
            <p:nvSpPr>
              <p:cNvPr id="468" name="Google Shape;468;p36"/>
              <p:cNvSpPr/>
              <p:nvPr/>
            </p:nvSpPr>
            <p:spPr>
              <a:xfrm>
                <a:off x="7927457" y="838406"/>
                <a:ext cx="447505" cy="404786"/>
              </a:xfrm>
              <a:custGeom>
                <a:avLst/>
                <a:gdLst/>
                <a:ahLst/>
                <a:cxnLst/>
                <a:rect l="l" t="t" r="r" b="b"/>
                <a:pathLst>
                  <a:path w="5552" h="5022" extrusionOk="0">
                    <a:moveTo>
                      <a:pt x="2386" y="1"/>
                    </a:moveTo>
                    <a:cubicBezTo>
                      <a:pt x="2386" y="7"/>
                      <a:pt x="1" y="2159"/>
                      <a:pt x="1342" y="4353"/>
                    </a:cubicBezTo>
                    <a:cubicBezTo>
                      <a:pt x="1342" y="4353"/>
                      <a:pt x="2052" y="5021"/>
                      <a:pt x="3210" y="5021"/>
                    </a:cubicBezTo>
                    <a:cubicBezTo>
                      <a:pt x="3863" y="5021"/>
                      <a:pt x="4659" y="4809"/>
                      <a:pt x="5551" y="4144"/>
                    </a:cubicBezTo>
                    <a:cubicBezTo>
                      <a:pt x="5551" y="4144"/>
                      <a:pt x="3280" y="3125"/>
                      <a:pt x="23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6"/>
              <p:cNvSpPr/>
              <p:nvPr/>
            </p:nvSpPr>
            <p:spPr>
              <a:xfrm>
                <a:off x="7511392" y="307000"/>
                <a:ext cx="787164" cy="882356"/>
              </a:xfrm>
              <a:custGeom>
                <a:avLst/>
                <a:gdLst/>
                <a:ahLst/>
                <a:cxnLst/>
                <a:rect l="l" t="t" r="r" b="b"/>
                <a:pathLst>
                  <a:path w="9766" h="10947" extrusionOk="0">
                    <a:moveTo>
                      <a:pt x="7989" y="0"/>
                    </a:moveTo>
                    <a:cubicBezTo>
                      <a:pt x="7989" y="0"/>
                      <a:pt x="0" y="3476"/>
                      <a:pt x="6504" y="10946"/>
                    </a:cubicBezTo>
                    <a:cubicBezTo>
                      <a:pt x="6504" y="10946"/>
                      <a:pt x="5473" y="8436"/>
                      <a:pt x="9766" y="6141"/>
                    </a:cubicBezTo>
                    <a:cubicBezTo>
                      <a:pt x="9766" y="6141"/>
                      <a:pt x="7917" y="2880"/>
                      <a:pt x="79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0" name="Google Shape;470;p36"/>
            <p:cNvGrpSpPr/>
            <p:nvPr/>
          </p:nvGrpSpPr>
          <p:grpSpPr>
            <a:xfrm rot="6978379">
              <a:off x="5218238" y="3263091"/>
              <a:ext cx="664657" cy="664310"/>
              <a:chOff x="6212418" y="1482331"/>
              <a:chExt cx="627249" cy="626921"/>
            </a:xfrm>
          </p:grpSpPr>
          <p:sp>
            <p:nvSpPr>
              <p:cNvPr id="471" name="Google Shape;471;p36"/>
              <p:cNvSpPr/>
              <p:nvPr/>
            </p:nvSpPr>
            <p:spPr>
              <a:xfrm>
                <a:off x="6212418" y="1482331"/>
                <a:ext cx="627249" cy="620800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7702" extrusionOk="0">
                    <a:moveTo>
                      <a:pt x="6112" y="1623"/>
                    </a:moveTo>
                    <a:cubicBezTo>
                      <a:pt x="6112" y="1623"/>
                      <a:pt x="6112" y="1623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12" y="1623"/>
                      <a:pt x="6112" y="1623"/>
                    </a:cubicBezTo>
                    <a:close/>
                    <a:moveTo>
                      <a:pt x="1032" y="1"/>
                    </a:moveTo>
                    <a:cubicBezTo>
                      <a:pt x="1032" y="1"/>
                      <a:pt x="1" y="4037"/>
                      <a:pt x="1909" y="6207"/>
                    </a:cubicBezTo>
                    <a:cubicBezTo>
                      <a:pt x="1909" y="6207"/>
                      <a:pt x="3569" y="7701"/>
                      <a:pt x="5835" y="7701"/>
                    </a:cubicBezTo>
                    <a:cubicBezTo>
                      <a:pt x="6447" y="7701"/>
                      <a:pt x="7102" y="7592"/>
                      <a:pt x="7781" y="7316"/>
                    </a:cubicBezTo>
                    <a:cubicBezTo>
                      <a:pt x="7781" y="7316"/>
                      <a:pt x="5635" y="6499"/>
                      <a:pt x="6112" y="1623"/>
                    </a:cubicBezTo>
                    <a:lnTo>
                      <a:pt x="6112" y="1623"/>
                    </a:lnTo>
                    <a:cubicBezTo>
                      <a:pt x="6112" y="1623"/>
                      <a:pt x="6109" y="1623"/>
                      <a:pt x="6104" y="1623"/>
                    </a:cubicBezTo>
                    <a:cubicBezTo>
                      <a:pt x="5980" y="1623"/>
                      <a:pt x="4400" y="1465"/>
                      <a:pt x="10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6"/>
              <p:cNvSpPr/>
              <p:nvPr/>
            </p:nvSpPr>
            <p:spPr>
              <a:xfrm>
                <a:off x="6365722" y="1881228"/>
                <a:ext cx="473459" cy="228024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2829" extrusionOk="0">
                    <a:moveTo>
                      <a:pt x="5873" y="2367"/>
                    </a:moveTo>
                    <a:cubicBezTo>
                      <a:pt x="5872" y="2368"/>
                      <a:pt x="5870" y="2368"/>
                      <a:pt x="5869" y="2369"/>
                    </a:cubicBezTo>
                    <a:lnTo>
                      <a:pt x="5869" y="2369"/>
                    </a:lnTo>
                    <a:cubicBezTo>
                      <a:pt x="5872" y="2368"/>
                      <a:pt x="5874" y="2368"/>
                      <a:pt x="5873" y="2367"/>
                    </a:cubicBezTo>
                    <a:close/>
                    <a:moveTo>
                      <a:pt x="2141" y="0"/>
                    </a:moveTo>
                    <a:cubicBezTo>
                      <a:pt x="2141" y="0"/>
                      <a:pt x="1496" y="1415"/>
                      <a:pt x="546" y="1415"/>
                    </a:cubicBezTo>
                    <a:cubicBezTo>
                      <a:pt x="373" y="1415"/>
                      <a:pt x="191" y="1368"/>
                      <a:pt x="1" y="1258"/>
                    </a:cubicBezTo>
                    <a:lnTo>
                      <a:pt x="1" y="1258"/>
                    </a:lnTo>
                    <a:cubicBezTo>
                      <a:pt x="1" y="1258"/>
                      <a:pt x="1394" y="2828"/>
                      <a:pt x="3689" y="2828"/>
                    </a:cubicBezTo>
                    <a:cubicBezTo>
                      <a:pt x="4346" y="2828"/>
                      <a:pt x="5076" y="2700"/>
                      <a:pt x="5869" y="2369"/>
                    </a:cubicBezTo>
                    <a:lnTo>
                      <a:pt x="5869" y="2369"/>
                    </a:lnTo>
                    <a:cubicBezTo>
                      <a:pt x="5850" y="2374"/>
                      <a:pt x="5766" y="2386"/>
                      <a:pt x="5633" y="2386"/>
                    </a:cubicBezTo>
                    <a:cubicBezTo>
                      <a:pt x="5034" y="2386"/>
                      <a:pt x="3434" y="2150"/>
                      <a:pt x="2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3" name="Google Shape;473;p36"/>
          <p:cNvSpPr txBox="1">
            <a:spLocks noGrp="1"/>
          </p:cNvSpPr>
          <p:nvPr>
            <p:ph type="subTitle" idx="1"/>
          </p:nvPr>
        </p:nvSpPr>
        <p:spPr>
          <a:xfrm>
            <a:off x="715199" y="2497940"/>
            <a:ext cx="6987119" cy="13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/>
              <a:t>Примеры из судебной практики: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Судебные решения по делам о разглашении государственной тайны показывают, как применяются нормы законодательства на практике. Часто рассматриваются случаи утечки информации и нарушения режима секретности.</a:t>
            </a:r>
            <a:endParaRPr lang="es-ES" sz="1800" dirty="0"/>
          </a:p>
        </p:txBody>
      </p:sp>
      <p:sp>
        <p:nvSpPr>
          <p:cNvPr id="474" name="Google Shape;474;p36"/>
          <p:cNvSpPr txBox="1">
            <a:spLocks noGrp="1"/>
          </p:cNvSpPr>
          <p:nvPr>
            <p:ph type="title"/>
          </p:nvPr>
        </p:nvSpPr>
        <p:spPr>
          <a:xfrm>
            <a:off x="715100" y="1030516"/>
            <a:ext cx="5141700" cy="11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Правоприменительная практика</a:t>
            </a:r>
            <a:endParaRPr lang="en-US" sz="3200" dirty="0"/>
          </a:p>
        </p:txBody>
      </p:sp>
      <p:cxnSp>
        <p:nvCxnSpPr>
          <p:cNvPr id="475" name="Google Shape;475;p36"/>
          <p:cNvCxnSpPr/>
          <p:nvPr/>
        </p:nvCxnSpPr>
        <p:spPr>
          <a:xfrm>
            <a:off x="834120" y="2227216"/>
            <a:ext cx="48294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02423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38"/>
          <p:cNvGrpSpPr/>
          <p:nvPr/>
        </p:nvGrpSpPr>
        <p:grpSpPr>
          <a:xfrm>
            <a:off x="7973552" y="1909977"/>
            <a:ext cx="664633" cy="664286"/>
            <a:chOff x="6212418" y="1482331"/>
            <a:chExt cx="627249" cy="626921"/>
          </a:xfrm>
        </p:grpSpPr>
        <p:sp>
          <p:nvSpPr>
            <p:cNvPr id="544" name="Google Shape;544;p38"/>
            <p:cNvSpPr/>
            <p:nvPr/>
          </p:nvSpPr>
          <p:spPr>
            <a:xfrm>
              <a:off x="6212418" y="1482331"/>
              <a:ext cx="627249" cy="620800"/>
            </a:xfrm>
            <a:custGeom>
              <a:avLst/>
              <a:gdLst/>
              <a:ahLst/>
              <a:cxnLst/>
              <a:rect l="l" t="t" r="r" b="b"/>
              <a:pathLst>
                <a:path w="7782" h="7702" extrusionOk="0">
                  <a:moveTo>
                    <a:pt x="6112" y="1623"/>
                  </a:moveTo>
                  <a:cubicBezTo>
                    <a:pt x="6112" y="1623"/>
                    <a:pt x="6112" y="1623"/>
                    <a:pt x="6112" y="1623"/>
                  </a:cubicBezTo>
                  <a:lnTo>
                    <a:pt x="6112" y="1623"/>
                  </a:lnTo>
                  <a:cubicBezTo>
                    <a:pt x="6112" y="1623"/>
                    <a:pt x="6112" y="1623"/>
                    <a:pt x="6112" y="1623"/>
                  </a:cubicBezTo>
                  <a:close/>
                  <a:moveTo>
                    <a:pt x="1032" y="1"/>
                  </a:moveTo>
                  <a:cubicBezTo>
                    <a:pt x="1032" y="1"/>
                    <a:pt x="1" y="4037"/>
                    <a:pt x="1909" y="6207"/>
                  </a:cubicBezTo>
                  <a:cubicBezTo>
                    <a:pt x="1909" y="6207"/>
                    <a:pt x="3569" y="7701"/>
                    <a:pt x="5835" y="7701"/>
                  </a:cubicBezTo>
                  <a:cubicBezTo>
                    <a:pt x="6447" y="7701"/>
                    <a:pt x="7102" y="7592"/>
                    <a:pt x="7781" y="7316"/>
                  </a:cubicBezTo>
                  <a:cubicBezTo>
                    <a:pt x="7781" y="7316"/>
                    <a:pt x="5635" y="6499"/>
                    <a:pt x="6112" y="1623"/>
                  </a:cubicBezTo>
                  <a:lnTo>
                    <a:pt x="6112" y="1623"/>
                  </a:lnTo>
                  <a:cubicBezTo>
                    <a:pt x="6112" y="1623"/>
                    <a:pt x="6109" y="1623"/>
                    <a:pt x="6104" y="1623"/>
                  </a:cubicBezTo>
                  <a:cubicBezTo>
                    <a:pt x="5980" y="1623"/>
                    <a:pt x="4400" y="1465"/>
                    <a:pt x="10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6365722" y="1881228"/>
              <a:ext cx="473459" cy="228024"/>
            </a:xfrm>
            <a:custGeom>
              <a:avLst/>
              <a:gdLst/>
              <a:ahLst/>
              <a:cxnLst/>
              <a:rect l="l" t="t" r="r" b="b"/>
              <a:pathLst>
                <a:path w="5874" h="2829" extrusionOk="0">
                  <a:moveTo>
                    <a:pt x="5873" y="2367"/>
                  </a:moveTo>
                  <a:cubicBezTo>
                    <a:pt x="5872" y="2368"/>
                    <a:pt x="5870" y="2368"/>
                    <a:pt x="5869" y="2369"/>
                  </a:cubicBezTo>
                  <a:lnTo>
                    <a:pt x="5869" y="2369"/>
                  </a:lnTo>
                  <a:cubicBezTo>
                    <a:pt x="5872" y="2368"/>
                    <a:pt x="5874" y="2368"/>
                    <a:pt x="5873" y="2367"/>
                  </a:cubicBezTo>
                  <a:close/>
                  <a:moveTo>
                    <a:pt x="2141" y="0"/>
                  </a:moveTo>
                  <a:cubicBezTo>
                    <a:pt x="2141" y="0"/>
                    <a:pt x="1496" y="1415"/>
                    <a:pt x="546" y="1415"/>
                  </a:cubicBezTo>
                  <a:cubicBezTo>
                    <a:pt x="373" y="1415"/>
                    <a:pt x="191" y="1368"/>
                    <a:pt x="1" y="1258"/>
                  </a:cubicBezTo>
                  <a:lnTo>
                    <a:pt x="1" y="1258"/>
                  </a:lnTo>
                  <a:cubicBezTo>
                    <a:pt x="1" y="1258"/>
                    <a:pt x="1394" y="2828"/>
                    <a:pt x="3689" y="2828"/>
                  </a:cubicBezTo>
                  <a:cubicBezTo>
                    <a:pt x="4346" y="2828"/>
                    <a:pt x="5076" y="2700"/>
                    <a:pt x="5869" y="2369"/>
                  </a:cubicBezTo>
                  <a:lnTo>
                    <a:pt x="5869" y="2369"/>
                  </a:lnTo>
                  <a:cubicBezTo>
                    <a:pt x="5850" y="2374"/>
                    <a:pt x="5766" y="2386"/>
                    <a:pt x="5633" y="2386"/>
                  </a:cubicBezTo>
                  <a:cubicBezTo>
                    <a:pt x="5034" y="2386"/>
                    <a:pt x="3434" y="2150"/>
                    <a:pt x="2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38"/>
          <p:cNvGrpSpPr/>
          <p:nvPr/>
        </p:nvGrpSpPr>
        <p:grpSpPr>
          <a:xfrm rot="6978379">
            <a:off x="365603" y="4063944"/>
            <a:ext cx="664657" cy="664310"/>
            <a:chOff x="6212418" y="1482331"/>
            <a:chExt cx="627249" cy="626921"/>
          </a:xfrm>
        </p:grpSpPr>
        <p:sp>
          <p:nvSpPr>
            <p:cNvPr id="547" name="Google Shape;547;p38"/>
            <p:cNvSpPr/>
            <p:nvPr/>
          </p:nvSpPr>
          <p:spPr>
            <a:xfrm>
              <a:off x="6212418" y="1482331"/>
              <a:ext cx="627249" cy="620800"/>
            </a:xfrm>
            <a:custGeom>
              <a:avLst/>
              <a:gdLst/>
              <a:ahLst/>
              <a:cxnLst/>
              <a:rect l="l" t="t" r="r" b="b"/>
              <a:pathLst>
                <a:path w="7782" h="7702" extrusionOk="0">
                  <a:moveTo>
                    <a:pt x="6112" y="1623"/>
                  </a:moveTo>
                  <a:cubicBezTo>
                    <a:pt x="6112" y="1623"/>
                    <a:pt x="6112" y="1623"/>
                    <a:pt x="6112" y="1623"/>
                  </a:cubicBezTo>
                  <a:lnTo>
                    <a:pt x="6112" y="1623"/>
                  </a:lnTo>
                  <a:cubicBezTo>
                    <a:pt x="6112" y="1623"/>
                    <a:pt x="6112" y="1623"/>
                    <a:pt x="6112" y="1623"/>
                  </a:cubicBezTo>
                  <a:close/>
                  <a:moveTo>
                    <a:pt x="1032" y="1"/>
                  </a:moveTo>
                  <a:cubicBezTo>
                    <a:pt x="1032" y="1"/>
                    <a:pt x="1" y="4037"/>
                    <a:pt x="1909" y="6207"/>
                  </a:cubicBezTo>
                  <a:cubicBezTo>
                    <a:pt x="1909" y="6207"/>
                    <a:pt x="3569" y="7701"/>
                    <a:pt x="5835" y="7701"/>
                  </a:cubicBezTo>
                  <a:cubicBezTo>
                    <a:pt x="6447" y="7701"/>
                    <a:pt x="7102" y="7592"/>
                    <a:pt x="7781" y="7316"/>
                  </a:cubicBezTo>
                  <a:cubicBezTo>
                    <a:pt x="7781" y="7316"/>
                    <a:pt x="5635" y="6499"/>
                    <a:pt x="6112" y="1623"/>
                  </a:cubicBezTo>
                  <a:lnTo>
                    <a:pt x="6112" y="1623"/>
                  </a:lnTo>
                  <a:cubicBezTo>
                    <a:pt x="6112" y="1623"/>
                    <a:pt x="6109" y="1623"/>
                    <a:pt x="6104" y="1623"/>
                  </a:cubicBezTo>
                  <a:cubicBezTo>
                    <a:pt x="5980" y="1623"/>
                    <a:pt x="4400" y="1465"/>
                    <a:pt x="10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6365722" y="1881228"/>
              <a:ext cx="473459" cy="228024"/>
            </a:xfrm>
            <a:custGeom>
              <a:avLst/>
              <a:gdLst/>
              <a:ahLst/>
              <a:cxnLst/>
              <a:rect l="l" t="t" r="r" b="b"/>
              <a:pathLst>
                <a:path w="5874" h="2829" extrusionOk="0">
                  <a:moveTo>
                    <a:pt x="5873" y="2367"/>
                  </a:moveTo>
                  <a:cubicBezTo>
                    <a:pt x="5872" y="2368"/>
                    <a:pt x="5870" y="2368"/>
                    <a:pt x="5869" y="2369"/>
                  </a:cubicBezTo>
                  <a:lnTo>
                    <a:pt x="5869" y="2369"/>
                  </a:lnTo>
                  <a:cubicBezTo>
                    <a:pt x="5872" y="2368"/>
                    <a:pt x="5874" y="2368"/>
                    <a:pt x="5873" y="2367"/>
                  </a:cubicBezTo>
                  <a:close/>
                  <a:moveTo>
                    <a:pt x="2141" y="0"/>
                  </a:moveTo>
                  <a:cubicBezTo>
                    <a:pt x="2141" y="0"/>
                    <a:pt x="1496" y="1415"/>
                    <a:pt x="546" y="1415"/>
                  </a:cubicBezTo>
                  <a:cubicBezTo>
                    <a:pt x="373" y="1415"/>
                    <a:pt x="191" y="1368"/>
                    <a:pt x="1" y="1258"/>
                  </a:cubicBezTo>
                  <a:lnTo>
                    <a:pt x="1" y="1258"/>
                  </a:lnTo>
                  <a:cubicBezTo>
                    <a:pt x="1" y="1258"/>
                    <a:pt x="1394" y="2828"/>
                    <a:pt x="3689" y="2828"/>
                  </a:cubicBezTo>
                  <a:cubicBezTo>
                    <a:pt x="4346" y="2828"/>
                    <a:pt x="5076" y="2700"/>
                    <a:pt x="5869" y="2369"/>
                  </a:cubicBezTo>
                  <a:lnTo>
                    <a:pt x="5869" y="2369"/>
                  </a:lnTo>
                  <a:cubicBezTo>
                    <a:pt x="5850" y="2374"/>
                    <a:pt x="5766" y="2386"/>
                    <a:pt x="5633" y="2386"/>
                  </a:cubicBezTo>
                  <a:cubicBezTo>
                    <a:pt x="5034" y="2386"/>
                    <a:pt x="3434" y="2150"/>
                    <a:pt x="2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" name="Google Shape;549;p38"/>
          <p:cNvGrpSpPr/>
          <p:nvPr/>
        </p:nvGrpSpPr>
        <p:grpSpPr>
          <a:xfrm>
            <a:off x="0" y="239879"/>
            <a:ext cx="1721388" cy="1386135"/>
            <a:chOff x="715099" y="1369529"/>
            <a:chExt cx="1721388" cy="1386135"/>
          </a:xfrm>
        </p:grpSpPr>
        <p:sp>
          <p:nvSpPr>
            <p:cNvPr id="550" name="Google Shape;550;p38"/>
            <p:cNvSpPr/>
            <p:nvPr/>
          </p:nvSpPr>
          <p:spPr>
            <a:xfrm>
              <a:off x="715099" y="1369529"/>
              <a:ext cx="1721388" cy="1386135"/>
            </a:xfrm>
            <a:custGeom>
              <a:avLst/>
              <a:gdLst/>
              <a:ahLst/>
              <a:cxnLst/>
              <a:rect l="l" t="t" r="r" b="b"/>
              <a:pathLst>
                <a:path w="11973" h="9641" extrusionOk="0">
                  <a:moveTo>
                    <a:pt x="9820" y="1"/>
                  </a:moveTo>
                  <a:lnTo>
                    <a:pt x="1" y="3363"/>
                  </a:lnTo>
                  <a:lnTo>
                    <a:pt x="2147" y="9641"/>
                  </a:lnTo>
                  <a:lnTo>
                    <a:pt x="11973" y="6272"/>
                  </a:lnTo>
                  <a:lnTo>
                    <a:pt x="98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782098" y="1654920"/>
              <a:ext cx="941279" cy="1051139"/>
            </a:xfrm>
            <a:custGeom>
              <a:avLst/>
              <a:gdLst/>
              <a:ahLst/>
              <a:cxnLst/>
              <a:rect l="l" t="t" r="r" b="b"/>
              <a:pathLst>
                <a:path w="6547" h="7311" extrusionOk="0">
                  <a:moveTo>
                    <a:pt x="4543" y="1"/>
                  </a:moveTo>
                  <a:cubicBezTo>
                    <a:pt x="4543" y="1"/>
                    <a:pt x="1103" y="686"/>
                    <a:pt x="0" y="1211"/>
                  </a:cubicBezTo>
                  <a:lnTo>
                    <a:pt x="2087" y="7310"/>
                  </a:lnTo>
                  <a:cubicBezTo>
                    <a:pt x="2087" y="7310"/>
                    <a:pt x="5378" y="6028"/>
                    <a:pt x="6546" y="5861"/>
                  </a:cubicBezTo>
                  <a:lnTo>
                    <a:pt x="45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808552" y="1666853"/>
              <a:ext cx="916550" cy="1004843"/>
            </a:xfrm>
            <a:custGeom>
              <a:avLst/>
              <a:gdLst/>
              <a:ahLst/>
              <a:cxnLst/>
              <a:rect l="l" t="t" r="r" b="b"/>
              <a:pathLst>
                <a:path w="6375" h="6989" extrusionOk="0">
                  <a:moveTo>
                    <a:pt x="4311" y="1"/>
                  </a:moveTo>
                  <a:cubicBezTo>
                    <a:pt x="2160" y="1"/>
                    <a:pt x="1" y="961"/>
                    <a:pt x="1" y="961"/>
                  </a:cubicBezTo>
                  <a:lnTo>
                    <a:pt x="2070" y="6989"/>
                  </a:lnTo>
                  <a:cubicBezTo>
                    <a:pt x="3900" y="6321"/>
                    <a:pt x="6374" y="5778"/>
                    <a:pt x="6374" y="5778"/>
                  </a:cubicBezTo>
                  <a:lnTo>
                    <a:pt x="4389" y="1"/>
                  </a:lnTo>
                  <a:cubicBezTo>
                    <a:pt x="4363" y="1"/>
                    <a:pt x="4337" y="1"/>
                    <a:pt x="4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833425" y="1636085"/>
              <a:ext cx="889952" cy="998805"/>
            </a:xfrm>
            <a:custGeom>
              <a:avLst/>
              <a:gdLst/>
              <a:ahLst/>
              <a:cxnLst/>
              <a:rect l="l" t="t" r="r" b="b"/>
              <a:pathLst>
                <a:path w="6190" h="6947" extrusionOk="0">
                  <a:moveTo>
                    <a:pt x="4144" y="1"/>
                  </a:moveTo>
                  <a:cubicBezTo>
                    <a:pt x="4144" y="1"/>
                    <a:pt x="1658" y="186"/>
                    <a:pt x="1" y="937"/>
                  </a:cubicBezTo>
                  <a:lnTo>
                    <a:pt x="2177" y="6946"/>
                  </a:lnTo>
                  <a:cubicBezTo>
                    <a:pt x="2177" y="6946"/>
                    <a:pt x="4998" y="5980"/>
                    <a:pt x="6015" y="5980"/>
                  </a:cubicBezTo>
                  <a:cubicBezTo>
                    <a:pt x="6081" y="5980"/>
                    <a:pt x="6140" y="5984"/>
                    <a:pt x="6189" y="5992"/>
                  </a:cubicBezTo>
                  <a:lnTo>
                    <a:pt x="4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891797" y="1619408"/>
              <a:ext cx="831580" cy="970050"/>
            </a:xfrm>
            <a:custGeom>
              <a:avLst/>
              <a:gdLst/>
              <a:ahLst/>
              <a:cxnLst/>
              <a:rect l="l" t="t" r="r" b="b"/>
              <a:pathLst>
                <a:path w="5784" h="6747" extrusionOk="0">
                  <a:moveTo>
                    <a:pt x="2814" y="0"/>
                  </a:moveTo>
                  <a:cubicBezTo>
                    <a:pt x="2176" y="0"/>
                    <a:pt x="1221" y="131"/>
                    <a:pt x="0" y="671"/>
                  </a:cubicBezTo>
                  <a:lnTo>
                    <a:pt x="2081" y="6746"/>
                  </a:lnTo>
                  <a:cubicBezTo>
                    <a:pt x="2081" y="6746"/>
                    <a:pt x="4020" y="6041"/>
                    <a:pt x="5238" y="6041"/>
                  </a:cubicBezTo>
                  <a:cubicBezTo>
                    <a:pt x="5445" y="6041"/>
                    <a:pt x="5631" y="6061"/>
                    <a:pt x="5783" y="6108"/>
                  </a:cubicBezTo>
                  <a:lnTo>
                    <a:pt x="3738" y="117"/>
                  </a:lnTo>
                  <a:cubicBezTo>
                    <a:pt x="3738" y="117"/>
                    <a:pt x="3417" y="0"/>
                    <a:pt x="28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1435259" y="1391814"/>
              <a:ext cx="924026" cy="1105917"/>
            </a:xfrm>
            <a:custGeom>
              <a:avLst/>
              <a:gdLst/>
              <a:ahLst/>
              <a:cxnLst/>
              <a:rect l="l" t="t" r="r" b="b"/>
              <a:pathLst>
                <a:path w="6427" h="7692" extrusionOk="0">
                  <a:moveTo>
                    <a:pt x="4340" y="1"/>
                  </a:moveTo>
                  <a:cubicBezTo>
                    <a:pt x="3148" y="257"/>
                    <a:pt x="0" y="1831"/>
                    <a:pt x="0" y="1831"/>
                  </a:cubicBezTo>
                  <a:lnTo>
                    <a:pt x="2003" y="7691"/>
                  </a:lnTo>
                  <a:cubicBezTo>
                    <a:pt x="3035" y="7113"/>
                    <a:pt x="6427" y="6100"/>
                    <a:pt x="6427" y="6100"/>
                  </a:cubicBezTo>
                  <a:lnTo>
                    <a:pt x="43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1439429" y="1389226"/>
              <a:ext cx="881325" cy="1108505"/>
            </a:xfrm>
            <a:custGeom>
              <a:avLst/>
              <a:gdLst/>
              <a:ahLst/>
              <a:cxnLst/>
              <a:rect l="l" t="t" r="r" b="b"/>
              <a:pathLst>
                <a:path w="6130" h="7710" extrusionOk="0">
                  <a:moveTo>
                    <a:pt x="4061" y="1"/>
                  </a:moveTo>
                  <a:cubicBezTo>
                    <a:pt x="4061" y="1"/>
                    <a:pt x="1718" y="585"/>
                    <a:pt x="1" y="1932"/>
                  </a:cubicBezTo>
                  <a:lnTo>
                    <a:pt x="1986" y="7709"/>
                  </a:lnTo>
                  <a:cubicBezTo>
                    <a:pt x="1986" y="7709"/>
                    <a:pt x="4270" y="6618"/>
                    <a:pt x="6130" y="6028"/>
                  </a:cubicBezTo>
                  <a:lnTo>
                    <a:pt x="40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1429221" y="1377293"/>
              <a:ext cx="835893" cy="1120439"/>
            </a:xfrm>
            <a:custGeom>
              <a:avLst/>
              <a:gdLst/>
              <a:ahLst/>
              <a:cxnLst/>
              <a:rect l="l" t="t" r="r" b="b"/>
              <a:pathLst>
                <a:path w="5814" h="7793" extrusionOk="0">
                  <a:moveTo>
                    <a:pt x="3846" y="0"/>
                  </a:moveTo>
                  <a:cubicBezTo>
                    <a:pt x="2069" y="429"/>
                    <a:pt x="0" y="1801"/>
                    <a:pt x="0" y="1801"/>
                  </a:cubicBezTo>
                  <a:lnTo>
                    <a:pt x="2057" y="7792"/>
                  </a:lnTo>
                  <a:cubicBezTo>
                    <a:pt x="2606" y="7178"/>
                    <a:pt x="5813" y="6081"/>
                    <a:pt x="5813" y="6081"/>
                  </a:cubicBezTo>
                  <a:lnTo>
                    <a:pt x="38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1429221" y="1370392"/>
              <a:ext cx="772346" cy="1127340"/>
            </a:xfrm>
            <a:custGeom>
              <a:avLst/>
              <a:gdLst/>
              <a:ahLst/>
              <a:cxnLst/>
              <a:rect l="l" t="t" r="r" b="b"/>
              <a:pathLst>
                <a:path w="5372" h="7841" extrusionOk="0">
                  <a:moveTo>
                    <a:pt x="3291" y="1"/>
                  </a:moveTo>
                  <a:cubicBezTo>
                    <a:pt x="775" y="627"/>
                    <a:pt x="0" y="1849"/>
                    <a:pt x="0" y="1849"/>
                  </a:cubicBezTo>
                  <a:lnTo>
                    <a:pt x="2057" y="7840"/>
                  </a:lnTo>
                  <a:cubicBezTo>
                    <a:pt x="2683" y="6928"/>
                    <a:pt x="5372" y="6070"/>
                    <a:pt x="5372" y="6070"/>
                  </a:cubicBezTo>
                  <a:lnTo>
                    <a:pt x="32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967996" y="1713867"/>
              <a:ext cx="433905" cy="74907"/>
            </a:xfrm>
            <a:custGeom>
              <a:avLst/>
              <a:gdLst/>
              <a:ahLst/>
              <a:cxnLst/>
              <a:rect l="l" t="t" r="r" b="b"/>
              <a:pathLst>
                <a:path w="3018" h="521" extrusionOk="0">
                  <a:moveTo>
                    <a:pt x="2367" y="1"/>
                  </a:moveTo>
                  <a:cubicBezTo>
                    <a:pt x="1261" y="1"/>
                    <a:pt x="35" y="469"/>
                    <a:pt x="25" y="479"/>
                  </a:cubicBezTo>
                  <a:cubicBezTo>
                    <a:pt x="7" y="485"/>
                    <a:pt x="1" y="497"/>
                    <a:pt x="7" y="509"/>
                  </a:cubicBezTo>
                  <a:cubicBezTo>
                    <a:pt x="13" y="521"/>
                    <a:pt x="31" y="521"/>
                    <a:pt x="37" y="521"/>
                  </a:cubicBezTo>
                  <a:cubicBezTo>
                    <a:pt x="56" y="516"/>
                    <a:pt x="1269" y="54"/>
                    <a:pt x="2362" y="54"/>
                  </a:cubicBezTo>
                  <a:cubicBezTo>
                    <a:pt x="2579" y="54"/>
                    <a:pt x="2791" y="72"/>
                    <a:pt x="2988" y="116"/>
                  </a:cubicBezTo>
                  <a:lnTo>
                    <a:pt x="3006" y="116"/>
                  </a:lnTo>
                  <a:cubicBezTo>
                    <a:pt x="3006" y="116"/>
                    <a:pt x="3012" y="104"/>
                    <a:pt x="3012" y="80"/>
                  </a:cubicBezTo>
                  <a:cubicBezTo>
                    <a:pt x="3017" y="74"/>
                    <a:pt x="3012" y="62"/>
                    <a:pt x="2994" y="62"/>
                  </a:cubicBezTo>
                  <a:cubicBezTo>
                    <a:pt x="2796" y="19"/>
                    <a:pt x="2584" y="1"/>
                    <a:pt x="2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1002358" y="1806745"/>
              <a:ext cx="432180" cy="81377"/>
            </a:xfrm>
            <a:custGeom>
              <a:avLst/>
              <a:gdLst/>
              <a:ahLst/>
              <a:cxnLst/>
              <a:rect l="l" t="t" r="r" b="b"/>
              <a:pathLst>
                <a:path w="3006" h="566" extrusionOk="0">
                  <a:moveTo>
                    <a:pt x="2443" y="0"/>
                  </a:moveTo>
                  <a:cubicBezTo>
                    <a:pt x="1324" y="0"/>
                    <a:pt x="34" y="514"/>
                    <a:pt x="24" y="519"/>
                  </a:cubicBezTo>
                  <a:cubicBezTo>
                    <a:pt x="6" y="525"/>
                    <a:pt x="0" y="543"/>
                    <a:pt x="6" y="549"/>
                  </a:cubicBezTo>
                  <a:cubicBezTo>
                    <a:pt x="15" y="557"/>
                    <a:pt x="23" y="565"/>
                    <a:pt x="29" y="565"/>
                  </a:cubicBezTo>
                  <a:cubicBezTo>
                    <a:pt x="32" y="565"/>
                    <a:pt x="34" y="564"/>
                    <a:pt x="36" y="561"/>
                  </a:cubicBezTo>
                  <a:cubicBezTo>
                    <a:pt x="51" y="555"/>
                    <a:pt x="1325" y="48"/>
                    <a:pt x="2432" y="48"/>
                  </a:cubicBezTo>
                  <a:cubicBezTo>
                    <a:pt x="2618" y="48"/>
                    <a:pt x="2799" y="62"/>
                    <a:pt x="2969" y="96"/>
                  </a:cubicBezTo>
                  <a:lnTo>
                    <a:pt x="2975" y="96"/>
                  </a:lnTo>
                  <a:cubicBezTo>
                    <a:pt x="2981" y="96"/>
                    <a:pt x="2987" y="84"/>
                    <a:pt x="2999" y="72"/>
                  </a:cubicBezTo>
                  <a:cubicBezTo>
                    <a:pt x="3005" y="66"/>
                    <a:pt x="2999" y="48"/>
                    <a:pt x="2981" y="48"/>
                  </a:cubicBezTo>
                  <a:cubicBezTo>
                    <a:pt x="2811" y="15"/>
                    <a:pt x="2629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1033988" y="1905517"/>
              <a:ext cx="432180" cy="79076"/>
            </a:xfrm>
            <a:custGeom>
              <a:avLst/>
              <a:gdLst/>
              <a:ahLst/>
              <a:cxnLst/>
              <a:rect l="l" t="t" r="r" b="b"/>
              <a:pathLst>
                <a:path w="3006" h="550" extrusionOk="0">
                  <a:moveTo>
                    <a:pt x="2457" y="0"/>
                  </a:moveTo>
                  <a:cubicBezTo>
                    <a:pt x="2107" y="0"/>
                    <a:pt x="1670" y="60"/>
                    <a:pt x="1151" y="184"/>
                  </a:cubicBezTo>
                  <a:cubicBezTo>
                    <a:pt x="531" y="321"/>
                    <a:pt x="37" y="500"/>
                    <a:pt x="25" y="500"/>
                  </a:cubicBezTo>
                  <a:cubicBezTo>
                    <a:pt x="13" y="511"/>
                    <a:pt x="1" y="523"/>
                    <a:pt x="13" y="529"/>
                  </a:cubicBezTo>
                  <a:cubicBezTo>
                    <a:pt x="17" y="543"/>
                    <a:pt x="25" y="549"/>
                    <a:pt x="34" y="549"/>
                  </a:cubicBezTo>
                  <a:cubicBezTo>
                    <a:pt x="37" y="549"/>
                    <a:pt x="40" y="549"/>
                    <a:pt x="43" y="547"/>
                  </a:cubicBezTo>
                  <a:cubicBezTo>
                    <a:pt x="53" y="542"/>
                    <a:pt x="1478" y="51"/>
                    <a:pt x="2481" y="51"/>
                  </a:cubicBezTo>
                  <a:cubicBezTo>
                    <a:pt x="2664" y="51"/>
                    <a:pt x="2832" y="67"/>
                    <a:pt x="2976" y="106"/>
                  </a:cubicBezTo>
                  <a:lnTo>
                    <a:pt x="2994" y="106"/>
                  </a:lnTo>
                  <a:cubicBezTo>
                    <a:pt x="3000" y="106"/>
                    <a:pt x="3006" y="100"/>
                    <a:pt x="3006" y="94"/>
                  </a:cubicBezTo>
                  <a:cubicBezTo>
                    <a:pt x="3006" y="76"/>
                    <a:pt x="3006" y="64"/>
                    <a:pt x="2994" y="64"/>
                  </a:cubicBezTo>
                  <a:cubicBezTo>
                    <a:pt x="2846" y="22"/>
                    <a:pt x="2667" y="0"/>
                    <a:pt x="24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1072663" y="2003859"/>
              <a:ext cx="427867" cy="88709"/>
            </a:xfrm>
            <a:custGeom>
              <a:avLst/>
              <a:gdLst/>
              <a:ahLst/>
              <a:cxnLst/>
              <a:rect l="l" t="t" r="r" b="b"/>
              <a:pathLst>
                <a:path w="2976" h="617" extrusionOk="0">
                  <a:moveTo>
                    <a:pt x="2521" y="0"/>
                  </a:moveTo>
                  <a:cubicBezTo>
                    <a:pt x="1424" y="0"/>
                    <a:pt x="40" y="562"/>
                    <a:pt x="24" y="573"/>
                  </a:cubicBezTo>
                  <a:cubicBezTo>
                    <a:pt x="12" y="579"/>
                    <a:pt x="0" y="591"/>
                    <a:pt x="12" y="603"/>
                  </a:cubicBezTo>
                  <a:cubicBezTo>
                    <a:pt x="16" y="611"/>
                    <a:pt x="21" y="617"/>
                    <a:pt x="30" y="617"/>
                  </a:cubicBezTo>
                  <a:cubicBezTo>
                    <a:pt x="33" y="617"/>
                    <a:pt x="37" y="616"/>
                    <a:pt x="42" y="614"/>
                  </a:cubicBezTo>
                  <a:cubicBezTo>
                    <a:pt x="52" y="609"/>
                    <a:pt x="1449" y="46"/>
                    <a:pt x="2535" y="46"/>
                  </a:cubicBezTo>
                  <a:cubicBezTo>
                    <a:pt x="2678" y="46"/>
                    <a:pt x="2817" y="56"/>
                    <a:pt x="2945" y="78"/>
                  </a:cubicBezTo>
                  <a:lnTo>
                    <a:pt x="2957" y="78"/>
                  </a:lnTo>
                  <a:cubicBezTo>
                    <a:pt x="2963" y="78"/>
                    <a:pt x="2963" y="72"/>
                    <a:pt x="2969" y="54"/>
                  </a:cubicBezTo>
                  <a:cubicBezTo>
                    <a:pt x="2975" y="48"/>
                    <a:pt x="2969" y="36"/>
                    <a:pt x="2957" y="36"/>
                  </a:cubicBezTo>
                  <a:cubicBezTo>
                    <a:pt x="2820" y="11"/>
                    <a:pt x="2673" y="0"/>
                    <a:pt x="2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1106019" y="2108382"/>
              <a:ext cx="430455" cy="85402"/>
            </a:xfrm>
            <a:custGeom>
              <a:avLst/>
              <a:gdLst/>
              <a:ahLst/>
              <a:cxnLst/>
              <a:rect l="l" t="t" r="r" b="b"/>
              <a:pathLst>
                <a:path w="2994" h="594" extrusionOk="0">
                  <a:moveTo>
                    <a:pt x="2339" y="0"/>
                  </a:moveTo>
                  <a:cubicBezTo>
                    <a:pt x="1279" y="0"/>
                    <a:pt x="28" y="544"/>
                    <a:pt x="19" y="549"/>
                  </a:cubicBezTo>
                  <a:cubicBezTo>
                    <a:pt x="13" y="561"/>
                    <a:pt x="1" y="573"/>
                    <a:pt x="13" y="579"/>
                  </a:cubicBezTo>
                  <a:cubicBezTo>
                    <a:pt x="17" y="588"/>
                    <a:pt x="21" y="593"/>
                    <a:pt x="30" y="593"/>
                  </a:cubicBezTo>
                  <a:cubicBezTo>
                    <a:pt x="34" y="593"/>
                    <a:pt x="38" y="593"/>
                    <a:pt x="42" y="591"/>
                  </a:cubicBezTo>
                  <a:cubicBezTo>
                    <a:pt x="57" y="576"/>
                    <a:pt x="1294" y="38"/>
                    <a:pt x="2343" y="38"/>
                  </a:cubicBezTo>
                  <a:cubicBezTo>
                    <a:pt x="2565" y="38"/>
                    <a:pt x="2778" y="62"/>
                    <a:pt x="2970" y="120"/>
                  </a:cubicBezTo>
                  <a:lnTo>
                    <a:pt x="2982" y="120"/>
                  </a:lnTo>
                  <a:cubicBezTo>
                    <a:pt x="2994" y="120"/>
                    <a:pt x="2994" y="114"/>
                    <a:pt x="2994" y="114"/>
                  </a:cubicBezTo>
                  <a:cubicBezTo>
                    <a:pt x="2994" y="96"/>
                    <a:pt x="2994" y="84"/>
                    <a:pt x="2976" y="84"/>
                  </a:cubicBezTo>
                  <a:cubicBezTo>
                    <a:pt x="2781" y="25"/>
                    <a:pt x="2565" y="0"/>
                    <a:pt x="2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1140380" y="2205861"/>
              <a:ext cx="437212" cy="86121"/>
            </a:xfrm>
            <a:custGeom>
              <a:avLst/>
              <a:gdLst/>
              <a:ahLst/>
              <a:cxnLst/>
              <a:rect l="l" t="t" r="r" b="b"/>
              <a:pathLst>
                <a:path w="3041" h="599" extrusionOk="0">
                  <a:moveTo>
                    <a:pt x="2692" y="1"/>
                  </a:moveTo>
                  <a:cubicBezTo>
                    <a:pt x="1806" y="1"/>
                    <a:pt x="101" y="525"/>
                    <a:pt x="18" y="551"/>
                  </a:cubicBezTo>
                  <a:cubicBezTo>
                    <a:pt x="12" y="557"/>
                    <a:pt x="0" y="563"/>
                    <a:pt x="0" y="581"/>
                  </a:cubicBezTo>
                  <a:cubicBezTo>
                    <a:pt x="12" y="599"/>
                    <a:pt x="18" y="599"/>
                    <a:pt x="30" y="599"/>
                  </a:cubicBezTo>
                  <a:cubicBezTo>
                    <a:pt x="51" y="588"/>
                    <a:pt x="1826" y="47"/>
                    <a:pt x="2707" y="47"/>
                  </a:cubicBezTo>
                  <a:cubicBezTo>
                    <a:pt x="2827" y="47"/>
                    <a:pt x="2931" y="57"/>
                    <a:pt x="3011" y="80"/>
                  </a:cubicBezTo>
                  <a:lnTo>
                    <a:pt x="3029" y="80"/>
                  </a:lnTo>
                  <a:cubicBezTo>
                    <a:pt x="3035" y="80"/>
                    <a:pt x="3041" y="74"/>
                    <a:pt x="3035" y="68"/>
                  </a:cubicBezTo>
                  <a:cubicBezTo>
                    <a:pt x="3035" y="50"/>
                    <a:pt x="3035" y="38"/>
                    <a:pt x="3023" y="38"/>
                  </a:cubicBezTo>
                  <a:cubicBezTo>
                    <a:pt x="2936" y="12"/>
                    <a:pt x="2823" y="1"/>
                    <a:pt x="2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1174598" y="2301614"/>
              <a:ext cx="427004" cy="89284"/>
            </a:xfrm>
            <a:custGeom>
              <a:avLst/>
              <a:gdLst/>
              <a:ahLst/>
              <a:cxnLst/>
              <a:rect l="l" t="t" r="r" b="b"/>
              <a:pathLst>
                <a:path w="2970" h="621" extrusionOk="0">
                  <a:moveTo>
                    <a:pt x="2642" y="1"/>
                  </a:moveTo>
                  <a:cubicBezTo>
                    <a:pt x="1764" y="1"/>
                    <a:pt x="97" y="544"/>
                    <a:pt x="18" y="571"/>
                  </a:cubicBezTo>
                  <a:cubicBezTo>
                    <a:pt x="1" y="576"/>
                    <a:pt x="1" y="588"/>
                    <a:pt x="1" y="600"/>
                  </a:cubicBezTo>
                  <a:cubicBezTo>
                    <a:pt x="10" y="614"/>
                    <a:pt x="15" y="620"/>
                    <a:pt x="22" y="620"/>
                  </a:cubicBezTo>
                  <a:cubicBezTo>
                    <a:pt x="25" y="620"/>
                    <a:pt x="27" y="620"/>
                    <a:pt x="30" y="618"/>
                  </a:cubicBezTo>
                  <a:cubicBezTo>
                    <a:pt x="51" y="608"/>
                    <a:pt x="1758" y="48"/>
                    <a:pt x="2634" y="48"/>
                  </a:cubicBezTo>
                  <a:cubicBezTo>
                    <a:pt x="2754" y="48"/>
                    <a:pt x="2858" y="58"/>
                    <a:pt x="2940" y="82"/>
                  </a:cubicBezTo>
                  <a:lnTo>
                    <a:pt x="2952" y="82"/>
                  </a:lnTo>
                  <a:cubicBezTo>
                    <a:pt x="2964" y="82"/>
                    <a:pt x="2964" y="70"/>
                    <a:pt x="2970" y="64"/>
                  </a:cubicBezTo>
                  <a:cubicBezTo>
                    <a:pt x="2970" y="52"/>
                    <a:pt x="2970" y="34"/>
                    <a:pt x="2952" y="34"/>
                  </a:cubicBezTo>
                  <a:cubicBezTo>
                    <a:pt x="2867" y="11"/>
                    <a:pt x="2762" y="1"/>
                    <a:pt x="2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1210542" y="2400818"/>
              <a:ext cx="425423" cy="95898"/>
            </a:xfrm>
            <a:custGeom>
              <a:avLst/>
              <a:gdLst/>
              <a:ahLst/>
              <a:cxnLst/>
              <a:rect l="l" t="t" r="r" b="b"/>
              <a:pathLst>
                <a:path w="2959" h="667" extrusionOk="0">
                  <a:moveTo>
                    <a:pt x="2585" y="1"/>
                  </a:moveTo>
                  <a:cubicBezTo>
                    <a:pt x="1556" y="1"/>
                    <a:pt x="40" y="609"/>
                    <a:pt x="19" y="620"/>
                  </a:cubicBezTo>
                  <a:cubicBezTo>
                    <a:pt x="7" y="626"/>
                    <a:pt x="1" y="638"/>
                    <a:pt x="7" y="650"/>
                  </a:cubicBezTo>
                  <a:cubicBezTo>
                    <a:pt x="11" y="658"/>
                    <a:pt x="21" y="666"/>
                    <a:pt x="29" y="666"/>
                  </a:cubicBezTo>
                  <a:cubicBezTo>
                    <a:pt x="32" y="666"/>
                    <a:pt x="35" y="665"/>
                    <a:pt x="37" y="662"/>
                  </a:cubicBezTo>
                  <a:cubicBezTo>
                    <a:pt x="58" y="656"/>
                    <a:pt x="1567" y="50"/>
                    <a:pt x="2590" y="50"/>
                  </a:cubicBezTo>
                  <a:cubicBezTo>
                    <a:pt x="2711" y="50"/>
                    <a:pt x="2824" y="58"/>
                    <a:pt x="2928" y="77"/>
                  </a:cubicBezTo>
                  <a:lnTo>
                    <a:pt x="2934" y="77"/>
                  </a:lnTo>
                  <a:cubicBezTo>
                    <a:pt x="2940" y="77"/>
                    <a:pt x="2952" y="65"/>
                    <a:pt x="2952" y="53"/>
                  </a:cubicBezTo>
                  <a:cubicBezTo>
                    <a:pt x="2958" y="47"/>
                    <a:pt x="2952" y="30"/>
                    <a:pt x="2934" y="30"/>
                  </a:cubicBezTo>
                  <a:cubicBezTo>
                    <a:pt x="2827" y="10"/>
                    <a:pt x="2710" y="1"/>
                    <a:pt x="2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1502114" y="1473190"/>
              <a:ext cx="378984" cy="220551"/>
            </a:xfrm>
            <a:custGeom>
              <a:avLst/>
              <a:gdLst/>
              <a:ahLst/>
              <a:cxnLst/>
              <a:rect l="l" t="t" r="r" b="b"/>
              <a:pathLst>
                <a:path w="2636" h="1534" extrusionOk="0">
                  <a:moveTo>
                    <a:pt x="2605" y="1"/>
                  </a:moveTo>
                  <a:cubicBezTo>
                    <a:pt x="2593" y="7"/>
                    <a:pt x="793" y="549"/>
                    <a:pt x="6" y="1497"/>
                  </a:cubicBezTo>
                  <a:cubicBezTo>
                    <a:pt x="0" y="1503"/>
                    <a:pt x="0" y="1521"/>
                    <a:pt x="6" y="1527"/>
                  </a:cubicBezTo>
                  <a:cubicBezTo>
                    <a:pt x="12" y="1533"/>
                    <a:pt x="18" y="1533"/>
                    <a:pt x="30" y="1533"/>
                  </a:cubicBezTo>
                  <a:cubicBezTo>
                    <a:pt x="36" y="1533"/>
                    <a:pt x="36" y="1533"/>
                    <a:pt x="36" y="1527"/>
                  </a:cubicBezTo>
                  <a:cubicBezTo>
                    <a:pt x="817" y="585"/>
                    <a:pt x="2605" y="49"/>
                    <a:pt x="2623" y="43"/>
                  </a:cubicBezTo>
                  <a:cubicBezTo>
                    <a:pt x="2635" y="37"/>
                    <a:pt x="2635" y="31"/>
                    <a:pt x="2635" y="13"/>
                  </a:cubicBezTo>
                  <a:cubicBezTo>
                    <a:pt x="2629" y="1"/>
                    <a:pt x="2623" y="1"/>
                    <a:pt x="2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1532881" y="1571819"/>
              <a:ext cx="382435" cy="211924"/>
            </a:xfrm>
            <a:custGeom>
              <a:avLst/>
              <a:gdLst/>
              <a:ahLst/>
              <a:cxnLst/>
              <a:rect l="l" t="t" r="r" b="b"/>
              <a:pathLst>
                <a:path w="2660" h="1474" extrusionOk="0">
                  <a:moveTo>
                    <a:pt x="2630" y="1"/>
                  </a:moveTo>
                  <a:cubicBezTo>
                    <a:pt x="2606" y="1"/>
                    <a:pt x="806" y="519"/>
                    <a:pt x="7" y="1437"/>
                  </a:cubicBezTo>
                  <a:cubicBezTo>
                    <a:pt x="1" y="1443"/>
                    <a:pt x="1" y="1455"/>
                    <a:pt x="7" y="1467"/>
                  </a:cubicBezTo>
                  <a:cubicBezTo>
                    <a:pt x="13" y="1473"/>
                    <a:pt x="25" y="1473"/>
                    <a:pt x="30" y="1473"/>
                  </a:cubicBezTo>
                  <a:lnTo>
                    <a:pt x="42" y="1473"/>
                  </a:lnTo>
                  <a:cubicBezTo>
                    <a:pt x="835" y="567"/>
                    <a:pt x="2630" y="48"/>
                    <a:pt x="2648" y="42"/>
                  </a:cubicBezTo>
                  <a:cubicBezTo>
                    <a:pt x="2660" y="36"/>
                    <a:pt x="2660" y="30"/>
                    <a:pt x="2660" y="12"/>
                  </a:cubicBezTo>
                  <a:cubicBezTo>
                    <a:pt x="2654" y="1"/>
                    <a:pt x="2648" y="1"/>
                    <a:pt x="2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1565518" y="1667572"/>
              <a:ext cx="382435" cy="217244"/>
            </a:xfrm>
            <a:custGeom>
              <a:avLst/>
              <a:gdLst/>
              <a:ahLst/>
              <a:cxnLst/>
              <a:rect l="l" t="t" r="r" b="b"/>
              <a:pathLst>
                <a:path w="2660" h="1511" extrusionOk="0">
                  <a:moveTo>
                    <a:pt x="2629" y="0"/>
                  </a:moveTo>
                  <a:cubicBezTo>
                    <a:pt x="2626" y="0"/>
                    <a:pt x="2622" y="1"/>
                    <a:pt x="2618" y="2"/>
                  </a:cubicBezTo>
                  <a:cubicBezTo>
                    <a:pt x="2618" y="8"/>
                    <a:pt x="2111" y="181"/>
                    <a:pt x="1538" y="443"/>
                  </a:cubicBezTo>
                  <a:cubicBezTo>
                    <a:pt x="769" y="801"/>
                    <a:pt x="257" y="1153"/>
                    <a:pt x="12" y="1481"/>
                  </a:cubicBezTo>
                  <a:cubicBezTo>
                    <a:pt x="0" y="1487"/>
                    <a:pt x="12" y="1499"/>
                    <a:pt x="18" y="1511"/>
                  </a:cubicBezTo>
                  <a:lnTo>
                    <a:pt x="42" y="1511"/>
                  </a:lnTo>
                  <a:cubicBezTo>
                    <a:pt x="48" y="1511"/>
                    <a:pt x="48" y="1499"/>
                    <a:pt x="42" y="1499"/>
                  </a:cubicBezTo>
                  <a:cubicBezTo>
                    <a:pt x="608" y="748"/>
                    <a:pt x="2474" y="98"/>
                    <a:pt x="2623" y="50"/>
                  </a:cubicBezTo>
                  <a:lnTo>
                    <a:pt x="2635" y="50"/>
                  </a:lnTo>
                  <a:cubicBezTo>
                    <a:pt x="2647" y="38"/>
                    <a:pt x="2659" y="32"/>
                    <a:pt x="2647" y="20"/>
                  </a:cubicBezTo>
                  <a:cubicBezTo>
                    <a:pt x="2643" y="7"/>
                    <a:pt x="2638" y="0"/>
                    <a:pt x="2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1598873" y="1775833"/>
              <a:ext cx="385885" cy="203298"/>
            </a:xfrm>
            <a:custGeom>
              <a:avLst/>
              <a:gdLst/>
              <a:ahLst/>
              <a:cxnLst/>
              <a:rect l="l" t="t" r="r" b="b"/>
              <a:pathLst>
                <a:path w="2684" h="1414" extrusionOk="0">
                  <a:moveTo>
                    <a:pt x="2654" y="0"/>
                  </a:moveTo>
                  <a:cubicBezTo>
                    <a:pt x="2636" y="0"/>
                    <a:pt x="770" y="531"/>
                    <a:pt x="13" y="1372"/>
                  </a:cubicBezTo>
                  <a:cubicBezTo>
                    <a:pt x="1" y="1384"/>
                    <a:pt x="1" y="1396"/>
                    <a:pt x="13" y="1402"/>
                  </a:cubicBezTo>
                  <a:cubicBezTo>
                    <a:pt x="19" y="1413"/>
                    <a:pt x="25" y="1413"/>
                    <a:pt x="31" y="1413"/>
                  </a:cubicBezTo>
                  <a:lnTo>
                    <a:pt x="48" y="1413"/>
                  </a:lnTo>
                  <a:cubicBezTo>
                    <a:pt x="800" y="579"/>
                    <a:pt x="2648" y="54"/>
                    <a:pt x="2672" y="48"/>
                  </a:cubicBezTo>
                  <a:cubicBezTo>
                    <a:pt x="2678" y="42"/>
                    <a:pt x="2684" y="30"/>
                    <a:pt x="2684" y="18"/>
                  </a:cubicBezTo>
                  <a:cubicBezTo>
                    <a:pt x="2678" y="0"/>
                    <a:pt x="2672" y="0"/>
                    <a:pt x="2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1635823" y="1877050"/>
              <a:ext cx="381572" cy="211781"/>
            </a:xfrm>
            <a:custGeom>
              <a:avLst/>
              <a:gdLst/>
              <a:ahLst/>
              <a:cxnLst/>
              <a:rect l="l" t="t" r="r" b="b"/>
              <a:pathLst>
                <a:path w="2654" h="1473" extrusionOk="0">
                  <a:moveTo>
                    <a:pt x="2629" y="0"/>
                  </a:moveTo>
                  <a:cubicBezTo>
                    <a:pt x="2605" y="6"/>
                    <a:pt x="680" y="501"/>
                    <a:pt x="6" y="1443"/>
                  </a:cubicBezTo>
                  <a:cubicBezTo>
                    <a:pt x="0" y="1455"/>
                    <a:pt x="6" y="1467"/>
                    <a:pt x="12" y="1473"/>
                  </a:cubicBezTo>
                  <a:lnTo>
                    <a:pt x="36" y="1473"/>
                  </a:lnTo>
                  <a:cubicBezTo>
                    <a:pt x="42" y="1473"/>
                    <a:pt x="54" y="1473"/>
                    <a:pt x="36" y="1461"/>
                  </a:cubicBezTo>
                  <a:cubicBezTo>
                    <a:pt x="698" y="531"/>
                    <a:pt x="2617" y="42"/>
                    <a:pt x="2635" y="36"/>
                  </a:cubicBezTo>
                  <a:cubicBezTo>
                    <a:pt x="2647" y="36"/>
                    <a:pt x="2653" y="30"/>
                    <a:pt x="2653" y="12"/>
                  </a:cubicBezTo>
                  <a:cubicBezTo>
                    <a:pt x="2653" y="6"/>
                    <a:pt x="2647" y="0"/>
                    <a:pt x="2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1660552" y="1975535"/>
              <a:ext cx="392786" cy="211062"/>
            </a:xfrm>
            <a:custGeom>
              <a:avLst/>
              <a:gdLst/>
              <a:ahLst/>
              <a:cxnLst/>
              <a:rect l="l" t="t" r="r" b="b"/>
              <a:pathLst>
                <a:path w="2732" h="1468" extrusionOk="0">
                  <a:moveTo>
                    <a:pt x="2696" y="1"/>
                  </a:moveTo>
                  <a:cubicBezTo>
                    <a:pt x="2600" y="36"/>
                    <a:pt x="424" y="865"/>
                    <a:pt x="7" y="1437"/>
                  </a:cubicBezTo>
                  <a:cubicBezTo>
                    <a:pt x="1" y="1443"/>
                    <a:pt x="7" y="1461"/>
                    <a:pt x="13" y="1467"/>
                  </a:cubicBezTo>
                  <a:lnTo>
                    <a:pt x="43" y="1467"/>
                  </a:lnTo>
                  <a:cubicBezTo>
                    <a:pt x="454" y="901"/>
                    <a:pt x="2690" y="54"/>
                    <a:pt x="2714" y="42"/>
                  </a:cubicBezTo>
                  <a:cubicBezTo>
                    <a:pt x="2726" y="36"/>
                    <a:pt x="2732" y="24"/>
                    <a:pt x="2726" y="13"/>
                  </a:cubicBezTo>
                  <a:cubicBezTo>
                    <a:pt x="2720" y="1"/>
                    <a:pt x="2714" y="1"/>
                    <a:pt x="2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1700090" y="2073733"/>
              <a:ext cx="386748" cy="202867"/>
            </a:xfrm>
            <a:custGeom>
              <a:avLst/>
              <a:gdLst/>
              <a:ahLst/>
              <a:cxnLst/>
              <a:rect l="l" t="t" r="r" b="b"/>
              <a:pathLst>
                <a:path w="2690" h="1411" extrusionOk="0">
                  <a:moveTo>
                    <a:pt x="2660" y="1"/>
                  </a:moveTo>
                  <a:cubicBezTo>
                    <a:pt x="2657" y="1"/>
                    <a:pt x="2655" y="2"/>
                    <a:pt x="2653" y="3"/>
                  </a:cubicBezTo>
                  <a:cubicBezTo>
                    <a:pt x="2564" y="39"/>
                    <a:pt x="435" y="802"/>
                    <a:pt x="6" y="1380"/>
                  </a:cubicBezTo>
                  <a:cubicBezTo>
                    <a:pt x="0" y="1386"/>
                    <a:pt x="6" y="1404"/>
                    <a:pt x="12" y="1410"/>
                  </a:cubicBezTo>
                  <a:lnTo>
                    <a:pt x="42" y="1410"/>
                  </a:lnTo>
                  <a:cubicBezTo>
                    <a:pt x="465" y="838"/>
                    <a:pt x="2647" y="57"/>
                    <a:pt x="2665" y="45"/>
                  </a:cubicBezTo>
                  <a:cubicBezTo>
                    <a:pt x="2683" y="39"/>
                    <a:pt x="2689" y="33"/>
                    <a:pt x="2683" y="15"/>
                  </a:cubicBezTo>
                  <a:cubicBezTo>
                    <a:pt x="2679" y="6"/>
                    <a:pt x="2668" y="1"/>
                    <a:pt x="2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1735170" y="2180413"/>
              <a:ext cx="388473" cy="194671"/>
            </a:xfrm>
            <a:custGeom>
              <a:avLst/>
              <a:gdLst/>
              <a:ahLst/>
              <a:cxnLst/>
              <a:rect l="l" t="t" r="r" b="b"/>
              <a:pathLst>
                <a:path w="2702" h="1354" extrusionOk="0">
                  <a:moveTo>
                    <a:pt x="2672" y="1"/>
                  </a:moveTo>
                  <a:cubicBezTo>
                    <a:pt x="2654" y="6"/>
                    <a:pt x="680" y="567"/>
                    <a:pt x="7" y="1318"/>
                  </a:cubicBezTo>
                  <a:cubicBezTo>
                    <a:pt x="1" y="1324"/>
                    <a:pt x="1" y="1342"/>
                    <a:pt x="7" y="1348"/>
                  </a:cubicBezTo>
                  <a:cubicBezTo>
                    <a:pt x="13" y="1354"/>
                    <a:pt x="25" y="1354"/>
                    <a:pt x="30" y="1354"/>
                  </a:cubicBezTo>
                  <a:cubicBezTo>
                    <a:pt x="30" y="1354"/>
                    <a:pt x="36" y="1354"/>
                    <a:pt x="36" y="1348"/>
                  </a:cubicBezTo>
                  <a:cubicBezTo>
                    <a:pt x="710" y="609"/>
                    <a:pt x="2660" y="48"/>
                    <a:pt x="2684" y="42"/>
                  </a:cubicBezTo>
                  <a:cubicBezTo>
                    <a:pt x="2701" y="36"/>
                    <a:pt x="2701" y="30"/>
                    <a:pt x="2701" y="12"/>
                  </a:cubicBezTo>
                  <a:cubicBezTo>
                    <a:pt x="2690" y="1"/>
                    <a:pt x="2684" y="1"/>
                    <a:pt x="2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1467752" y="1547808"/>
              <a:ext cx="128676" cy="289850"/>
            </a:xfrm>
            <a:custGeom>
              <a:avLst/>
              <a:gdLst/>
              <a:ahLst/>
              <a:cxnLst/>
              <a:rect l="l" t="t" r="r" b="b"/>
              <a:pathLst>
                <a:path w="895" h="2016" extrusionOk="0">
                  <a:moveTo>
                    <a:pt x="328" y="1"/>
                  </a:moveTo>
                  <a:cubicBezTo>
                    <a:pt x="209" y="96"/>
                    <a:pt x="102" y="197"/>
                    <a:pt x="1" y="293"/>
                  </a:cubicBezTo>
                  <a:lnTo>
                    <a:pt x="585" y="2016"/>
                  </a:lnTo>
                  <a:lnTo>
                    <a:pt x="627" y="1521"/>
                  </a:lnTo>
                  <a:lnTo>
                    <a:pt x="895" y="1664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6" name="Google Shape;576;p38"/>
          <p:cNvSpPr txBox="1">
            <a:spLocks noGrp="1"/>
          </p:cNvSpPr>
          <p:nvPr>
            <p:ph type="title"/>
          </p:nvPr>
        </p:nvSpPr>
        <p:spPr>
          <a:xfrm>
            <a:off x="1371739" y="1319116"/>
            <a:ext cx="6252465" cy="19033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 Порядок отнесения сведений к </a:t>
            </a:r>
            <a:r>
              <a:rPr lang="ru-RU" dirty="0" smtClean="0"/>
              <a:t>государственной тайны</a:t>
            </a:r>
            <a:endParaRPr dirty="0"/>
          </a:p>
        </p:txBody>
      </p:sp>
      <p:sp>
        <p:nvSpPr>
          <p:cNvPr id="577" name="Google Shape;577;p38"/>
          <p:cNvSpPr txBox="1">
            <a:spLocks noGrp="1"/>
          </p:cNvSpPr>
          <p:nvPr>
            <p:ph type="title" idx="2"/>
          </p:nvPr>
        </p:nvSpPr>
        <p:spPr>
          <a:xfrm>
            <a:off x="3758199" y="447319"/>
            <a:ext cx="128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</a:t>
            </a:r>
            <a:r>
              <a:rPr lang="ru-RU" dirty="0"/>
              <a:t>2</a:t>
            </a:r>
            <a:endParaRPr dirty="0"/>
          </a:p>
        </p:txBody>
      </p:sp>
      <p:cxnSp>
        <p:nvCxnSpPr>
          <p:cNvPr id="579" name="Google Shape;579;p38"/>
          <p:cNvCxnSpPr/>
          <p:nvPr/>
        </p:nvCxnSpPr>
        <p:spPr>
          <a:xfrm>
            <a:off x="3848312" y="1201440"/>
            <a:ext cx="1121700" cy="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stel Law School Center Theme by Slidesgo">
  <a:themeElements>
    <a:clrScheme name="Simple Light">
      <a:dk1>
        <a:srgbClr val="434343"/>
      </a:dk1>
      <a:lt1>
        <a:srgbClr val="F1EFEE"/>
      </a:lt1>
      <a:dk2>
        <a:srgbClr val="EAD9D6"/>
      </a:dk2>
      <a:lt2>
        <a:srgbClr val="E9CCB1"/>
      </a:lt2>
      <a:accent1>
        <a:srgbClr val="EDCB6E"/>
      </a:accent1>
      <a:accent2>
        <a:srgbClr val="6D7897"/>
      </a:accent2>
      <a:accent3>
        <a:srgbClr val="999998"/>
      </a:accent3>
      <a:accent4>
        <a:srgbClr val="C4BDAB"/>
      </a:accent4>
      <a:accent5>
        <a:srgbClr val="DDD4D3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1147</Words>
  <Application>Microsoft Office PowerPoint</Application>
  <PresentationFormat>Экран (16:9)</PresentationFormat>
  <Paragraphs>105</Paragraphs>
  <Slides>23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DM Sans</vt:lpstr>
      <vt:lpstr>Noto Serif Hebrew</vt:lpstr>
      <vt:lpstr>Archivo</vt:lpstr>
      <vt:lpstr>Archivo Medium</vt:lpstr>
      <vt:lpstr>Bebas Neue</vt:lpstr>
      <vt:lpstr>Pastel Law School Center Theme by Slidesgo</vt:lpstr>
      <vt:lpstr>Правовое регулирование обеспечения информационной безопасности в сфере информатики.</vt:lpstr>
      <vt:lpstr>Конституционные и международно-правовые основы правового обеспечения защиты государственной тайны </vt:lpstr>
      <vt:lpstr>Что такое государственная тайна?</vt:lpstr>
      <vt:lpstr>Конституционные основы</vt:lpstr>
      <vt:lpstr>Федеральные законы</vt:lpstr>
      <vt:lpstr>Международно-правовые основы</vt:lpstr>
      <vt:lpstr>Органы, обеспечивающие защиту государственной тайны</vt:lpstr>
      <vt:lpstr>Правоприменительная практика</vt:lpstr>
      <vt:lpstr> Порядок отнесения сведений к государственной тайны</vt:lpstr>
      <vt:lpstr>Презентация PowerPoint</vt:lpstr>
      <vt:lpstr>Презентация PowerPoint</vt:lpstr>
      <vt:lpstr>Презентация PowerPoint</vt:lpstr>
      <vt:lpstr>Защита информации</vt:lpstr>
      <vt:lpstr>Презентация PowerPoint</vt:lpstr>
      <vt:lpstr>Презентация PowerPoint</vt:lpstr>
      <vt:lpstr>Презентация PowerPoint</vt:lpstr>
      <vt:lpstr>Правовая защита коммерческой тайны</vt:lpstr>
      <vt:lpstr>1. Определение коммерческой тайны</vt:lpstr>
      <vt:lpstr>2. Виды коммерческой тайны</vt:lpstr>
      <vt:lpstr>3. Меры по защите коммерческой тайны</vt:lpstr>
      <vt:lpstr>4. Ответственность за нарушение коммерческой тайны</vt:lpstr>
      <vt:lpstr>5. Законодательство</vt:lpstr>
      <vt:lpstr>6. Практические рекомендации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Правовое регулирование обеспечения информационной безопасности в сфере информатики.</dc:title>
  <dc:creator>Алексей Игенов</dc:creator>
  <cp:lastModifiedBy>Tihon</cp:lastModifiedBy>
  <cp:revision>16</cp:revision>
  <dcterms:modified xsi:type="dcterms:W3CDTF">2025-04-08T03:39:43Z</dcterms:modified>
</cp:coreProperties>
</file>