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6"/>
  </p:notesMasterIdLst>
  <p:sldIdLst>
    <p:sldId id="256" r:id="rId2"/>
    <p:sldId id="261" r:id="rId3"/>
    <p:sldId id="260" r:id="rId4"/>
    <p:sldId id="265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269" r:id="rId15"/>
  </p:sldIdLst>
  <p:sldSz cx="9144000" cy="5143500" type="screen16x9"/>
  <p:notesSz cx="6858000" cy="9144000"/>
  <p:embeddedFontLst>
    <p:embeddedFont>
      <p:font typeface="Playfair Display" charset="-52"/>
      <p:regular r:id="rId17"/>
      <p:bold r:id="rId18"/>
      <p:italic r:id="rId19"/>
      <p:boldItalic r:id="rId20"/>
    </p:embeddedFont>
    <p:embeddedFont>
      <p:font typeface="Lato" charset="0"/>
      <p:regular r:id="rId21"/>
      <p:bold r:id="rId22"/>
      <p:italic r:id="rId23"/>
      <p:boldItalic r:id="rId24"/>
    </p:embeddedFont>
    <p:embeddedFont>
      <p:font typeface="Bebas Neue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160E834-C821-46FD-80E0-6DD5778E5D49}">
  <a:tblStyle styleId="{A160E834-C821-46FD-80E0-6DD5778E5D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6" d="100"/>
          <a:sy n="116" d="100"/>
        </p:scale>
        <p:origin x="-490" y="-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66195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g2169ed729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7" name="Google Shape;1507;g2169ed729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g2169ed7291e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6" name="Google Shape;1736;g2169ed7291e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g216abb531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2" name="Google Shape;1672;g216abb531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g2169bc5fc82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4" name="Google Shape;1864;g2169bc5fc82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2169ed7291e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2169ed7291e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g2169bc5fc8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6" name="Google Shape;1986;g2169bc5fc82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g2169ed7291e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6" name="Google Shape;1736;g2169ed7291e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g216abb531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2" name="Google Shape;1672;g216abb531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g2169bc5fc82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4" name="Google Shape;1864;g2169bc5fc82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2169ed7291e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2169ed7291e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g2169ed7291e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6" name="Google Shape;1736;g2169ed7291e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g216abb531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2" name="Google Shape;1672;g216abb531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g2169bc5fc82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4" name="Google Shape;1864;g2169bc5fc82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2169ed7291e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2169ed7291e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5990" y="1603029"/>
            <a:ext cx="4359000" cy="14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4500"/>
            </a:lvl1pPr>
            <a:lvl2pPr lvl="1" algn="ctr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35990" y="3046304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987475" y="4518480"/>
            <a:ext cx="882881" cy="692772"/>
          </a:xfrm>
          <a:custGeom>
            <a:avLst/>
            <a:gdLst/>
            <a:ahLst/>
            <a:cxnLst/>
            <a:rect l="l" t="t" r="r" b="b"/>
            <a:pathLst>
              <a:path w="27547" h="65650" extrusionOk="0">
                <a:moveTo>
                  <a:pt x="0" y="1"/>
                </a:moveTo>
                <a:lnTo>
                  <a:pt x="0" y="65650"/>
                </a:lnTo>
                <a:lnTo>
                  <a:pt x="27547" y="65650"/>
                </a:lnTo>
                <a:lnTo>
                  <a:pt x="2754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988650" y="-27501"/>
            <a:ext cx="2467562" cy="464599"/>
          </a:xfrm>
          <a:custGeom>
            <a:avLst/>
            <a:gdLst/>
            <a:ahLst/>
            <a:cxnLst/>
            <a:rect l="l" t="t" r="r" b="b"/>
            <a:pathLst>
              <a:path w="76991" h="38903" extrusionOk="0">
                <a:moveTo>
                  <a:pt x="0" y="1"/>
                </a:moveTo>
                <a:lnTo>
                  <a:pt x="0" y="38902"/>
                </a:lnTo>
                <a:lnTo>
                  <a:pt x="76991" y="38902"/>
                </a:lnTo>
                <a:lnTo>
                  <a:pt x="7699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7698" y="444425"/>
            <a:ext cx="639433" cy="2684284"/>
          </a:xfrm>
          <a:custGeom>
            <a:avLst/>
            <a:gdLst/>
            <a:ahLst/>
            <a:cxnLst/>
            <a:rect l="l" t="t" r="r" b="b"/>
            <a:pathLst>
              <a:path w="34837" h="83753" extrusionOk="0">
                <a:moveTo>
                  <a:pt x="0" y="0"/>
                </a:moveTo>
                <a:lnTo>
                  <a:pt x="0" y="83752"/>
                </a:lnTo>
                <a:lnTo>
                  <a:pt x="34836" y="83752"/>
                </a:lnTo>
                <a:lnTo>
                  <a:pt x="3483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8612602" y="153184"/>
            <a:ext cx="405112" cy="1995273"/>
            <a:chOff x="8522291" y="153184"/>
            <a:chExt cx="405112" cy="1995273"/>
          </a:xfrm>
        </p:grpSpPr>
        <p:sp>
          <p:nvSpPr>
            <p:cNvPr id="15" name="Google Shape;15;p2"/>
            <p:cNvSpPr/>
            <p:nvPr/>
          </p:nvSpPr>
          <p:spPr>
            <a:xfrm>
              <a:off x="8522291" y="153184"/>
              <a:ext cx="98810" cy="98778"/>
            </a:xfrm>
            <a:custGeom>
              <a:avLst/>
              <a:gdLst/>
              <a:ahLst/>
              <a:cxnLst/>
              <a:rect l="l" t="t" r="r" b="b"/>
              <a:pathLst>
                <a:path w="3083" h="3082" extrusionOk="0">
                  <a:moveTo>
                    <a:pt x="1" y="1"/>
                  </a:moveTo>
                  <a:lnTo>
                    <a:pt x="1" y="3082"/>
                  </a:lnTo>
                  <a:lnTo>
                    <a:pt x="3082" y="3082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22291" y="532207"/>
              <a:ext cx="98810" cy="99259"/>
            </a:xfrm>
            <a:custGeom>
              <a:avLst/>
              <a:gdLst/>
              <a:ahLst/>
              <a:cxnLst/>
              <a:rect l="l" t="t" r="r" b="b"/>
              <a:pathLst>
                <a:path w="3083" h="3097" extrusionOk="0">
                  <a:moveTo>
                    <a:pt x="1" y="1"/>
                  </a:moveTo>
                  <a:lnTo>
                    <a:pt x="1" y="3096"/>
                  </a:lnTo>
                  <a:lnTo>
                    <a:pt x="3082" y="3096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522291" y="911679"/>
              <a:ext cx="98810" cy="98810"/>
            </a:xfrm>
            <a:custGeom>
              <a:avLst/>
              <a:gdLst/>
              <a:ahLst/>
              <a:cxnLst/>
              <a:rect l="l" t="t" r="r" b="b"/>
              <a:pathLst>
                <a:path w="3083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3082" y="3082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522291" y="1290702"/>
              <a:ext cx="98810" cy="99259"/>
            </a:xfrm>
            <a:custGeom>
              <a:avLst/>
              <a:gdLst/>
              <a:ahLst/>
              <a:cxnLst/>
              <a:rect l="l" t="t" r="r" b="b"/>
              <a:pathLst>
                <a:path w="3083" h="3097" extrusionOk="0">
                  <a:moveTo>
                    <a:pt x="1" y="1"/>
                  </a:moveTo>
                  <a:lnTo>
                    <a:pt x="1" y="3096"/>
                  </a:lnTo>
                  <a:lnTo>
                    <a:pt x="3082" y="3096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522291" y="1670174"/>
              <a:ext cx="98810" cy="98810"/>
            </a:xfrm>
            <a:custGeom>
              <a:avLst/>
              <a:gdLst/>
              <a:ahLst/>
              <a:cxnLst/>
              <a:rect l="l" t="t" r="r" b="b"/>
              <a:pathLst>
                <a:path w="3083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3082" y="3082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22291" y="2049198"/>
              <a:ext cx="98810" cy="99259"/>
            </a:xfrm>
            <a:custGeom>
              <a:avLst/>
              <a:gdLst/>
              <a:ahLst/>
              <a:cxnLst/>
              <a:rect l="l" t="t" r="r" b="b"/>
              <a:pathLst>
                <a:path w="3083" h="3097" extrusionOk="0">
                  <a:moveTo>
                    <a:pt x="1" y="1"/>
                  </a:moveTo>
                  <a:lnTo>
                    <a:pt x="1" y="3097"/>
                  </a:lnTo>
                  <a:lnTo>
                    <a:pt x="3082" y="3097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828177" y="153184"/>
              <a:ext cx="99227" cy="98778"/>
            </a:xfrm>
            <a:custGeom>
              <a:avLst/>
              <a:gdLst/>
              <a:ahLst/>
              <a:cxnLst/>
              <a:rect l="l" t="t" r="r" b="b"/>
              <a:pathLst>
                <a:path w="3096" h="3082" extrusionOk="0">
                  <a:moveTo>
                    <a:pt x="0" y="1"/>
                  </a:moveTo>
                  <a:lnTo>
                    <a:pt x="0" y="3082"/>
                  </a:lnTo>
                  <a:lnTo>
                    <a:pt x="3096" y="3082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828177" y="532207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828177" y="911679"/>
              <a:ext cx="99227" cy="98810"/>
            </a:xfrm>
            <a:custGeom>
              <a:avLst/>
              <a:gdLst/>
              <a:ahLst/>
              <a:cxnLst/>
              <a:rect l="l" t="t" r="r" b="b"/>
              <a:pathLst>
                <a:path w="3096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3096" y="3082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828177" y="1290702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828177" y="1670174"/>
              <a:ext cx="99227" cy="98810"/>
            </a:xfrm>
            <a:custGeom>
              <a:avLst/>
              <a:gdLst/>
              <a:ahLst/>
              <a:cxnLst/>
              <a:rect l="l" t="t" r="r" b="b"/>
              <a:pathLst>
                <a:path w="3096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3096" y="3082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828177" y="2049198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7"/>
                  </a:lnTo>
                  <a:lnTo>
                    <a:pt x="3096" y="3097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2"/>
          <p:cNvSpPr/>
          <p:nvPr/>
        </p:nvSpPr>
        <p:spPr>
          <a:xfrm>
            <a:off x="2023577" y="4518483"/>
            <a:ext cx="99259" cy="99227"/>
          </a:xfrm>
          <a:custGeom>
            <a:avLst/>
            <a:gdLst/>
            <a:ahLst/>
            <a:cxnLst/>
            <a:rect l="l" t="t" r="r" b="b"/>
            <a:pathLst>
              <a:path w="3097" h="3096" extrusionOk="0">
                <a:moveTo>
                  <a:pt x="1" y="0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644105" y="4518483"/>
            <a:ext cx="99227" cy="99227"/>
          </a:xfrm>
          <a:custGeom>
            <a:avLst/>
            <a:gdLst/>
            <a:ahLst/>
            <a:cxnLst/>
            <a:rect l="l" t="t" r="r" b="b"/>
            <a:pathLst>
              <a:path w="3096" h="3096" extrusionOk="0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1265082" y="4518483"/>
            <a:ext cx="99227" cy="99227"/>
          </a:xfrm>
          <a:custGeom>
            <a:avLst/>
            <a:gdLst/>
            <a:ahLst/>
            <a:cxnLst/>
            <a:rect l="l" t="t" r="r" b="b"/>
            <a:pathLst>
              <a:path w="3096" h="3096" extrusionOk="0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885610" y="4518483"/>
            <a:ext cx="99227" cy="99227"/>
          </a:xfrm>
          <a:custGeom>
            <a:avLst/>
            <a:gdLst/>
            <a:ahLst/>
            <a:cxnLst/>
            <a:rect l="l" t="t" r="r" b="b"/>
            <a:pathLst>
              <a:path w="3096" h="3096" extrusionOk="0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506586" y="4518483"/>
            <a:ext cx="99227" cy="99227"/>
          </a:xfrm>
          <a:custGeom>
            <a:avLst/>
            <a:gdLst/>
            <a:ahLst/>
            <a:cxnLst/>
            <a:rect l="l" t="t" r="r" b="b"/>
            <a:pathLst>
              <a:path w="3096" h="3096" extrusionOk="0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127082" y="4518483"/>
            <a:ext cx="99259" cy="99227"/>
          </a:xfrm>
          <a:custGeom>
            <a:avLst/>
            <a:gdLst/>
            <a:ahLst/>
            <a:cxnLst/>
            <a:rect l="l" t="t" r="r" b="b"/>
            <a:pathLst>
              <a:path w="3097" h="3096" extrusionOk="0">
                <a:moveTo>
                  <a:pt x="1" y="0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2023577" y="4824785"/>
            <a:ext cx="99259" cy="99259"/>
          </a:xfrm>
          <a:custGeom>
            <a:avLst/>
            <a:gdLst/>
            <a:ahLst/>
            <a:cxnLst/>
            <a:rect l="l" t="t" r="r" b="b"/>
            <a:pathLst>
              <a:path w="3097" h="3097" extrusionOk="0">
                <a:moveTo>
                  <a:pt x="1" y="1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1644105" y="4824785"/>
            <a:ext cx="99227" cy="99259"/>
          </a:xfrm>
          <a:custGeom>
            <a:avLst/>
            <a:gdLst/>
            <a:ahLst/>
            <a:cxnLst/>
            <a:rect l="l" t="t" r="r" b="b"/>
            <a:pathLst>
              <a:path w="3096" h="3097" extrusionOk="0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1265082" y="4824785"/>
            <a:ext cx="99227" cy="99259"/>
          </a:xfrm>
          <a:custGeom>
            <a:avLst/>
            <a:gdLst/>
            <a:ahLst/>
            <a:cxnLst/>
            <a:rect l="l" t="t" r="r" b="b"/>
            <a:pathLst>
              <a:path w="3096" h="3097" extrusionOk="0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885610" y="4824785"/>
            <a:ext cx="99227" cy="99259"/>
          </a:xfrm>
          <a:custGeom>
            <a:avLst/>
            <a:gdLst/>
            <a:ahLst/>
            <a:cxnLst/>
            <a:rect l="l" t="t" r="r" b="b"/>
            <a:pathLst>
              <a:path w="3096" h="3097" extrusionOk="0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506586" y="4824785"/>
            <a:ext cx="99227" cy="99259"/>
          </a:xfrm>
          <a:custGeom>
            <a:avLst/>
            <a:gdLst/>
            <a:ahLst/>
            <a:cxnLst/>
            <a:rect l="l" t="t" r="r" b="b"/>
            <a:pathLst>
              <a:path w="3096" h="3097" extrusionOk="0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127082" y="4824785"/>
            <a:ext cx="99259" cy="99259"/>
          </a:xfrm>
          <a:custGeom>
            <a:avLst/>
            <a:gdLst/>
            <a:ahLst/>
            <a:cxnLst/>
            <a:rect l="l" t="t" r="r" b="b"/>
            <a:pathLst>
              <a:path w="3097" h="3097" extrusionOk="0">
                <a:moveTo>
                  <a:pt x="1" y="1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4" y="4723786"/>
            <a:ext cx="3897697" cy="839454"/>
          </a:xfrm>
          <a:custGeom>
            <a:avLst/>
            <a:gdLst/>
            <a:ahLst/>
            <a:cxnLst/>
            <a:rect l="l" t="t" r="r" b="b"/>
            <a:pathLst>
              <a:path w="121613" h="26192" fill="none" extrusionOk="0">
                <a:moveTo>
                  <a:pt x="0" y="1"/>
                </a:moveTo>
                <a:lnTo>
                  <a:pt x="121612" y="1"/>
                </a:lnTo>
                <a:lnTo>
                  <a:pt x="121612" y="26192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426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522303" y="17"/>
            <a:ext cx="1672497" cy="3121382"/>
          </a:xfrm>
          <a:custGeom>
            <a:avLst/>
            <a:gdLst/>
            <a:ahLst/>
            <a:cxnLst/>
            <a:rect l="l" t="t" r="r" b="b"/>
            <a:pathLst>
              <a:path w="52184" h="97391" fill="none" extrusionOk="0">
                <a:moveTo>
                  <a:pt x="1" y="1"/>
                </a:moveTo>
                <a:lnTo>
                  <a:pt x="1" y="97390"/>
                </a:lnTo>
                <a:lnTo>
                  <a:pt x="52184" y="9739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426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4" y="-248283"/>
            <a:ext cx="2321253" cy="692697"/>
          </a:xfrm>
          <a:custGeom>
            <a:avLst/>
            <a:gdLst/>
            <a:ahLst/>
            <a:cxnLst/>
            <a:rect l="l" t="t" r="r" b="b"/>
            <a:pathLst>
              <a:path w="72426" h="21613" fill="none" extrusionOk="0">
                <a:moveTo>
                  <a:pt x="0" y="21613"/>
                </a:moveTo>
                <a:lnTo>
                  <a:pt x="72425" y="21613"/>
                </a:lnTo>
                <a:lnTo>
                  <a:pt x="72425" y="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426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1163049" y="2393850"/>
            <a:ext cx="4417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title" idx="2" hasCustomPrompt="1"/>
          </p:nvPr>
        </p:nvSpPr>
        <p:spPr>
          <a:xfrm>
            <a:off x="1163038" y="1117000"/>
            <a:ext cx="1038300" cy="1039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" name="Google Shape;45;p3"/>
          <p:cNvSpPr txBox="1">
            <a:spLocks noGrp="1"/>
          </p:cNvSpPr>
          <p:nvPr>
            <p:ph type="subTitle" idx="1"/>
          </p:nvPr>
        </p:nvSpPr>
        <p:spPr>
          <a:xfrm>
            <a:off x="1163049" y="3235650"/>
            <a:ext cx="44175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0" y="4608500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0" y="-84130"/>
            <a:ext cx="2977156" cy="534690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8539349" y="1073915"/>
            <a:ext cx="604374" cy="2161641"/>
          </a:xfrm>
          <a:custGeom>
            <a:avLst/>
            <a:gdLst/>
            <a:ahLst/>
            <a:cxnLst/>
            <a:rect l="l" t="t" r="r" b="b"/>
            <a:pathLst>
              <a:path w="18869" h="67488" extrusionOk="0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3539175" y="450568"/>
            <a:ext cx="5604730" cy="32"/>
          </a:xfrm>
          <a:custGeom>
            <a:avLst/>
            <a:gdLst/>
            <a:ahLst/>
            <a:cxnLst/>
            <a:rect l="l" t="t" r="r" b="b"/>
            <a:pathLst>
              <a:path w="257748" h="1" fill="none" extrusionOk="0">
                <a:moveTo>
                  <a:pt x="0" y="0"/>
                </a:moveTo>
                <a:lnTo>
                  <a:pt x="257747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1903538" y="4783984"/>
            <a:ext cx="847546" cy="183756"/>
          </a:xfrm>
          <a:custGeom>
            <a:avLst/>
            <a:gdLst/>
            <a:ahLst/>
            <a:cxnLst/>
            <a:rect l="l" t="t" r="r" b="b"/>
            <a:pathLst>
              <a:path w="26461" h="5737" fill="none" extrusionOk="0">
                <a:moveTo>
                  <a:pt x="26460" y="0"/>
                </a:moveTo>
                <a:lnTo>
                  <a:pt x="0" y="0"/>
                </a:lnTo>
                <a:lnTo>
                  <a:pt x="0" y="5736"/>
                </a:lnTo>
                <a:lnTo>
                  <a:pt x="26460" y="5736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>
            <a:off x="-117131" y="1344075"/>
            <a:ext cx="577789" cy="1900756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8782570" y="2384150"/>
            <a:ext cx="417602" cy="2759128"/>
          </a:xfrm>
          <a:custGeom>
            <a:avLst/>
            <a:gdLst/>
            <a:ahLst/>
            <a:cxnLst/>
            <a:rect l="l" t="t" r="r" b="b"/>
            <a:pathLst>
              <a:path w="9440" h="86142" fill="none" extrusionOk="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3539178" y="-32"/>
            <a:ext cx="3019148" cy="140035"/>
          </a:xfrm>
          <a:custGeom>
            <a:avLst/>
            <a:gdLst/>
            <a:ahLst/>
            <a:cxnLst/>
            <a:rect l="l" t="t" r="r" b="b"/>
            <a:pathLst>
              <a:path w="94260" h="4372" fill="none" extrusionOk="0">
                <a:moveTo>
                  <a:pt x="0" y="0"/>
                </a:moveTo>
                <a:lnTo>
                  <a:pt x="0" y="4371"/>
                </a:lnTo>
                <a:lnTo>
                  <a:pt x="94260" y="4371"/>
                </a:lnTo>
                <a:lnTo>
                  <a:pt x="94260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54;p3"/>
          <p:cNvGrpSpPr/>
          <p:nvPr/>
        </p:nvGrpSpPr>
        <p:grpSpPr>
          <a:xfrm>
            <a:off x="7600935" y="-69083"/>
            <a:ext cx="1422164" cy="425775"/>
            <a:chOff x="7459810" y="1126912"/>
            <a:chExt cx="1422164" cy="425775"/>
          </a:xfrm>
        </p:grpSpPr>
        <p:sp>
          <p:nvSpPr>
            <p:cNvPr id="55" name="Google Shape;55;p3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76;p3"/>
          <p:cNvGrpSpPr/>
          <p:nvPr/>
        </p:nvGrpSpPr>
        <p:grpSpPr>
          <a:xfrm>
            <a:off x="151440" y="1557235"/>
            <a:ext cx="426095" cy="1195007"/>
            <a:chOff x="268563" y="1557235"/>
            <a:chExt cx="426095" cy="1195007"/>
          </a:xfrm>
        </p:grpSpPr>
        <p:sp>
          <p:nvSpPr>
            <p:cNvPr id="77" name="Google Shape;77;p3"/>
            <p:cNvSpPr/>
            <p:nvPr/>
          </p:nvSpPr>
          <p:spPr>
            <a:xfrm>
              <a:off x="268563" y="1557235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268563" y="1784391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268563" y="2011548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268563" y="223873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268563" y="2465894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268563" y="2693050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452030" y="1557235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452030" y="1784391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452030" y="2011548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452030" y="223873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452030" y="2465894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452030" y="2693050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635466" y="1557235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635466" y="1784391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635466" y="2011548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635466" y="223873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635466" y="2465894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635466" y="2693050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3"/>
          <p:cNvGrpSpPr/>
          <p:nvPr/>
        </p:nvGrpSpPr>
        <p:grpSpPr>
          <a:xfrm>
            <a:off x="7021169" y="4518483"/>
            <a:ext cx="1995753" cy="405561"/>
            <a:chOff x="7021169" y="4518483"/>
            <a:chExt cx="1995753" cy="405561"/>
          </a:xfrm>
        </p:grpSpPr>
        <p:sp>
          <p:nvSpPr>
            <p:cNvPr id="96" name="Google Shape;96;p3"/>
            <p:cNvSpPr/>
            <p:nvPr/>
          </p:nvSpPr>
          <p:spPr>
            <a:xfrm flipH="1">
              <a:off x="7021169" y="4518483"/>
              <a:ext cx="99259" cy="99227"/>
            </a:xfrm>
            <a:custGeom>
              <a:avLst/>
              <a:gdLst/>
              <a:ahLst/>
              <a:cxnLst/>
              <a:rect l="l" t="t" r="r" b="b"/>
              <a:pathLst>
                <a:path w="3097" h="3096" extrusionOk="0">
                  <a:moveTo>
                    <a:pt x="1" y="0"/>
                  </a:moveTo>
                  <a:lnTo>
                    <a:pt x="1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flipH="1">
              <a:off x="7400673" y="4518483"/>
              <a:ext cx="99227" cy="99227"/>
            </a:xfrm>
            <a:custGeom>
              <a:avLst/>
              <a:gdLst/>
              <a:ahLst/>
              <a:cxnLst/>
              <a:rect l="l" t="t" r="r" b="b"/>
              <a:pathLst>
                <a:path w="3096" h="3096" extrusionOk="0">
                  <a:moveTo>
                    <a:pt x="0" y="0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 flipH="1">
              <a:off x="7779696" y="4518483"/>
              <a:ext cx="99227" cy="99227"/>
            </a:xfrm>
            <a:custGeom>
              <a:avLst/>
              <a:gdLst/>
              <a:ahLst/>
              <a:cxnLst/>
              <a:rect l="l" t="t" r="r" b="b"/>
              <a:pathLst>
                <a:path w="3096" h="3096" extrusionOk="0">
                  <a:moveTo>
                    <a:pt x="0" y="0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 flipH="1">
              <a:off x="8159168" y="4518483"/>
              <a:ext cx="99227" cy="99227"/>
            </a:xfrm>
            <a:custGeom>
              <a:avLst/>
              <a:gdLst/>
              <a:ahLst/>
              <a:cxnLst/>
              <a:rect l="l" t="t" r="r" b="b"/>
              <a:pathLst>
                <a:path w="3096" h="3096" extrusionOk="0">
                  <a:moveTo>
                    <a:pt x="0" y="0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 flipH="1">
              <a:off x="8538192" y="4518483"/>
              <a:ext cx="99227" cy="99227"/>
            </a:xfrm>
            <a:custGeom>
              <a:avLst/>
              <a:gdLst/>
              <a:ahLst/>
              <a:cxnLst/>
              <a:rect l="l" t="t" r="r" b="b"/>
              <a:pathLst>
                <a:path w="3096" h="3096" extrusionOk="0">
                  <a:moveTo>
                    <a:pt x="0" y="0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 flipH="1">
              <a:off x="8917664" y="4518483"/>
              <a:ext cx="99259" cy="99227"/>
            </a:xfrm>
            <a:custGeom>
              <a:avLst/>
              <a:gdLst/>
              <a:ahLst/>
              <a:cxnLst/>
              <a:rect l="l" t="t" r="r" b="b"/>
              <a:pathLst>
                <a:path w="3097" h="3096" extrusionOk="0">
                  <a:moveTo>
                    <a:pt x="1" y="0"/>
                  </a:moveTo>
                  <a:lnTo>
                    <a:pt x="1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flipH="1">
              <a:off x="7021169" y="4824785"/>
              <a:ext cx="99259" cy="99259"/>
            </a:xfrm>
            <a:custGeom>
              <a:avLst/>
              <a:gdLst/>
              <a:ahLst/>
              <a:cxnLst/>
              <a:rect l="l" t="t" r="r" b="b"/>
              <a:pathLst>
                <a:path w="3097" h="3097" extrusionOk="0">
                  <a:moveTo>
                    <a:pt x="1" y="1"/>
                  </a:moveTo>
                  <a:lnTo>
                    <a:pt x="1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flipH="1">
              <a:off x="7400673" y="4824785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flipH="1">
              <a:off x="7779696" y="4824785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 flipH="1">
              <a:off x="8159168" y="4824785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 flipH="1">
              <a:off x="8538192" y="4824785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 flipH="1">
              <a:off x="8917664" y="4824785"/>
              <a:ext cx="99259" cy="99259"/>
            </a:xfrm>
            <a:custGeom>
              <a:avLst/>
              <a:gdLst/>
              <a:ahLst/>
              <a:cxnLst/>
              <a:rect l="l" t="t" r="r" b="b"/>
              <a:pathLst>
                <a:path w="3097" h="3097" extrusionOk="0">
                  <a:moveTo>
                    <a:pt x="1" y="1"/>
                  </a:moveTo>
                  <a:lnTo>
                    <a:pt x="1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3"/>
          <p:cNvSpPr/>
          <p:nvPr/>
        </p:nvSpPr>
        <p:spPr>
          <a:xfrm flipH="1">
            <a:off x="5246304" y="4723786"/>
            <a:ext cx="3897697" cy="839454"/>
          </a:xfrm>
          <a:custGeom>
            <a:avLst/>
            <a:gdLst/>
            <a:ahLst/>
            <a:cxnLst/>
            <a:rect l="l" t="t" r="r" b="b"/>
            <a:pathLst>
              <a:path w="121613" h="26192" fill="none" extrusionOk="0">
                <a:moveTo>
                  <a:pt x="0" y="1"/>
                </a:moveTo>
                <a:lnTo>
                  <a:pt x="121612" y="1"/>
                </a:lnTo>
                <a:lnTo>
                  <a:pt x="121612" y="26192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426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8"/>
          <p:cNvSpPr txBox="1">
            <a:spLocks noGrp="1"/>
          </p:cNvSpPr>
          <p:nvPr>
            <p:ph type="title"/>
          </p:nvPr>
        </p:nvSpPr>
        <p:spPr>
          <a:xfrm>
            <a:off x="1739875" y="1845475"/>
            <a:ext cx="5664300" cy="14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10" name="Google Shape;310;p8"/>
          <p:cNvSpPr/>
          <p:nvPr/>
        </p:nvSpPr>
        <p:spPr>
          <a:xfrm flipH="1">
            <a:off x="-6" y="1073915"/>
            <a:ext cx="604374" cy="2161641"/>
          </a:xfrm>
          <a:custGeom>
            <a:avLst/>
            <a:gdLst/>
            <a:ahLst/>
            <a:cxnLst/>
            <a:rect l="l" t="t" r="r" b="b"/>
            <a:pathLst>
              <a:path w="18869" h="67488" extrusionOk="0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8"/>
          <p:cNvSpPr/>
          <p:nvPr/>
        </p:nvSpPr>
        <p:spPr>
          <a:xfrm flipH="1">
            <a:off x="-9181" y="2384153"/>
            <a:ext cx="302363" cy="2759128"/>
          </a:xfrm>
          <a:custGeom>
            <a:avLst/>
            <a:gdLst/>
            <a:ahLst/>
            <a:cxnLst/>
            <a:rect l="l" t="t" r="r" b="b"/>
            <a:pathLst>
              <a:path w="9440" h="86142" fill="none" extrusionOk="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p8"/>
          <p:cNvGrpSpPr/>
          <p:nvPr/>
        </p:nvGrpSpPr>
        <p:grpSpPr>
          <a:xfrm flipH="1">
            <a:off x="111443" y="-69083"/>
            <a:ext cx="1422164" cy="425775"/>
            <a:chOff x="7459810" y="1126912"/>
            <a:chExt cx="1422164" cy="425775"/>
          </a:xfrm>
        </p:grpSpPr>
        <p:sp>
          <p:nvSpPr>
            <p:cNvPr id="313" name="Google Shape;313;p8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8"/>
          <p:cNvSpPr/>
          <p:nvPr/>
        </p:nvSpPr>
        <p:spPr>
          <a:xfrm flipH="1">
            <a:off x="8419476" y="4608500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8"/>
          <p:cNvSpPr/>
          <p:nvPr/>
        </p:nvSpPr>
        <p:spPr>
          <a:xfrm flipH="1">
            <a:off x="6166836" y="-11105"/>
            <a:ext cx="2977156" cy="461723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8"/>
          <p:cNvSpPr/>
          <p:nvPr/>
        </p:nvSpPr>
        <p:spPr>
          <a:xfrm flipH="1">
            <a:off x="8673884" y="1344075"/>
            <a:ext cx="577789" cy="1900756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8"/>
          <p:cNvGrpSpPr/>
          <p:nvPr/>
        </p:nvGrpSpPr>
        <p:grpSpPr>
          <a:xfrm flipH="1">
            <a:off x="8472391" y="4351749"/>
            <a:ext cx="609243" cy="513505"/>
            <a:chOff x="4534959" y="3244799"/>
            <a:chExt cx="609243" cy="513505"/>
          </a:xfrm>
        </p:grpSpPr>
        <p:sp>
          <p:nvSpPr>
            <p:cNvPr id="338" name="Google Shape;338;p8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8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8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3"/>
          <p:cNvSpPr txBox="1">
            <a:spLocks noGrp="1"/>
          </p:cNvSpPr>
          <p:nvPr>
            <p:ph type="title" hasCustomPrompt="1"/>
          </p:nvPr>
        </p:nvSpPr>
        <p:spPr>
          <a:xfrm>
            <a:off x="1107350" y="1492400"/>
            <a:ext cx="1015200" cy="1013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8" name="Google Shape;478;p13"/>
          <p:cNvSpPr txBox="1">
            <a:spLocks noGrp="1"/>
          </p:cNvSpPr>
          <p:nvPr>
            <p:ph type="subTitle" idx="1"/>
          </p:nvPr>
        </p:nvSpPr>
        <p:spPr>
          <a:xfrm>
            <a:off x="2122550" y="2016648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13"/>
          <p:cNvSpPr txBox="1">
            <a:spLocks noGrp="1"/>
          </p:cNvSpPr>
          <p:nvPr>
            <p:ph type="title" idx="2" hasCustomPrompt="1"/>
          </p:nvPr>
        </p:nvSpPr>
        <p:spPr>
          <a:xfrm>
            <a:off x="4685050" y="1492400"/>
            <a:ext cx="1015200" cy="1013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0" name="Google Shape;480;p13"/>
          <p:cNvSpPr txBox="1">
            <a:spLocks noGrp="1"/>
          </p:cNvSpPr>
          <p:nvPr>
            <p:ph type="subTitle" idx="3"/>
          </p:nvPr>
        </p:nvSpPr>
        <p:spPr>
          <a:xfrm>
            <a:off x="5700250" y="2016648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13"/>
          <p:cNvSpPr txBox="1">
            <a:spLocks noGrp="1"/>
          </p:cNvSpPr>
          <p:nvPr>
            <p:ph type="title" idx="4" hasCustomPrompt="1"/>
          </p:nvPr>
        </p:nvSpPr>
        <p:spPr>
          <a:xfrm>
            <a:off x="1107350" y="3177125"/>
            <a:ext cx="1015200" cy="1013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2" name="Google Shape;482;p13"/>
          <p:cNvSpPr txBox="1">
            <a:spLocks noGrp="1"/>
          </p:cNvSpPr>
          <p:nvPr>
            <p:ph type="subTitle" idx="5"/>
          </p:nvPr>
        </p:nvSpPr>
        <p:spPr>
          <a:xfrm>
            <a:off x="2122550" y="3706025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13"/>
          <p:cNvSpPr txBox="1">
            <a:spLocks noGrp="1"/>
          </p:cNvSpPr>
          <p:nvPr>
            <p:ph type="title" idx="6" hasCustomPrompt="1"/>
          </p:nvPr>
        </p:nvSpPr>
        <p:spPr>
          <a:xfrm>
            <a:off x="4685013" y="3177125"/>
            <a:ext cx="1015200" cy="1013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4" name="Google Shape;484;p13"/>
          <p:cNvSpPr txBox="1">
            <a:spLocks noGrp="1"/>
          </p:cNvSpPr>
          <p:nvPr>
            <p:ph type="subTitle" idx="7"/>
          </p:nvPr>
        </p:nvSpPr>
        <p:spPr>
          <a:xfrm>
            <a:off x="5700250" y="3706025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6" name="Google Shape;486;p13"/>
          <p:cNvSpPr txBox="1">
            <a:spLocks noGrp="1"/>
          </p:cNvSpPr>
          <p:nvPr>
            <p:ph type="subTitle" idx="9"/>
          </p:nvPr>
        </p:nvSpPr>
        <p:spPr>
          <a:xfrm>
            <a:off x="2122550" y="1492400"/>
            <a:ext cx="2336400" cy="52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87" name="Google Shape;487;p13"/>
          <p:cNvSpPr txBox="1">
            <a:spLocks noGrp="1"/>
          </p:cNvSpPr>
          <p:nvPr>
            <p:ph type="subTitle" idx="13"/>
          </p:nvPr>
        </p:nvSpPr>
        <p:spPr>
          <a:xfrm>
            <a:off x="5700250" y="1492400"/>
            <a:ext cx="2336400" cy="52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88" name="Google Shape;488;p13"/>
          <p:cNvSpPr txBox="1">
            <a:spLocks noGrp="1"/>
          </p:cNvSpPr>
          <p:nvPr>
            <p:ph type="subTitle" idx="14"/>
          </p:nvPr>
        </p:nvSpPr>
        <p:spPr>
          <a:xfrm>
            <a:off x="2122550" y="3177125"/>
            <a:ext cx="2336400" cy="52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89" name="Google Shape;489;p13"/>
          <p:cNvSpPr txBox="1">
            <a:spLocks noGrp="1"/>
          </p:cNvSpPr>
          <p:nvPr>
            <p:ph type="subTitle" idx="15"/>
          </p:nvPr>
        </p:nvSpPr>
        <p:spPr>
          <a:xfrm>
            <a:off x="5700250" y="3177125"/>
            <a:ext cx="2336400" cy="52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90" name="Google Shape;490;p13"/>
          <p:cNvSpPr/>
          <p:nvPr/>
        </p:nvSpPr>
        <p:spPr>
          <a:xfrm flipH="1">
            <a:off x="8431091" y="4608500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13"/>
          <p:cNvSpPr/>
          <p:nvPr/>
        </p:nvSpPr>
        <p:spPr>
          <a:xfrm flipH="1">
            <a:off x="6169019" y="-62905"/>
            <a:ext cx="2977156" cy="513520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13"/>
          <p:cNvSpPr/>
          <p:nvPr/>
        </p:nvSpPr>
        <p:spPr>
          <a:xfrm flipH="1">
            <a:off x="8685500" y="1344075"/>
            <a:ext cx="577789" cy="1900756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3" name="Google Shape;493;p13"/>
          <p:cNvGrpSpPr/>
          <p:nvPr/>
        </p:nvGrpSpPr>
        <p:grpSpPr>
          <a:xfrm flipH="1">
            <a:off x="8568622" y="1557235"/>
            <a:ext cx="426095" cy="1195007"/>
            <a:chOff x="268563" y="1557235"/>
            <a:chExt cx="426095" cy="1195007"/>
          </a:xfrm>
        </p:grpSpPr>
        <p:sp>
          <p:nvSpPr>
            <p:cNvPr id="494" name="Google Shape;494;p13"/>
            <p:cNvSpPr/>
            <p:nvPr/>
          </p:nvSpPr>
          <p:spPr>
            <a:xfrm>
              <a:off x="268563" y="1557235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268563" y="1784391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268563" y="2011548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3"/>
            <p:cNvSpPr/>
            <p:nvPr/>
          </p:nvSpPr>
          <p:spPr>
            <a:xfrm>
              <a:off x="268563" y="223873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268563" y="2465894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3"/>
            <p:cNvSpPr/>
            <p:nvPr/>
          </p:nvSpPr>
          <p:spPr>
            <a:xfrm>
              <a:off x="268563" y="2693050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3"/>
            <p:cNvSpPr/>
            <p:nvPr/>
          </p:nvSpPr>
          <p:spPr>
            <a:xfrm>
              <a:off x="452030" y="1557235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3"/>
            <p:cNvSpPr/>
            <p:nvPr/>
          </p:nvSpPr>
          <p:spPr>
            <a:xfrm>
              <a:off x="452030" y="1784391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3"/>
            <p:cNvSpPr/>
            <p:nvPr/>
          </p:nvSpPr>
          <p:spPr>
            <a:xfrm>
              <a:off x="452030" y="2011548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452030" y="223873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3"/>
            <p:cNvSpPr/>
            <p:nvPr/>
          </p:nvSpPr>
          <p:spPr>
            <a:xfrm>
              <a:off x="452030" y="2465894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3"/>
            <p:cNvSpPr/>
            <p:nvPr/>
          </p:nvSpPr>
          <p:spPr>
            <a:xfrm>
              <a:off x="452030" y="2693050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3"/>
            <p:cNvSpPr/>
            <p:nvPr/>
          </p:nvSpPr>
          <p:spPr>
            <a:xfrm>
              <a:off x="635466" y="1557235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3"/>
            <p:cNvSpPr/>
            <p:nvPr/>
          </p:nvSpPr>
          <p:spPr>
            <a:xfrm>
              <a:off x="635466" y="1784391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3"/>
            <p:cNvSpPr/>
            <p:nvPr/>
          </p:nvSpPr>
          <p:spPr>
            <a:xfrm>
              <a:off x="635466" y="2011548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3"/>
            <p:cNvSpPr/>
            <p:nvPr/>
          </p:nvSpPr>
          <p:spPr>
            <a:xfrm>
              <a:off x="635466" y="223873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3"/>
            <p:cNvSpPr/>
            <p:nvPr/>
          </p:nvSpPr>
          <p:spPr>
            <a:xfrm>
              <a:off x="635466" y="2465894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3"/>
            <p:cNvSpPr/>
            <p:nvPr/>
          </p:nvSpPr>
          <p:spPr>
            <a:xfrm>
              <a:off x="635466" y="2693050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2" name="Google Shape;512;p13"/>
          <p:cNvSpPr/>
          <p:nvPr/>
        </p:nvSpPr>
        <p:spPr>
          <a:xfrm flipH="1">
            <a:off x="2434" y="1073915"/>
            <a:ext cx="604374" cy="2161641"/>
          </a:xfrm>
          <a:custGeom>
            <a:avLst/>
            <a:gdLst/>
            <a:ahLst/>
            <a:cxnLst/>
            <a:rect l="l" t="t" r="r" b="b"/>
            <a:pathLst>
              <a:path w="18869" h="67488" extrusionOk="0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13"/>
          <p:cNvSpPr/>
          <p:nvPr/>
        </p:nvSpPr>
        <p:spPr>
          <a:xfrm flipH="1">
            <a:off x="2434" y="2384153"/>
            <a:ext cx="302363" cy="2759128"/>
          </a:xfrm>
          <a:custGeom>
            <a:avLst/>
            <a:gdLst/>
            <a:ahLst/>
            <a:cxnLst/>
            <a:rect l="l" t="t" r="r" b="b"/>
            <a:pathLst>
              <a:path w="9440" h="86142" fill="none" extrusionOk="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4" name="Google Shape;514;p13"/>
          <p:cNvGrpSpPr/>
          <p:nvPr/>
        </p:nvGrpSpPr>
        <p:grpSpPr>
          <a:xfrm flipH="1">
            <a:off x="123058" y="-69083"/>
            <a:ext cx="1422164" cy="425775"/>
            <a:chOff x="7459810" y="1126912"/>
            <a:chExt cx="1422164" cy="425775"/>
          </a:xfrm>
        </p:grpSpPr>
        <p:sp>
          <p:nvSpPr>
            <p:cNvPr id="515" name="Google Shape;515;p13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3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3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" name="Google Shape;536;p13"/>
          <p:cNvGrpSpPr/>
          <p:nvPr/>
        </p:nvGrpSpPr>
        <p:grpSpPr>
          <a:xfrm flipH="1">
            <a:off x="-6" y="4351749"/>
            <a:ext cx="609243" cy="513505"/>
            <a:chOff x="4534959" y="3244799"/>
            <a:chExt cx="609243" cy="513505"/>
          </a:xfrm>
        </p:grpSpPr>
        <p:sp>
          <p:nvSpPr>
            <p:cNvPr id="537" name="Google Shape;537;p13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_1_1_1"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21"/>
          <p:cNvSpPr txBox="1">
            <a:spLocks noGrp="1"/>
          </p:cNvSpPr>
          <p:nvPr>
            <p:ph type="subTitle" idx="1"/>
          </p:nvPr>
        </p:nvSpPr>
        <p:spPr>
          <a:xfrm>
            <a:off x="3420550" y="2547600"/>
            <a:ext cx="4540200" cy="10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91" name="Google Shape;891;p21"/>
          <p:cNvSpPr txBox="1">
            <a:spLocks noGrp="1"/>
          </p:cNvSpPr>
          <p:nvPr>
            <p:ph type="title"/>
          </p:nvPr>
        </p:nvSpPr>
        <p:spPr>
          <a:xfrm>
            <a:off x="3420550" y="1864200"/>
            <a:ext cx="45402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92" name="Google Shape;892;p21"/>
          <p:cNvSpPr/>
          <p:nvPr/>
        </p:nvSpPr>
        <p:spPr>
          <a:xfrm flipH="1">
            <a:off x="8419476" y="4608500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21"/>
          <p:cNvSpPr/>
          <p:nvPr/>
        </p:nvSpPr>
        <p:spPr>
          <a:xfrm flipH="1">
            <a:off x="6166836" y="-11105"/>
            <a:ext cx="2977156" cy="461723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1"/>
          <p:cNvSpPr/>
          <p:nvPr/>
        </p:nvSpPr>
        <p:spPr>
          <a:xfrm flipH="1">
            <a:off x="-6" y="1073915"/>
            <a:ext cx="604374" cy="2161641"/>
          </a:xfrm>
          <a:custGeom>
            <a:avLst/>
            <a:gdLst/>
            <a:ahLst/>
            <a:cxnLst/>
            <a:rect l="l" t="t" r="r" b="b"/>
            <a:pathLst>
              <a:path w="18869" h="67488" extrusionOk="0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1"/>
          <p:cNvSpPr/>
          <p:nvPr/>
        </p:nvSpPr>
        <p:spPr>
          <a:xfrm flipH="1">
            <a:off x="8673884" y="1344075"/>
            <a:ext cx="577789" cy="1900756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1"/>
          <p:cNvSpPr/>
          <p:nvPr/>
        </p:nvSpPr>
        <p:spPr>
          <a:xfrm flipH="1">
            <a:off x="-9181" y="2384153"/>
            <a:ext cx="302363" cy="2759128"/>
          </a:xfrm>
          <a:custGeom>
            <a:avLst/>
            <a:gdLst/>
            <a:ahLst/>
            <a:cxnLst/>
            <a:rect l="l" t="t" r="r" b="b"/>
            <a:pathLst>
              <a:path w="9440" h="86142" fill="none" extrusionOk="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7" name="Google Shape;897;p21"/>
          <p:cNvGrpSpPr/>
          <p:nvPr/>
        </p:nvGrpSpPr>
        <p:grpSpPr>
          <a:xfrm flipH="1">
            <a:off x="111443" y="-69083"/>
            <a:ext cx="1422164" cy="425775"/>
            <a:chOff x="7459810" y="1126912"/>
            <a:chExt cx="1422164" cy="425775"/>
          </a:xfrm>
        </p:grpSpPr>
        <p:sp>
          <p:nvSpPr>
            <p:cNvPr id="898" name="Google Shape;898;p21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1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1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1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1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1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1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1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1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1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1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1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1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1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1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1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1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1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1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1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1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9" name="Google Shape;919;p21"/>
          <p:cNvGrpSpPr/>
          <p:nvPr/>
        </p:nvGrpSpPr>
        <p:grpSpPr>
          <a:xfrm flipH="1">
            <a:off x="8472391" y="4351749"/>
            <a:ext cx="609243" cy="513505"/>
            <a:chOff x="4534959" y="3244799"/>
            <a:chExt cx="609243" cy="513505"/>
          </a:xfrm>
        </p:grpSpPr>
        <p:sp>
          <p:nvSpPr>
            <p:cNvPr id="920" name="Google Shape;920;p21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1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1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1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1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1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1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1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1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1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1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1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24"/>
          <p:cNvSpPr txBox="1">
            <a:spLocks noGrp="1"/>
          </p:cNvSpPr>
          <p:nvPr>
            <p:ph type="subTitle" idx="1"/>
          </p:nvPr>
        </p:nvSpPr>
        <p:spPr>
          <a:xfrm>
            <a:off x="836075" y="2691825"/>
            <a:ext cx="21042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18" name="Google Shape;1018;p24"/>
          <p:cNvSpPr txBox="1">
            <a:spLocks noGrp="1"/>
          </p:cNvSpPr>
          <p:nvPr>
            <p:ph type="subTitle" idx="2"/>
          </p:nvPr>
        </p:nvSpPr>
        <p:spPr>
          <a:xfrm>
            <a:off x="836075" y="3222225"/>
            <a:ext cx="2104200" cy="7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19" name="Google Shape;1019;p24"/>
          <p:cNvSpPr txBox="1">
            <a:spLocks noGrp="1"/>
          </p:cNvSpPr>
          <p:nvPr>
            <p:ph type="subTitle" idx="3"/>
          </p:nvPr>
        </p:nvSpPr>
        <p:spPr>
          <a:xfrm>
            <a:off x="3519900" y="3222225"/>
            <a:ext cx="2104200" cy="7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20" name="Google Shape;1020;p24"/>
          <p:cNvSpPr txBox="1">
            <a:spLocks noGrp="1"/>
          </p:cNvSpPr>
          <p:nvPr>
            <p:ph type="subTitle" idx="4"/>
          </p:nvPr>
        </p:nvSpPr>
        <p:spPr>
          <a:xfrm>
            <a:off x="6203700" y="3222225"/>
            <a:ext cx="2104200" cy="7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21" name="Google Shape;102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22" name="Google Shape;1022;p24"/>
          <p:cNvSpPr txBox="1">
            <a:spLocks noGrp="1"/>
          </p:cNvSpPr>
          <p:nvPr>
            <p:ph type="subTitle" idx="5"/>
          </p:nvPr>
        </p:nvSpPr>
        <p:spPr>
          <a:xfrm>
            <a:off x="3519900" y="2691825"/>
            <a:ext cx="21042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23" name="Google Shape;1023;p24"/>
          <p:cNvSpPr txBox="1">
            <a:spLocks noGrp="1"/>
          </p:cNvSpPr>
          <p:nvPr>
            <p:ph type="subTitle" idx="6"/>
          </p:nvPr>
        </p:nvSpPr>
        <p:spPr>
          <a:xfrm>
            <a:off x="6203700" y="2691825"/>
            <a:ext cx="21042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24" name="Google Shape;1024;p24"/>
          <p:cNvSpPr/>
          <p:nvPr/>
        </p:nvSpPr>
        <p:spPr>
          <a:xfrm flipH="1">
            <a:off x="8431091" y="4608500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24"/>
          <p:cNvSpPr/>
          <p:nvPr/>
        </p:nvSpPr>
        <p:spPr>
          <a:xfrm flipH="1">
            <a:off x="6169019" y="-62905"/>
            <a:ext cx="2977156" cy="513520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24"/>
          <p:cNvSpPr/>
          <p:nvPr/>
        </p:nvSpPr>
        <p:spPr>
          <a:xfrm flipH="1">
            <a:off x="2434" y="1073915"/>
            <a:ext cx="604374" cy="2161641"/>
          </a:xfrm>
          <a:custGeom>
            <a:avLst/>
            <a:gdLst/>
            <a:ahLst/>
            <a:cxnLst/>
            <a:rect l="l" t="t" r="r" b="b"/>
            <a:pathLst>
              <a:path w="18869" h="67488" extrusionOk="0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24"/>
          <p:cNvSpPr/>
          <p:nvPr/>
        </p:nvSpPr>
        <p:spPr>
          <a:xfrm flipH="1">
            <a:off x="8685500" y="1344075"/>
            <a:ext cx="577789" cy="1900756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24"/>
          <p:cNvSpPr/>
          <p:nvPr/>
        </p:nvSpPr>
        <p:spPr>
          <a:xfrm flipH="1">
            <a:off x="2434" y="2384153"/>
            <a:ext cx="302363" cy="2759128"/>
          </a:xfrm>
          <a:custGeom>
            <a:avLst/>
            <a:gdLst/>
            <a:ahLst/>
            <a:cxnLst/>
            <a:rect l="l" t="t" r="r" b="b"/>
            <a:pathLst>
              <a:path w="9440" h="86142" fill="none" extrusionOk="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9" name="Google Shape;1029;p24"/>
          <p:cNvGrpSpPr/>
          <p:nvPr/>
        </p:nvGrpSpPr>
        <p:grpSpPr>
          <a:xfrm flipH="1">
            <a:off x="123058" y="-69083"/>
            <a:ext cx="1422164" cy="425775"/>
            <a:chOff x="7459810" y="1126912"/>
            <a:chExt cx="1422164" cy="425775"/>
          </a:xfrm>
        </p:grpSpPr>
        <p:sp>
          <p:nvSpPr>
            <p:cNvPr id="1030" name="Google Shape;1030;p24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4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4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4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4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4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4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4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4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4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4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4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4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4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4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4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4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4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4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4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24"/>
          <p:cNvGrpSpPr/>
          <p:nvPr/>
        </p:nvGrpSpPr>
        <p:grpSpPr>
          <a:xfrm flipH="1">
            <a:off x="8568622" y="1557235"/>
            <a:ext cx="426095" cy="1195007"/>
            <a:chOff x="268563" y="1557235"/>
            <a:chExt cx="426095" cy="1195007"/>
          </a:xfrm>
        </p:grpSpPr>
        <p:sp>
          <p:nvSpPr>
            <p:cNvPr id="1052" name="Google Shape;1052;p24"/>
            <p:cNvSpPr/>
            <p:nvPr/>
          </p:nvSpPr>
          <p:spPr>
            <a:xfrm>
              <a:off x="268563" y="1557235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268563" y="1784391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268563" y="2011548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268563" y="223873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268563" y="2465894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268563" y="2693050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452030" y="1557235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452030" y="1784391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452030" y="2011548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452030" y="223873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452030" y="2465894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452030" y="2693050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635466" y="1557235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635466" y="1784391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635466" y="2011548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35466" y="223873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635466" y="2465894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635466" y="2693050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24"/>
          <p:cNvGrpSpPr/>
          <p:nvPr/>
        </p:nvGrpSpPr>
        <p:grpSpPr>
          <a:xfrm flipH="1">
            <a:off x="-6" y="4351749"/>
            <a:ext cx="609243" cy="513505"/>
            <a:chOff x="4534959" y="3244799"/>
            <a:chExt cx="609243" cy="513505"/>
          </a:xfrm>
        </p:grpSpPr>
        <p:sp>
          <p:nvSpPr>
            <p:cNvPr id="1071" name="Google Shape;1071;p24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4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4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32"/>
          <p:cNvSpPr/>
          <p:nvPr/>
        </p:nvSpPr>
        <p:spPr>
          <a:xfrm>
            <a:off x="8539349" y="1073915"/>
            <a:ext cx="604374" cy="2161641"/>
          </a:xfrm>
          <a:custGeom>
            <a:avLst/>
            <a:gdLst/>
            <a:ahLst/>
            <a:cxnLst/>
            <a:rect l="l" t="t" r="r" b="b"/>
            <a:pathLst>
              <a:path w="18869" h="67488" extrusionOk="0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2" name="Google Shape;1402;p32"/>
          <p:cNvSpPr/>
          <p:nvPr/>
        </p:nvSpPr>
        <p:spPr>
          <a:xfrm>
            <a:off x="8841360" y="2384153"/>
            <a:ext cx="302363" cy="2759128"/>
          </a:xfrm>
          <a:custGeom>
            <a:avLst/>
            <a:gdLst/>
            <a:ahLst/>
            <a:cxnLst/>
            <a:rect l="l" t="t" r="r" b="b"/>
            <a:pathLst>
              <a:path w="9440" h="86142" fill="none" extrusionOk="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3" name="Google Shape;1403;p32"/>
          <p:cNvGrpSpPr/>
          <p:nvPr/>
        </p:nvGrpSpPr>
        <p:grpSpPr>
          <a:xfrm>
            <a:off x="7600935" y="-69083"/>
            <a:ext cx="1422164" cy="425775"/>
            <a:chOff x="7459810" y="1126912"/>
            <a:chExt cx="1422164" cy="425775"/>
          </a:xfrm>
        </p:grpSpPr>
        <p:sp>
          <p:nvSpPr>
            <p:cNvPr id="1404" name="Google Shape;1404;p32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2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2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2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2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2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2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2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2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2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2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2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2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2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2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2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2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2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2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2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2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5" name="Google Shape;1425;p32"/>
          <p:cNvSpPr/>
          <p:nvPr/>
        </p:nvSpPr>
        <p:spPr>
          <a:xfrm>
            <a:off x="0" y="4608500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32"/>
          <p:cNvSpPr/>
          <p:nvPr/>
        </p:nvSpPr>
        <p:spPr>
          <a:xfrm>
            <a:off x="0" y="-11105"/>
            <a:ext cx="2977156" cy="461723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32"/>
          <p:cNvSpPr/>
          <p:nvPr/>
        </p:nvSpPr>
        <p:spPr>
          <a:xfrm>
            <a:off x="-117131" y="1344075"/>
            <a:ext cx="577789" cy="1900756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8" name="Google Shape;1428;p32"/>
          <p:cNvGrpSpPr/>
          <p:nvPr/>
        </p:nvGrpSpPr>
        <p:grpSpPr>
          <a:xfrm>
            <a:off x="52909" y="4351749"/>
            <a:ext cx="609243" cy="513505"/>
            <a:chOff x="4534959" y="3244799"/>
            <a:chExt cx="609243" cy="513505"/>
          </a:xfrm>
        </p:grpSpPr>
        <p:sp>
          <p:nvSpPr>
            <p:cNvPr id="1429" name="Google Shape;1429;p32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2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2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2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2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2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2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2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2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2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2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2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dk1"/>
        </a:solidFill>
        <a:effectLst/>
      </p:bgPr>
    </p:bg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33"/>
          <p:cNvSpPr/>
          <p:nvPr/>
        </p:nvSpPr>
        <p:spPr>
          <a:xfrm rot="10800000">
            <a:off x="8428922" y="62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3" name="Google Shape;1443;p33"/>
          <p:cNvSpPr/>
          <p:nvPr/>
        </p:nvSpPr>
        <p:spPr>
          <a:xfrm rot="10800000">
            <a:off x="6164569" y="4692721"/>
            <a:ext cx="2977156" cy="465181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4" name="Google Shape;1444;p33"/>
          <p:cNvGrpSpPr/>
          <p:nvPr/>
        </p:nvGrpSpPr>
        <p:grpSpPr>
          <a:xfrm rot="10800000">
            <a:off x="8577077" y="1727818"/>
            <a:ext cx="426095" cy="1195007"/>
            <a:chOff x="268563" y="1557235"/>
            <a:chExt cx="426095" cy="1195007"/>
          </a:xfrm>
        </p:grpSpPr>
        <p:sp>
          <p:nvSpPr>
            <p:cNvPr id="1445" name="Google Shape;1445;p33"/>
            <p:cNvSpPr/>
            <p:nvPr/>
          </p:nvSpPr>
          <p:spPr>
            <a:xfrm>
              <a:off x="268563" y="1557235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3"/>
            <p:cNvSpPr/>
            <p:nvPr/>
          </p:nvSpPr>
          <p:spPr>
            <a:xfrm>
              <a:off x="268563" y="1784391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3"/>
            <p:cNvSpPr/>
            <p:nvPr/>
          </p:nvSpPr>
          <p:spPr>
            <a:xfrm>
              <a:off x="268563" y="2011548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3"/>
            <p:cNvSpPr/>
            <p:nvPr/>
          </p:nvSpPr>
          <p:spPr>
            <a:xfrm>
              <a:off x="268563" y="223873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3"/>
            <p:cNvSpPr/>
            <p:nvPr/>
          </p:nvSpPr>
          <p:spPr>
            <a:xfrm>
              <a:off x="268563" y="2465894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3"/>
            <p:cNvSpPr/>
            <p:nvPr/>
          </p:nvSpPr>
          <p:spPr>
            <a:xfrm>
              <a:off x="268563" y="2693050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3"/>
            <p:cNvSpPr/>
            <p:nvPr/>
          </p:nvSpPr>
          <p:spPr>
            <a:xfrm>
              <a:off x="452030" y="1557235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3"/>
            <p:cNvSpPr/>
            <p:nvPr/>
          </p:nvSpPr>
          <p:spPr>
            <a:xfrm>
              <a:off x="452030" y="1784391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3"/>
            <p:cNvSpPr/>
            <p:nvPr/>
          </p:nvSpPr>
          <p:spPr>
            <a:xfrm>
              <a:off x="452030" y="2011548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3"/>
            <p:cNvSpPr/>
            <p:nvPr/>
          </p:nvSpPr>
          <p:spPr>
            <a:xfrm>
              <a:off x="452030" y="223873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3"/>
            <p:cNvSpPr/>
            <p:nvPr/>
          </p:nvSpPr>
          <p:spPr>
            <a:xfrm>
              <a:off x="452030" y="2465894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3"/>
            <p:cNvSpPr/>
            <p:nvPr/>
          </p:nvSpPr>
          <p:spPr>
            <a:xfrm>
              <a:off x="452030" y="2693050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3"/>
            <p:cNvSpPr/>
            <p:nvPr/>
          </p:nvSpPr>
          <p:spPr>
            <a:xfrm>
              <a:off x="635466" y="1557235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3"/>
            <p:cNvSpPr/>
            <p:nvPr/>
          </p:nvSpPr>
          <p:spPr>
            <a:xfrm>
              <a:off x="635466" y="1784391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3"/>
            <p:cNvSpPr/>
            <p:nvPr/>
          </p:nvSpPr>
          <p:spPr>
            <a:xfrm>
              <a:off x="635466" y="2011548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3"/>
            <p:cNvSpPr/>
            <p:nvPr/>
          </p:nvSpPr>
          <p:spPr>
            <a:xfrm>
              <a:off x="635466" y="223873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3"/>
            <p:cNvSpPr/>
            <p:nvPr/>
          </p:nvSpPr>
          <p:spPr>
            <a:xfrm>
              <a:off x="635466" y="2465894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3"/>
            <p:cNvSpPr/>
            <p:nvPr/>
          </p:nvSpPr>
          <p:spPr>
            <a:xfrm>
              <a:off x="635466" y="2693050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3" name="Google Shape;1463;p33"/>
          <p:cNvGrpSpPr/>
          <p:nvPr/>
        </p:nvGrpSpPr>
        <p:grpSpPr>
          <a:xfrm rot="10800000">
            <a:off x="118623" y="4786593"/>
            <a:ext cx="1422164" cy="425775"/>
            <a:chOff x="7459810" y="1126912"/>
            <a:chExt cx="1422164" cy="425775"/>
          </a:xfrm>
        </p:grpSpPr>
        <p:sp>
          <p:nvSpPr>
            <p:cNvPr id="1464" name="Google Shape;1464;p33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3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3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3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3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3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3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3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3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3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3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3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3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3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3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3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3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3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3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3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3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5" name="Google Shape;1485;p33"/>
          <p:cNvGrpSpPr/>
          <p:nvPr/>
        </p:nvGrpSpPr>
        <p:grpSpPr>
          <a:xfrm rot="10800000">
            <a:off x="-2175" y="-98780"/>
            <a:ext cx="609243" cy="513505"/>
            <a:chOff x="4534959" y="3244799"/>
            <a:chExt cx="609243" cy="513505"/>
          </a:xfrm>
        </p:grpSpPr>
        <p:sp>
          <p:nvSpPr>
            <p:cNvPr id="1486" name="Google Shape;1486;p33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3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3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3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3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3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3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3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3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3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3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3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8" name="Google Shape;1498;p33"/>
          <p:cNvSpPr/>
          <p:nvPr/>
        </p:nvSpPr>
        <p:spPr>
          <a:xfrm rot="5400000" flipH="1">
            <a:off x="-728393" y="2314857"/>
            <a:ext cx="1793990" cy="480947"/>
          </a:xfrm>
          <a:custGeom>
            <a:avLst/>
            <a:gdLst/>
            <a:ahLst/>
            <a:cxnLst/>
            <a:rect l="l" t="t" r="r" b="b"/>
            <a:pathLst>
              <a:path w="26461" h="5737" fill="none" extrusionOk="0">
                <a:moveTo>
                  <a:pt x="26460" y="0"/>
                </a:moveTo>
                <a:lnTo>
                  <a:pt x="0" y="0"/>
                </a:lnTo>
                <a:lnTo>
                  <a:pt x="0" y="5736"/>
                </a:lnTo>
                <a:lnTo>
                  <a:pt x="26460" y="5736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layfair Display"/>
              <a:buNone/>
              <a:defRPr sz="35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Lato"/>
              <a:buChar char="■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59" r:id="rId5"/>
    <p:sldLayoutId id="2147483667" r:id="rId6"/>
    <p:sldLayoutId id="2147483670" r:id="rId7"/>
    <p:sldLayoutId id="2147483678" r:id="rId8"/>
    <p:sldLayoutId id="214748367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37"/>
          <p:cNvSpPr txBox="1">
            <a:spLocks noGrp="1"/>
          </p:cNvSpPr>
          <p:nvPr>
            <p:ph type="ctrTitle"/>
          </p:nvPr>
        </p:nvSpPr>
        <p:spPr>
          <a:xfrm>
            <a:off x="1035990" y="699542"/>
            <a:ext cx="4359000" cy="23467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Aft>
                <a:spcPts val="200"/>
              </a:spcAft>
            </a:pPr>
            <a:r>
              <a:rPr lang="ru-RU" sz="2800" dirty="0"/>
              <a:t>Юридическая ответственность за</a:t>
            </a:r>
            <a:br>
              <a:rPr lang="ru-RU" sz="2800" dirty="0"/>
            </a:br>
            <a:r>
              <a:rPr lang="ru-RU" sz="2800" dirty="0"/>
              <a:t>правонарушения и преступления в</a:t>
            </a:r>
            <a:br>
              <a:rPr lang="ru-RU" sz="2800" dirty="0"/>
            </a:br>
            <a:r>
              <a:rPr lang="ru-RU" sz="2800" dirty="0"/>
              <a:t>информационной </a:t>
            </a:r>
            <a:r>
              <a:rPr lang="ru-RU" sz="2800" dirty="0" smtClean="0"/>
              <a:t>сфере</a:t>
            </a:r>
            <a:endParaRPr sz="2800" dirty="0"/>
          </a:p>
        </p:txBody>
      </p:sp>
      <p:sp>
        <p:nvSpPr>
          <p:cNvPr id="1510" name="Google Shape;1510;p37"/>
          <p:cNvSpPr txBox="1">
            <a:spLocks noGrp="1"/>
          </p:cNvSpPr>
          <p:nvPr>
            <p:ph type="subTitle" idx="1"/>
          </p:nvPr>
        </p:nvSpPr>
        <p:spPr>
          <a:xfrm>
            <a:off x="1035990" y="3046304"/>
            <a:ext cx="4544122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Выполнили: Филатов М., Алексеев Д., </a:t>
            </a:r>
            <a:r>
              <a:rPr lang="ru-RU" dirty="0" err="1" smtClean="0"/>
              <a:t>Астратенко</a:t>
            </a:r>
            <a:r>
              <a:rPr lang="ru-RU" dirty="0" smtClean="0"/>
              <a:t> М.</a:t>
            </a:r>
            <a:endParaRPr dirty="0"/>
          </a:p>
        </p:txBody>
      </p:sp>
      <p:grpSp>
        <p:nvGrpSpPr>
          <p:cNvPr id="1511" name="Google Shape;1511;p37"/>
          <p:cNvGrpSpPr/>
          <p:nvPr/>
        </p:nvGrpSpPr>
        <p:grpSpPr>
          <a:xfrm>
            <a:off x="6004622" y="1651088"/>
            <a:ext cx="1580150" cy="1204800"/>
            <a:chOff x="3215075" y="2584600"/>
            <a:chExt cx="1580150" cy="1204800"/>
          </a:xfrm>
        </p:grpSpPr>
        <p:sp>
          <p:nvSpPr>
            <p:cNvPr id="1512" name="Google Shape;1512;p37"/>
            <p:cNvSpPr/>
            <p:nvPr/>
          </p:nvSpPr>
          <p:spPr>
            <a:xfrm>
              <a:off x="4018400" y="2757025"/>
              <a:ext cx="708650" cy="124075"/>
            </a:xfrm>
            <a:custGeom>
              <a:avLst/>
              <a:gdLst/>
              <a:ahLst/>
              <a:cxnLst/>
              <a:rect l="l" t="t" r="r" b="b"/>
              <a:pathLst>
                <a:path w="28346" h="4963" extrusionOk="0">
                  <a:moveTo>
                    <a:pt x="3237" y="0"/>
                  </a:moveTo>
                  <a:cubicBezTo>
                    <a:pt x="2171" y="0"/>
                    <a:pt x="1096" y="30"/>
                    <a:pt x="1" y="80"/>
                  </a:cubicBezTo>
                  <a:lnTo>
                    <a:pt x="1" y="3836"/>
                  </a:lnTo>
                  <a:cubicBezTo>
                    <a:pt x="1" y="3836"/>
                    <a:pt x="1657" y="2907"/>
                    <a:pt x="5325" y="2907"/>
                  </a:cubicBezTo>
                  <a:cubicBezTo>
                    <a:pt x="6780" y="2907"/>
                    <a:pt x="8551" y="3053"/>
                    <a:pt x="10661" y="3461"/>
                  </a:cubicBezTo>
                  <a:cubicBezTo>
                    <a:pt x="14451" y="4198"/>
                    <a:pt x="19448" y="4963"/>
                    <a:pt x="23099" y="4963"/>
                  </a:cubicBezTo>
                  <a:cubicBezTo>
                    <a:pt x="26212" y="4963"/>
                    <a:pt x="28346" y="4406"/>
                    <a:pt x="27915" y="2801"/>
                  </a:cubicBezTo>
                  <a:cubicBezTo>
                    <a:pt x="27866" y="2621"/>
                    <a:pt x="27706" y="2517"/>
                    <a:pt x="27547" y="2517"/>
                  </a:cubicBezTo>
                  <a:cubicBezTo>
                    <a:pt x="27446" y="2517"/>
                    <a:pt x="27345" y="2559"/>
                    <a:pt x="27272" y="2649"/>
                  </a:cubicBezTo>
                  <a:cubicBezTo>
                    <a:pt x="26798" y="3221"/>
                    <a:pt x="25762" y="4063"/>
                    <a:pt x="23771" y="4063"/>
                  </a:cubicBezTo>
                  <a:cubicBezTo>
                    <a:pt x="22690" y="4063"/>
                    <a:pt x="21326" y="3815"/>
                    <a:pt x="19618" y="3140"/>
                  </a:cubicBezTo>
                  <a:cubicBezTo>
                    <a:pt x="13449" y="703"/>
                    <a:pt x="8448" y="0"/>
                    <a:pt x="3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7"/>
            <p:cNvSpPr/>
            <p:nvPr/>
          </p:nvSpPr>
          <p:spPr>
            <a:xfrm>
              <a:off x="3309775" y="2757025"/>
              <a:ext cx="708650" cy="124075"/>
            </a:xfrm>
            <a:custGeom>
              <a:avLst/>
              <a:gdLst/>
              <a:ahLst/>
              <a:cxnLst/>
              <a:rect l="l" t="t" r="r" b="b"/>
              <a:pathLst>
                <a:path w="28346" h="4963" extrusionOk="0">
                  <a:moveTo>
                    <a:pt x="25109" y="0"/>
                  </a:moveTo>
                  <a:cubicBezTo>
                    <a:pt x="19898" y="0"/>
                    <a:pt x="14897" y="703"/>
                    <a:pt x="8728" y="3140"/>
                  </a:cubicBezTo>
                  <a:cubicBezTo>
                    <a:pt x="7020" y="3815"/>
                    <a:pt x="5657" y="4063"/>
                    <a:pt x="4575" y="4063"/>
                  </a:cubicBezTo>
                  <a:cubicBezTo>
                    <a:pt x="2584" y="4063"/>
                    <a:pt x="1548" y="3221"/>
                    <a:pt x="1074" y="2649"/>
                  </a:cubicBezTo>
                  <a:cubicBezTo>
                    <a:pt x="1001" y="2559"/>
                    <a:pt x="900" y="2517"/>
                    <a:pt x="799" y="2517"/>
                  </a:cubicBezTo>
                  <a:cubicBezTo>
                    <a:pt x="640" y="2517"/>
                    <a:pt x="481" y="2621"/>
                    <a:pt x="432" y="2801"/>
                  </a:cubicBezTo>
                  <a:cubicBezTo>
                    <a:pt x="1" y="4406"/>
                    <a:pt x="2134" y="4963"/>
                    <a:pt x="5248" y="4963"/>
                  </a:cubicBezTo>
                  <a:cubicBezTo>
                    <a:pt x="8898" y="4963"/>
                    <a:pt x="13896" y="4198"/>
                    <a:pt x="17685" y="3461"/>
                  </a:cubicBezTo>
                  <a:cubicBezTo>
                    <a:pt x="19795" y="3053"/>
                    <a:pt x="21566" y="2907"/>
                    <a:pt x="23021" y="2907"/>
                  </a:cubicBezTo>
                  <a:cubicBezTo>
                    <a:pt x="26690" y="2907"/>
                    <a:pt x="28346" y="3836"/>
                    <a:pt x="28346" y="3836"/>
                  </a:cubicBezTo>
                  <a:lnTo>
                    <a:pt x="28346" y="80"/>
                  </a:lnTo>
                  <a:cubicBezTo>
                    <a:pt x="27250" y="30"/>
                    <a:pt x="26175" y="0"/>
                    <a:pt x="25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7"/>
            <p:cNvSpPr/>
            <p:nvPr/>
          </p:nvSpPr>
          <p:spPr>
            <a:xfrm>
              <a:off x="3946150" y="2723775"/>
              <a:ext cx="139850" cy="983775"/>
            </a:xfrm>
            <a:custGeom>
              <a:avLst/>
              <a:gdLst/>
              <a:ahLst/>
              <a:cxnLst/>
              <a:rect l="l" t="t" r="r" b="b"/>
              <a:pathLst>
                <a:path w="5594" h="39351" extrusionOk="0">
                  <a:moveTo>
                    <a:pt x="2944" y="0"/>
                  </a:moveTo>
                  <a:cubicBezTo>
                    <a:pt x="2275" y="0"/>
                    <a:pt x="1722" y="527"/>
                    <a:pt x="1695" y="1196"/>
                  </a:cubicBezTo>
                  <a:lnTo>
                    <a:pt x="1669" y="1660"/>
                  </a:lnTo>
                  <a:lnTo>
                    <a:pt x="1642" y="2266"/>
                  </a:lnTo>
                  <a:lnTo>
                    <a:pt x="1517" y="4978"/>
                  </a:lnTo>
                  <a:lnTo>
                    <a:pt x="518" y="26906"/>
                  </a:lnTo>
                  <a:lnTo>
                    <a:pt x="500" y="27183"/>
                  </a:lnTo>
                  <a:lnTo>
                    <a:pt x="482" y="27611"/>
                  </a:lnTo>
                  <a:lnTo>
                    <a:pt x="446" y="28423"/>
                  </a:lnTo>
                  <a:lnTo>
                    <a:pt x="429" y="28851"/>
                  </a:lnTo>
                  <a:lnTo>
                    <a:pt x="411" y="29127"/>
                  </a:lnTo>
                  <a:lnTo>
                    <a:pt x="72" y="36487"/>
                  </a:lnTo>
                  <a:cubicBezTo>
                    <a:pt x="0" y="38048"/>
                    <a:pt x="1240" y="39351"/>
                    <a:pt x="2802" y="39351"/>
                  </a:cubicBezTo>
                  <a:cubicBezTo>
                    <a:pt x="4354" y="39351"/>
                    <a:pt x="5594" y="38057"/>
                    <a:pt x="5531" y="36514"/>
                  </a:cubicBezTo>
                  <a:lnTo>
                    <a:pt x="5255" y="29127"/>
                  </a:lnTo>
                  <a:lnTo>
                    <a:pt x="5237" y="28851"/>
                  </a:lnTo>
                  <a:lnTo>
                    <a:pt x="5228" y="28423"/>
                  </a:lnTo>
                  <a:lnTo>
                    <a:pt x="5192" y="27611"/>
                  </a:lnTo>
                  <a:lnTo>
                    <a:pt x="5175" y="27183"/>
                  </a:lnTo>
                  <a:lnTo>
                    <a:pt x="5166" y="26906"/>
                  </a:lnTo>
                  <a:lnTo>
                    <a:pt x="4345" y="4960"/>
                  </a:lnTo>
                  <a:lnTo>
                    <a:pt x="4238" y="2195"/>
                  </a:lnTo>
                  <a:lnTo>
                    <a:pt x="4220" y="1660"/>
                  </a:lnTo>
                  <a:lnTo>
                    <a:pt x="4202" y="1214"/>
                  </a:lnTo>
                  <a:cubicBezTo>
                    <a:pt x="4184" y="875"/>
                    <a:pt x="4042" y="571"/>
                    <a:pt x="3819" y="357"/>
                  </a:cubicBezTo>
                  <a:cubicBezTo>
                    <a:pt x="3587" y="134"/>
                    <a:pt x="3283" y="0"/>
                    <a:pt x="2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7"/>
            <p:cNvSpPr/>
            <p:nvPr/>
          </p:nvSpPr>
          <p:spPr>
            <a:xfrm>
              <a:off x="3965550" y="2584600"/>
              <a:ext cx="108200" cy="97725"/>
            </a:xfrm>
            <a:custGeom>
              <a:avLst/>
              <a:gdLst/>
              <a:ahLst/>
              <a:cxnLst/>
              <a:rect l="l" t="t" r="r" b="b"/>
              <a:pathLst>
                <a:path w="4328" h="3909" extrusionOk="0">
                  <a:moveTo>
                    <a:pt x="2168" y="1"/>
                  </a:moveTo>
                  <a:cubicBezTo>
                    <a:pt x="2168" y="1"/>
                    <a:pt x="0" y="3908"/>
                    <a:pt x="2168" y="3908"/>
                  </a:cubicBezTo>
                  <a:cubicBezTo>
                    <a:pt x="4327" y="3908"/>
                    <a:pt x="2168" y="1"/>
                    <a:pt x="2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7"/>
            <p:cNvSpPr/>
            <p:nvPr/>
          </p:nvSpPr>
          <p:spPr>
            <a:xfrm>
              <a:off x="3984275" y="2608475"/>
              <a:ext cx="70500" cy="63800"/>
            </a:xfrm>
            <a:custGeom>
              <a:avLst/>
              <a:gdLst/>
              <a:ahLst/>
              <a:cxnLst/>
              <a:rect l="l" t="t" r="r" b="b"/>
              <a:pathLst>
                <a:path w="2820" h="2552" extrusionOk="0">
                  <a:moveTo>
                    <a:pt x="1410" y="0"/>
                  </a:moveTo>
                  <a:cubicBezTo>
                    <a:pt x="1410" y="0"/>
                    <a:pt x="1" y="2552"/>
                    <a:pt x="1410" y="2552"/>
                  </a:cubicBezTo>
                  <a:cubicBezTo>
                    <a:pt x="2820" y="2552"/>
                    <a:pt x="141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7"/>
            <p:cNvSpPr/>
            <p:nvPr/>
          </p:nvSpPr>
          <p:spPr>
            <a:xfrm>
              <a:off x="3963550" y="2668900"/>
              <a:ext cx="109750" cy="109750"/>
            </a:xfrm>
            <a:custGeom>
              <a:avLst/>
              <a:gdLst/>
              <a:ahLst/>
              <a:cxnLst/>
              <a:rect l="l" t="t" r="r" b="b"/>
              <a:pathLst>
                <a:path w="4390" h="4390" extrusionOk="0">
                  <a:moveTo>
                    <a:pt x="2195" y="1"/>
                  </a:moveTo>
                  <a:cubicBezTo>
                    <a:pt x="981" y="1"/>
                    <a:pt x="0" y="982"/>
                    <a:pt x="0" y="2195"/>
                  </a:cubicBezTo>
                  <a:cubicBezTo>
                    <a:pt x="0" y="3409"/>
                    <a:pt x="981" y="4390"/>
                    <a:pt x="2195" y="4390"/>
                  </a:cubicBezTo>
                  <a:cubicBezTo>
                    <a:pt x="3408" y="4390"/>
                    <a:pt x="4389" y="3409"/>
                    <a:pt x="4389" y="2195"/>
                  </a:cubicBezTo>
                  <a:cubicBezTo>
                    <a:pt x="4389" y="982"/>
                    <a:pt x="3408" y="1"/>
                    <a:pt x="2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7"/>
            <p:cNvSpPr/>
            <p:nvPr/>
          </p:nvSpPr>
          <p:spPr>
            <a:xfrm>
              <a:off x="3986725" y="2692100"/>
              <a:ext cx="63375" cy="63375"/>
            </a:xfrm>
            <a:custGeom>
              <a:avLst/>
              <a:gdLst/>
              <a:ahLst/>
              <a:cxnLst/>
              <a:rect l="l" t="t" r="r" b="b"/>
              <a:pathLst>
                <a:path w="2535" h="2535" extrusionOk="0">
                  <a:moveTo>
                    <a:pt x="1268" y="1"/>
                  </a:moveTo>
                  <a:cubicBezTo>
                    <a:pt x="572" y="1"/>
                    <a:pt x="1" y="572"/>
                    <a:pt x="1" y="1267"/>
                  </a:cubicBezTo>
                  <a:cubicBezTo>
                    <a:pt x="1" y="1963"/>
                    <a:pt x="572" y="2534"/>
                    <a:pt x="1268" y="2534"/>
                  </a:cubicBezTo>
                  <a:cubicBezTo>
                    <a:pt x="1964" y="2534"/>
                    <a:pt x="2535" y="1963"/>
                    <a:pt x="2535" y="1267"/>
                  </a:cubicBezTo>
                  <a:cubicBezTo>
                    <a:pt x="2535" y="572"/>
                    <a:pt x="1964" y="1"/>
                    <a:pt x="1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7"/>
            <p:cNvSpPr/>
            <p:nvPr/>
          </p:nvSpPr>
          <p:spPr>
            <a:xfrm>
              <a:off x="4569275" y="2878100"/>
              <a:ext cx="54900" cy="54900"/>
            </a:xfrm>
            <a:custGeom>
              <a:avLst/>
              <a:gdLst/>
              <a:ahLst/>
              <a:cxnLst/>
              <a:rect l="l" t="t" r="r" b="b"/>
              <a:pathLst>
                <a:path w="2196" h="2196" extrusionOk="0">
                  <a:moveTo>
                    <a:pt x="1098" y="242"/>
                  </a:moveTo>
                  <a:cubicBezTo>
                    <a:pt x="1571" y="242"/>
                    <a:pt x="1954" y="625"/>
                    <a:pt x="1954" y="1098"/>
                  </a:cubicBezTo>
                  <a:cubicBezTo>
                    <a:pt x="1954" y="1571"/>
                    <a:pt x="1571" y="1954"/>
                    <a:pt x="1098" y="1954"/>
                  </a:cubicBezTo>
                  <a:cubicBezTo>
                    <a:pt x="625" y="1954"/>
                    <a:pt x="242" y="1571"/>
                    <a:pt x="242" y="1098"/>
                  </a:cubicBezTo>
                  <a:cubicBezTo>
                    <a:pt x="242" y="625"/>
                    <a:pt x="625" y="242"/>
                    <a:pt x="1098" y="242"/>
                  </a:cubicBezTo>
                  <a:close/>
                  <a:moveTo>
                    <a:pt x="1098" y="1"/>
                  </a:moveTo>
                  <a:cubicBezTo>
                    <a:pt x="500" y="1"/>
                    <a:pt x="1" y="491"/>
                    <a:pt x="1" y="1098"/>
                  </a:cubicBezTo>
                  <a:cubicBezTo>
                    <a:pt x="1" y="1696"/>
                    <a:pt x="500" y="2195"/>
                    <a:pt x="1098" y="2195"/>
                  </a:cubicBezTo>
                  <a:cubicBezTo>
                    <a:pt x="1705" y="2195"/>
                    <a:pt x="2195" y="1696"/>
                    <a:pt x="2195" y="1098"/>
                  </a:cubicBezTo>
                  <a:cubicBezTo>
                    <a:pt x="2195" y="491"/>
                    <a:pt x="1705" y="1"/>
                    <a:pt x="10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7"/>
            <p:cNvSpPr/>
            <p:nvPr/>
          </p:nvSpPr>
          <p:spPr>
            <a:xfrm>
              <a:off x="4435250" y="2923475"/>
              <a:ext cx="152575" cy="468050"/>
            </a:xfrm>
            <a:custGeom>
              <a:avLst/>
              <a:gdLst/>
              <a:ahLst/>
              <a:cxnLst/>
              <a:rect l="l" t="t" r="r" b="b"/>
              <a:pathLst>
                <a:path w="6103" h="18722" extrusionOk="0">
                  <a:moveTo>
                    <a:pt x="5971" y="1"/>
                  </a:moveTo>
                  <a:cubicBezTo>
                    <a:pt x="5918" y="1"/>
                    <a:pt x="5867" y="34"/>
                    <a:pt x="5852" y="86"/>
                  </a:cubicBezTo>
                  <a:lnTo>
                    <a:pt x="27" y="18570"/>
                  </a:lnTo>
                  <a:cubicBezTo>
                    <a:pt x="0" y="18633"/>
                    <a:pt x="36" y="18704"/>
                    <a:pt x="98" y="18722"/>
                  </a:cubicBezTo>
                  <a:lnTo>
                    <a:pt x="134" y="18722"/>
                  </a:lnTo>
                  <a:cubicBezTo>
                    <a:pt x="188" y="18722"/>
                    <a:pt x="241" y="18695"/>
                    <a:pt x="250" y="18642"/>
                  </a:cubicBezTo>
                  <a:lnTo>
                    <a:pt x="6084" y="157"/>
                  </a:lnTo>
                  <a:cubicBezTo>
                    <a:pt x="6102" y="95"/>
                    <a:pt x="6066" y="23"/>
                    <a:pt x="6004" y="6"/>
                  </a:cubicBezTo>
                  <a:cubicBezTo>
                    <a:pt x="5993" y="2"/>
                    <a:pt x="5982" y="1"/>
                    <a:pt x="5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7"/>
            <p:cNvSpPr/>
            <p:nvPr/>
          </p:nvSpPr>
          <p:spPr>
            <a:xfrm>
              <a:off x="4604300" y="2925050"/>
              <a:ext cx="152575" cy="468050"/>
            </a:xfrm>
            <a:custGeom>
              <a:avLst/>
              <a:gdLst/>
              <a:ahLst/>
              <a:cxnLst/>
              <a:rect l="l" t="t" r="r" b="b"/>
              <a:pathLst>
                <a:path w="6103" h="18722" extrusionOk="0">
                  <a:moveTo>
                    <a:pt x="135" y="0"/>
                  </a:moveTo>
                  <a:cubicBezTo>
                    <a:pt x="123" y="0"/>
                    <a:pt x="111" y="2"/>
                    <a:pt x="98" y="5"/>
                  </a:cubicBezTo>
                  <a:cubicBezTo>
                    <a:pt x="36" y="23"/>
                    <a:pt x="0" y="94"/>
                    <a:pt x="27" y="157"/>
                  </a:cubicBezTo>
                  <a:lnTo>
                    <a:pt x="5853" y="18641"/>
                  </a:lnTo>
                  <a:cubicBezTo>
                    <a:pt x="5870" y="18695"/>
                    <a:pt x="5915" y="18721"/>
                    <a:pt x="5968" y="18721"/>
                  </a:cubicBezTo>
                  <a:lnTo>
                    <a:pt x="6004" y="18721"/>
                  </a:lnTo>
                  <a:cubicBezTo>
                    <a:pt x="6067" y="18703"/>
                    <a:pt x="6102" y="18632"/>
                    <a:pt x="6084" y="18570"/>
                  </a:cubicBezTo>
                  <a:lnTo>
                    <a:pt x="250" y="85"/>
                  </a:lnTo>
                  <a:cubicBezTo>
                    <a:pt x="235" y="34"/>
                    <a:pt x="190" y="0"/>
                    <a:pt x="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7"/>
            <p:cNvSpPr/>
            <p:nvPr/>
          </p:nvSpPr>
          <p:spPr>
            <a:xfrm>
              <a:off x="4593825" y="2926950"/>
              <a:ext cx="6025" cy="464575"/>
            </a:xfrm>
            <a:custGeom>
              <a:avLst/>
              <a:gdLst/>
              <a:ahLst/>
              <a:cxnLst/>
              <a:rect l="l" t="t" r="r" b="b"/>
              <a:pathLst>
                <a:path w="241" h="18583" extrusionOk="0">
                  <a:moveTo>
                    <a:pt x="116" y="0"/>
                  </a:moveTo>
                  <a:cubicBezTo>
                    <a:pt x="54" y="0"/>
                    <a:pt x="0" y="54"/>
                    <a:pt x="0" y="116"/>
                  </a:cubicBezTo>
                  <a:lnTo>
                    <a:pt x="0" y="18467"/>
                  </a:lnTo>
                  <a:cubicBezTo>
                    <a:pt x="0" y="18529"/>
                    <a:pt x="54" y="18583"/>
                    <a:pt x="116" y="18583"/>
                  </a:cubicBezTo>
                  <a:cubicBezTo>
                    <a:pt x="187" y="18583"/>
                    <a:pt x="241" y="18529"/>
                    <a:pt x="241" y="18467"/>
                  </a:cubicBezTo>
                  <a:lnTo>
                    <a:pt x="241" y="116"/>
                  </a:lnTo>
                  <a:cubicBezTo>
                    <a:pt x="241" y="54"/>
                    <a:pt x="187" y="0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7"/>
            <p:cNvSpPr/>
            <p:nvPr/>
          </p:nvSpPr>
          <p:spPr>
            <a:xfrm>
              <a:off x="4399100" y="3371425"/>
              <a:ext cx="396125" cy="163300"/>
            </a:xfrm>
            <a:custGeom>
              <a:avLst/>
              <a:gdLst/>
              <a:ahLst/>
              <a:cxnLst/>
              <a:rect l="l" t="t" r="r" b="b"/>
              <a:pathLst>
                <a:path w="15845" h="6532" extrusionOk="0">
                  <a:moveTo>
                    <a:pt x="1" y="1"/>
                  </a:moveTo>
                  <a:cubicBezTo>
                    <a:pt x="724" y="3721"/>
                    <a:pt x="3989" y="6531"/>
                    <a:pt x="7923" y="6531"/>
                  </a:cubicBezTo>
                  <a:cubicBezTo>
                    <a:pt x="11848" y="6531"/>
                    <a:pt x="15122" y="3721"/>
                    <a:pt x="15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7"/>
            <p:cNvSpPr/>
            <p:nvPr/>
          </p:nvSpPr>
          <p:spPr>
            <a:xfrm>
              <a:off x="4399100" y="3371425"/>
              <a:ext cx="396125" cy="163300"/>
            </a:xfrm>
            <a:custGeom>
              <a:avLst/>
              <a:gdLst/>
              <a:ahLst/>
              <a:cxnLst/>
              <a:rect l="l" t="t" r="r" b="b"/>
              <a:pathLst>
                <a:path w="15845" h="6532" extrusionOk="0">
                  <a:moveTo>
                    <a:pt x="13722" y="1"/>
                  </a:moveTo>
                  <a:cubicBezTo>
                    <a:pt x="11619" y="2133"/>
                    <a:pt x="9394" y="2844"/>
                    <a:pt x="7361" y="2844"/>
                  </a:cubicBezTo>
                  <a:cubicBezTo>
                    <a:pt x="3296" y="2844"/>
                    <a:pt x="1" y="1"/>
                    <a:pt x="1" y="1"/>
                  </a:cubicBezTo>
                  <a:lnTo>
                    <a:pt x="1" y="1"/>
                  </a:lnTo>
                  <a:cubicBezTo>
                    <a:pt x="724" y="3721"/>
                    <a:pt x="3989" y="6531"/>
                    <a:pt x="7923" y="6531"/>
                  </a:cubicBezTo>
                  <a:cubicBezTo>
                    <a:pt x="11848" y="6531"/>
                    <a:pt x="15122" y="3721"/>
                    <a:pt x="15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7"/>
            <p:cNvSpPr/>
            <p:nvPr/>
          </p:nvSpPr>
          <p:spPr>
            <a:xfrm>
              <a:off x="3385450" y="2878100"/>
              <a:ext cx="54900" cy="54900"/>
            </a:xfrm>
            <a:custGeom>
              <a:avLst/>
              <a:gdLst/>
              <a:ahLst/>
              <a:cxnLst/>
              <a:rect l="l" t="t" r="r" b="b"/>
              <a:pathLst>
                <a:path w="2196" h="2196" extrusionOk="0">
                  <a:moveTo>
                    <a:pt x="1098" y="242"/>
                  </a:moveTo>
                  <a:cubicBezTo>
                    <a:pt x="1571" y="242"/>
                    <a:pt x="1955" y="625"/>
                    <a:pt x="1955" y="1098"/>
                  </a:cubicBezTo>
                  <a:cubicBezTo>
                    <a:pt x="1955" y="1571"/>
                    <a:pt x="1571" y="1954"/>
                    <a:pt x="1098" y="1954"/>
                  </a:cubicBezTo>
                  <a:cubicBezTo>
                    <a:pt x="625" y="1954"/>
                    <a:pt x="242" y="1571"/>
                    <a:pt x="242" y="1098"/>
                  </a:cubicBezTo>
                  <a:cubicBezTo>
                    <a:pt x="242" y="625"/>
                    <a:pt x="625" y="242"/>
                    <a:pt x="1098" y="242"/>
                  </a:cubicBezTo>
                  <a:close/>
                  <a:moveTo>
                    <a:pt x="1098" y="1"/>
                  </a:moveTo>
                  <a:cubicBezTo>
                    <a:pt x="491" y="1"/>
                    <a:pt x="1" y="491"/>
                    <a:pt x="1" y="1098"/>
                  </a:cubicBezTo>
                  <a:cubicBezTo>
                    <a:pt x="1" y="1696"/>
                    <a:pt x="491" y="2195"/>
                    <a:pt x="1098" y="2195"/>
                  </a:cubicBezTo>
                  <a:cubicBezTo>
                    <a:pt x="1705" y="2195"/>
                    <a:pt x="2195" y="1696"/>
                    <a:pt x="2195" y="1098"/>
                  </a:cubicBezTo>
                  <a:cubicBezTo>
                    <a:pt x="2195" y="491"/>
                    <a:pt x="1705" y="1"/>
                    <a:pt x="10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7"/>
            <p:cNvSpPr/>
            <p:nvPr/>
          </p:nvSpPr>
          <p:spPr>
            <a:xfrm>
              <a:off x="3251425" y="2923475"/>
              <a:ext cx="152575" cy="468050"/>
            </a:xfrm>
            <a:custGeom>
              <a:avLst/>
              <a:gdLst/>
              <a:ahLst/>
              <a:cxnLst/>
              <a:rect l="l" t="t" r="r" b="b"/>
              <a:pathLst>
                <a:path w="6103" h="18722" extrusionOk="0">
                  <a:moveTo>
                    <a:pt x="5963" y="1"/>
                  </a:moveTo>
                  <a:cubicBezTo>
                    <a:pt x="5912" y="1"/>
                    <a:pt x="5867" y="34"/>
                    <a:pt x="5852" y="86"/>
                  </a:cubicBezTo>
                  <a:lnTo>
                    <a:pt x="18" y="18570"/>
                  </a:lnTo>
                  <a:cubicBezTo>
                    <a:pt x="0" y="18633"/>
                    <a:pt x="36" y="18704"/>
                    <a:pt x="98" y="18722"/>
                  </a:cubicBezTo>
                  <a:lnTo>
                    <a:pt x="134" y="18722"/>
                  </a:lnTo>
                  <a:cubicBezTo>
                    <a:pt x="188" y="18722"/>
                    <a:pt x="232" y="18695"/>
                    <a:pt x="250" y="18642"/>
                  </a:cubicBezTo>
                  <a:lnTo>
                    <a:pt x="6075" y="157"/>
                  </a:lnTo>
                  <a:cubicBezTo>
                    <a:pt x="6102" y="95"/>
                    <a:pt x="6067" y="23"/>
                    <a:pt x="5995" y="6"/>
                  </a:cubicBezTo>
                  <a:cubicBezTo>
                    <a:pt x="5984" y="2"/>
                    <a:pt x="5973" y="1"/>
                    <a:pt x="5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7"/>
            <p:cNvSpPr/>
            <p:nvPr/>
          </p:nvSpPr>
          <p:spPr>
            <a:xfrm>
              <a:off x="3420475" y="2925050"/>
              <a:ext cx="152575" cy="468050"/>
            </a:xfrm>
            <a:custGeom>
              <a:avLst/>
              <a:gdLst/>
              <a:ahLst/>
              <a:cxnLst/>
              <a:rect l="l" t="t" r="r" b="b"/>
              <a:pathLst>
                <a:path w="6103" h="18722" extrusionOk="0">
                  <a:moveTo>
                    <a:pt x="132" y="0"/>
                  </a:moveTo>
                  <a:cubicBezTo>
                    <a:pt x="121" y="0"/>
                    <a:pt x="109" y="2"/>
                    <a:pt x="99" y="5"/>
                  </a:cubicBezTo>
                  <a:cubicBezTo>
                    <a:pt x="36" y="23"/>
                    <a:pt x="0" y="94"/>
                    <a:pt x="18" y="157"/>
                  </a:cubicBezTo>
                  <a:lnTo>
                    <a:pt x="5844" y="18641"/>
                  </a:lnTo>
                  <a:cubicBezTo>
                    <a:pt x="5862" y="18695"/>
                    <a:pt x="5915" y="18721"/>
                    <a:pt x="5960" y="18721"/>
                  </a:cubicBezTo>
                  <a:lnTo>
                    <a:pt x="5995" y="18721"/>
                  </a:lnTo>
                  <a:cubicBezTo>
                    <a:pt x="6067" y="18703"/>
                    <a:pt x="6102" y="18632"/>
                    <a:pt x="6076" y="18570"/>
                  </a:cubicBezTo>
                  <a:lnTo>
                    <a:pt x="250" y="85"/>
                  </a:lnTo>
                  <a:cubicBezTo>
                    <a:pt x="235" y="34"/>
                    <a:pt x="184" y="0"/>
                    <a:pt x="1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7"/>
            <p:cNvSpPr/>
            <p:nvPr/>
          </p:nvSpPr>
          <p:spPr>
            <a:xfrm>
              <a:off x="3410000" y="2926950"/>
              <a:ext cx="6025" cy="464575"/>
            </a:xfrm>
            <a:custGeom>
              <a:avLst/>
              <a:gdLst/>
              <a:ahLst/>
              <a:cxnLst/>
              <a:rect l="l" t="t" r="r" b="b"/>
              <a:pathLst>
                <a:path w="241" h="18583" extrusionOk="0">
                  <a:moveTo>
                    <a:pt x="116" y="0"/>
                  </a:moveTo>
                  <a:cubicBezTo>
                    <a:pt x="54" y="0"/>
                    <a:pt x="0" y="54"/>
                    <a:pt x="0" y="116"/>
                  </a:cubicBezTo>
                  <a:lnTo>
                    <a:pt x="0" y="18467"/>
                  </a:lnTo>
                  <a:cubicBezTo>
                    <a:pt x="0" y="18529"/>
                    <a:pt x="54" y="18583"/>
                    <a:pt x="116" y="18583"/>
                  </a:cubicBezTo>
                  <a:cubicBezTo>
                    <a:pt x="187" y="18583"/>
                    <a:pt x="241" y="18529"/>
                    <a:pt x="241" y="18467"/>
                  </a:cubicBezTo>
                  <a:lnTo>
                    <a:pt x="241" y="116"/>
                  </a:lnTo>
                  <a:cubicBezTo>
                    <a:pt x="241" y="54"/>
                    <a:pt x="187" y="0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7"/>
            <p:cNvSpPr/>
            <p:nvPr/>
          </p:nvSpPr>
          <p:spPr>
            <a:xfrm>
              <a:off x="3215075" y="3371425"/>
              <a:ext cx="396325" cy="163300"/>
            </a:xfrm>
            <a:custGeom>
              <a:avLst/>
              <a:gdLst/>
              <a:ahLst/>
              <a:cxnLst/>
              <a:rect l="l" t="t" r="r" b="b"/>
              <a:pathLst>
                <a:path w="15853" h="6532" extrusionOk="0">
                  <a:moveTo>
                    <a:pt x="0" y="1"/>
                  </a:moveTo>
                  <a:cubicBezTo>
                    <a:pt x="723" y="3721"/>
                    <a:pt x="3997" y="6531"/>
                    <a:pt x="7931" y="6531"/>
                  </a:cubicBezTo>
                  <a:cubicBezTo>
                    <a:pt x="11856" y="6531"/>
                    <a:pt x="15130" y="3721"/>
                    <a:pt x="15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7"/>
            <p:cNvSpPr/>
            <p:nvPr/>
          </p:nvSpPr>
          <p:spPr>
            <a:xfrm>
              <a:off x="3215075" y="3371425"/>
              <a:ext cx="396325" cy="163300"/>
            </a:xfrm>
            <a:custGeom>
              <a:avLst/>
              <a:gdLst/>
              <a:ahLst/>
              <a:cxnLst/>
              <a:rect l="l" t="t" r="r" b="b"/>
              <a:pathLst>
                <a:path w="15853" h="6532" extrusionOk="0">
                  <a:moveTo>
                    <a:pt x="13730" y="1"/>
                  </a:moveTo>
                  <a:cubicBezTo>
                    <a:pt x="11627" y="2133"/>
                    <a:pt x="9401" y="2844"/>
                    <a:pt x="7367" y="2844"/>
                  </a:cubicBezTo>
                  <a:cubicBezTo>
                    <a:pt x="3299" y="2844"/>
                    <a:pt x="0" y="1"/>
                    <a:pt x="0" y="1"/>
                  </a:cubicBezTo>
                  <a:lnTo>
                    <a:pt x="0" y="1"/>
                  </a:lnTo>
                  <a:cubicBezTo>
                    <a:pt x="723" y="3721"/>
                    <a:pt x="3997" y="6531"/>
                    <a:pt x="7931" y="6531"/>
                  </a:cubicBezTo>
                  <a:cubicBezTo>
                    <a:pt x="11856" y="6531"/>
                    <a:pt x="15130" y="3721"/>
                    <a:pt x="158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7"/>
            <p:cNvSpPr/>
            <p:nvPr/>
          </p:nvSpPr>
          <p:spPr>
            <a:xfrm>
              <a:off x="3957300" y="3414025"/>
              <a:ext cx="119575" cy="20325"/>
            </a:xfrm>
            <a:custGeom>
              <a:avLst/>
              <a:gdLst/>
              <a:ahLst/>
              <a:cxnLst/>
              <a:rect l="l" t="t" r="r" b="b"/>
              <a:pathLst>
                <a:path w="4783" h="813" extrusionOk="0">
                  <a:moveTo>
                    <a:pt x="36" y="1"/>
                  </a:moveTo>
                  <a:lnTo>
                    <a:pt x="0" y="813"/>
                  </a:lnTo>
                  <a:lnTo>
                    <a:pt x="4782" y="813"/>
                  </a:lnTo>
                  <a:lnTo>
                    <a:pt x="47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7"/>
            <p:cNvSpPr/>
            <p:nvPr/>
          </p:nvSpPr>
          <p:spPr>
            <a:xfrm>
              <a:off x="3958625" y="3396425"/>
              <a:ext cx="116900" cy="6925"/>
            </a:xfrm>
            <a:custGeom>
              <a:avLst/>
              <a:gdLst/>
              <a:ahLst/>
              <a:cxnLst/>
              <a:rect l="l" t="t" r="r" b="b"/>
              <a:pathLst>
                <a:path w="4676" h="277" extrusionOk="0">
                  <a:moveTo>
                    <a:pt x="19" y="0"/>
                  </a:moveTo>
                  <a:lnTo>
                    <a:pt x="1" y="277"/>
                  </a:lnTo>
                  <a:lnTo>
                    <a:pt x="4676" y="277"/>
                  </a:lnTo>
                  <a:lnTo>
                    <a:pt x="46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7"/>
            <p:cNvSpPr/>
            <p:nvPr/>
          </p:nvSpPr>
          <p:spPr>
            <a:xfrm>
              <a:off x="3956400" y="3445025"/>
              <a:ext cx="121125" cy="6950"/>
            </a:xfrm>
            <a:custGeom>
              <a:avLst/>
              <a:gdLst/>
              <a:ahLst/>
              <a:cxnLst/>
              <a:rect l="l" t="t" r="r" b="b"/>
              <a:pathLst>
                <a:path w="4845" h="278" extrusionOk="0">
                  <a:moveTo>
                    <a:pt x="19" y="1"/>
                  </a:moveTo>
                  <a:lnTo>
                    <a:pt x="1" y="277"/>
                  </a:lnTo>
                  <a:lnTo>
                    <a:pt x="4845" y="277"/>
                  </a:lnTo>
                  <a:lnTo>
                    <a:pt x="4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7"/>
            <p:cNvSpPr/>
            <p:nvPr/>
          </p:nvSpPr>
          <p:spPr>
            <a:xfrm>
              <a:off x="3600450" y="3635500"/>
              <a:ext cx="838375" cy="105725"/>
            </a:xfrm>
            <a:custGeom>
              <a:avLst/>
              <a:gdLst/>
              <a:ahLst/>
              <a:cxnLst/>
              <a:rect l="l" t="t" r="r" b="b"/>
              <a:pathLst>
                <a:path w="33535" h="4229" extrusionOk="0">
                  <a:moveTo>
                    <a:pt x="4220" y="0"/>
                  </a:moveTo>
                  <a:cubicBezTo>
                    <a:pt x="3061" y="0"/>
                    <a:pt x="1999" y="473"/>
                    <a:pt x="1241" y="1240"/>
                  </a:cubicBezTo>
                  <a:cubicBezTo>
                    <a:pt x="625" y="1856"/>
                    <a:pt x="197" y="2659"/>
                    <a:pt x="54" y="3560"/>
                  </a:cubicBezTo>
                  <a:cubicBezTo>
                    <a:pt x="19" y="3774"/>
                    <a:pt x="1" y="3997"/>
                    <a:pt x="1" y="4229"/>
                  </a:cubicBezTo>
                  <a:lnTo>
                    <a:pt x="33535" y="4229"/>
                  </a:lnTo>
                  <a:cubicBezTo>
                    <a:pt x="33535" y="3997"/>
                    <a:pt x="33508" y="3774"/>
                    <a:pt x="33481" y="3560"/>
                  </a:cubicBezTo>
                  <a:cubicBezTo>
                    <a:pt x="33160" y="1544"/>
                    <a:pt x="31412" y="0"/>
                    <a:pt x="29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7"/>
            <p:cNvSpPr/>
            <p:nvPr/>
          </p:nvSpPr>
          <p:spPr>
            <a:xfrm>
              <a:off x="3557625" y="3741200"/>
              <a:ext cx="922475" cy="48200"/>
            </a:xfrm>
            <a:custGeom>
              <a:avLst/>
              <a:gdLst/>
              <a:ahLst/>
              <a:cxnLst/>
              <a:rect l="l" t="t" r="r" b="b"/>
              <a:pathLst>
                <a:path w="36899" h="1928" extrusionOk="0">
                  <a:moveTo>
                    <a:pt x="964" y="1"/>
                  </a:moveTo>
                  <a:cubicBezTo>
                    <a:pt x="429" y="1"/>
                    <a:pt x="1" y="429"/>
                    <a:pt x="1" y="964"/>
                  </a:cubicBezTo>
                  <a:cubicBezTo>
                    <a:pt x="1" y="1491"/>
                    <a:pt x="429" y="1928"/>
                    <a:pt x="964" y="1928"/>
                  </a:cubicBezTo>
                  <a:lnTo>
                    <a:pt x="35935" y="1928"/>
                  </a:lnTo>
                  <a:cubicBezTo>
                    <a:pt x="36470" y="1928"/>
                    <a:pt x="36898" y="1491"/>
                    <a:pt x="36898" y="964"/>
                  </a:cubicBezTo>
                  <a:cubicBezTo>
                    <a:pt x="36898" y="429"/>
                    <a:pt x="36470" y="1"/>
                    <a:pt x="359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7"/>
            <p:cNvSpPr/>
            <p:nvPr/>
          </p:nvSpPr>
          <p:spPr>
            <a:xfrm>
              <a:off x="3600450" y="3724475"/>
              <a:ext cx="838150" cy="16750"/>
            </a:xfrm>
            <a:custGeom>
              <a:avLst/>
              <a:gdLst/>
              <a:ahLst/>
              <a:cxnLst/>
              <a:rect l="l" t="t" r="r" b="b"/>
              <a:pathLst>
                <a:path w="33526" h="670" extrusionOk="0">
                  <a:moveTo>
                    <a:pt x="54" y="1"/>
                  </a:moveTo>
                  <a:lnTo>
                    <a:pt x="1" y="670"/>
                  </a:lnTo>
                  <a:lnTo>
                    <a:pt x="33526" y="670"/>
                  </a:lnTo>
                  <a:cubicBezTo>
                    <a:pt x="33526" y="438"/>
                    <a:pt x="33508" y="215"/>
                    <a:pt x="33481" y="1"/>
                  </a:cubicBezTo>
                  <a:close/>
                </a:path>
              </a:pathLst>
            </a:custGeom>
            <a:solidFill>
              <a:schemeClr val="dk2">
                <a:alpha val="28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7" name="Google Shape;1537;p37"/>
          <p:cNvGrpSpPr/>
          <p:nvPr/>
        </p:nvGrpSpPr>
        <p:grpSpPr>
          <a:xfrm>
            <a:off x="6063272" y="2855863"/>
            <a:ext cx="1738725" cy="636550"/>
            <a:chOff x="3273725" y="3789375"/>
            <a:chExt cx="1738725" cy="636550"/>
          </a:xfrm>
        </p:grpSpPr>
        <p:sp>
          <p:nvSpPr>
            <p:cNvPr id="1538" name="Google Shape;1538;p37"/>
            <p:cNvSpPr/>
            <p:nvPr/>
          </p:nvSpPr>
          <p:spPr>
            <a:xfrm>
              <a:off x="3273725" y="4335575"/>
              <a:ext cx="1738725" cy="90350"/>
            </a:xfrm>
            <a:custGeom>
              <a:avLst/>
              <a:gdLst/>
              <a:ahLst/>
              <a:cxnLst/>
              <a:rect l="l" t="t" r="r" b="b"/>
              <a:pathLst>
                <a:path w="69549" h="3614" extrusionOk="0">
                  <a:moveTo>
                    <a:pt x="34775" y="0"/>
                  </a:moveTo>
                  <a:cubicBezTo>
                    <a:pt x="15568" y="0"/>
                    <a:pt x="0" y="812"/>
                    <a:pt x="0" y="1802"/>
                  </a:cubicBezTo>
                  <a:cubicBezTo>
                    <a:pt x="0" y="2802"/>
                    <a:pt x="15568" y="3613"/>
                    <a:pt x="34775" y="3613"/>
                  </a:cubicBezTo>
                  <a:cubicBezTo>
                    <a:pt x="53982" y="3613"/>
                    <a:pt x="69549" y="2802"/>
                    <a:pt x="69549" y="1802"/>
                  </a:cubicBezTo>
                  <a:cubicBezTo>
                    <a:pt x="69549" y="812"/>
                    <a:pt x="53982" y="0"/>
                    <a:pt x="347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7"/>
            <p:cNvSpPr/>
            <p:nvPr/>
          </p:nvSpPr>
          <p:spPr>
            <a:xfrm>
              <a:off x="3427375" y="4089575"/>
              <a:ext cx="811850" cy="300450"/>
            </a:xfrm>
            <a:custGeom>
              <a:avLst/>
              <a:gdLst/>
              <a:ahLst/>
              <a:cxnLst/>
              <a:rect l="l" t="t" r="r" b="b"/>
              <a:pathLst>
                <a:path w="32474" h="12018" extrusionOk="0">
                  <a:moveTo>
                    <a:pt x="1402" y="1"/>
                  </a:moveTo>
                  <a:cubicBezTo>
                    <a:pt x="1" y="4006"/>
                    <a:pt x="1" y="8012"/>
                    <a:pt x="1402" y="12017"/>
                  </a:cubicBezTo>
                  <a:lnTo>
                    <a:pt x="32474" y="12017"/>
                  </a:lnTo>
                  <a:lnTo>
                    <a:pt x="324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7"/>
            <p:cNvSpPr/>
            <p:nvPr/>
          </p:nvSpPr>
          <p:spPr>
            <a:xfrm>
              <a:off x="3427375" y="4089575"/>
              <a:ext cx="79875" cy="300450"/>
            </a:xfrm>
            <a:custGeom>
              <a:avLst/>
              <a:gdLst/>
              <a:ahLst/>
              <a:cxnLst/>
              <a:rect l="l" t="t" r="r" b="b"/>
              <a:pathLst>
                <a:path w="3195" h="12018" extrusionOk="0">
                  <a:moveTo>
                    <a:pt x="1402" y="1"/>
                  </a:moveTo>
                  <a:cubicBezTo>
                    <a:pt x="1" y="4006"/>
                    <a:pt x="1" y="8012"/>
                    <a:pt x="1402" y="12017"/>
                  </a:cubicBezTo>
                  <a:lnTo>
                    <a:pt x="3088" y="12017"/>
                  </a:lnTo>
                  <a:cubicBezTo>
                    <a:pt x="1848" y="8012"/>
                    <a:pt x="1883" y="4006"/>
                    <a:pt x="3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7"/>
            <p:cNvSpPr/>
            <p:nvPr/>
          </p:nvSpPr>
          <p:spPr>
            <a:xfrm>
              <a:off x="3492725" y="4089575"/>
              <a:ext cx="46200" cy="300450"/>
            </a:xfrm>
            <a:custGeom>
              <a:avLst/>
              <a:gdLst/>
              <a:ahLst/>
              <a:cxnLst/>
              <a:rect l="l" t="t" r="r" b="b"/>
              <a:pathLst>
                <a:path w="1848" h="12018" extrusionOk="0">
                  <a:moveTo>
                    <a:pt x="1393" y="1"/>
                  </a:moveTo>
                  <a:cubicBezTo>
                    <a:pt x="1" y="4006"/>
                    <a:pt x="1" y="8012"/>
                    <a:pt x="1393" y="12017"/>
                  </a:cubicBezTo>
                  <a:lnTo>
                    <a:pt x="1847" y="12017"/>
                  </a:lnTo>
                  <a:cubicBezTo>
                    <a:pt x="509" y="8012"/>
                    <a:pt x="491" y="4006"/>
                    <a:pt x="18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7"/>
            <p:cNvSpPr/>
            <p:nvPr/>
          </p:nvSpPr>
          <p:spPr>
            <a:xfrm>
              <a:off x="4076400" y="4089575"/>
              <a:ext cx="45950" cy="300450"/>
            </a:xfrm>
            <a:custGeom>
              <a:avLst/>
              <a:gdLst/>
              <a:ahLst/>
              <a:cxnLst/>
              <a:rect l="l" t="t" r="r" b="b"/>
              <a:pathLst>
                <a:path w="1838" h="12018" extrusionOk="0">
                  <a:moveTo>
                    <a:pt x="1392" y="1"/>
                  </a:moveTo>
                  <a:cubicBezTo>
                    <a:pt x="0" y="4006"/>
                    <a:pt x="0" y="8012"/>
                    <a:pt x="1392" y="12017"/>
                  </a:cubicBezTo>
                  <a:lnTo>
                    <a:pt x="1838" y="12017"/>
                  </a:lnTo>
                  <a:cubicBezTo>
                    <a:pt x="500" y="8012"/>
                    <a:pt x="491" y="4006"/>
                    <a:pt x="1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7"/>
            <p:cNvSpPr/>
            <p:nvPr/>
          </p:nvSpPr>
          <p:spPr>
            <a:xfrm>
              <a:off x="4187025" y="4357200"/>
              <a:ext cx="650575" cy="32825"/>
            </a:xfrm>
            <a:custGeom>
              <a:avLst/>
              <a:gdLst/>
              <a:ahLst/>
              <a:cxnLst/>
              <a:rect l="l" t="t" r="r" b="b"/>
              <a:pathLst>
                <a:path w="26023" h="1313" extrusionOk="0">
                  <a:moveTo>
                    <a:pt x="0" y="1"/>
                  </a:moveTo>
                  <a:lnTo>
                    <a:pt x="0" y="1312"/>
                  </a:lnTo>
                  <a:lnTo>
                    <a:pt x="26023" y="1312"/>
                  </a:lnTo>
                  <a:lnTo>
                    <a:pt x="26023" y="1"/>
                  </a:lnTo>
                  <a:close/>
                </a:path>
              </a:pathLst>
            </a:custGeom>
            <a:solidFill>
              <a:srgbClr val="FF95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7"/>
            <p:cNvSpPr/>
            <p:nvPr/>
          </p:nvSpPr>
          <p:spPr>
            <a:xfrm>
              <a:off x="4196825" y="4122350"/>
              <a:ext cx="619150" cy="234875"/>
            </a:xfrm>
            <a:custGeom>
              <a:avLst/>
              <a:gdLst/>
              <a:ahLst/>
              <a:cxnLst/>
              <a:rect l="l" t="t" r="r" b="b"/>
              <a:pathLst>
                <a:path w="24766" h="9395" extrusionOk="0">
                  <a:moveTo>
                    <a:pt x="1062" y="1"/>
                  </a:moveTo>
                  <a:cubicBezTo>
                    <a:pt x="1" y="3132"/>
                    <a:pt x="1" y="6263"/>
                    <a:pt x="1062" y="9395"/>
                  </a:cubicBezTo>
                  <a:lnTo>
                    <a:pt x="24765" y="9395"/>
                  </a:lnTo>
                  <a:cubicBezTo>
                    <a:pt x="24578" y="8904"/>
                    <a:pt x="24426" y="8405"/>
                    <a:pt x="24301" y="7905"/>
                  </a:cubicBezTo>
                  <a:cubicBezTo>
                    <a:pt x="24293" y="7851"/>
                    <a:pt x="24275" y="7789"/>
                    <a:pt x="24266" y="7735"/>
                  </a:cubicBezTo>
                  <a:cubicBezTo>
                    <a:pt x="24150" y="7272"/>
                    <a:pt x="24070" y="6808"/>
                    <a:pt x="24007" y="6344"/>
                  </a:cubicBezTo>
                  <a:cubicBezTo>
                    <a:pt x="23998" y="6290"/>
                    <a:pt x="23989" y="6237"/>
                    <a:pt x="23989" y="6174"/>
                  </a:cubicBezTo>
                  <a:cubicBezTo>
                    <a:pt x="23927" y="5710"/>
                    <a:pt x="23900" y="5246"/>
                    <a:pt x="23900" y="4783"/>
                  </a:cubicBezTo>
                  <a:cubicBezTo>
                    <a:pt x="23900" y="4729"/>
                    <a:pt x="23900" y="4676"/>
                    <a:pt x="23900" y="4613"/>
                  </a:cubicBezTo>
                  <a:cubicBezTo>
                    <a:pt x="23900" y="4149"/>
                    <a:pt x="23927" y="3685"/>
                    <a:pt x="23989" y="3221"/>
                  </a:cubicBezTo>
                  <a:cubicBezTo>
                    <a:pt x="23989" y="3168"/>
                    <a:pt x="23998" y="3114"/>
                    <a:pt x="24007" y="3052"/>
                  </a:cubicBezTo>
                  <a:cubicBezTo>
                    <a:pt x="24070" y="2588"/>
                    <a:pt x="24150" y="2124"/>
                    <a:pt x="24266" y="1660"/>
                  </a:cubicBezTo>
                  <a:cubicBezTo>
                    <a:pt x="24275" y="1607"/>
                    <a:pt x="24293" y="1544"/>
                    <a:pt x="24301" y="1491"/>
                  </a:cubicBezTo>
                  <a:cubicBezTo>
                    <a:pt x="24426" y="991"/>
                    <a:pt x="24578" y="492"/>
                    <a:pt x="24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7"/>
            <p:cNvSpPr/>
            <p:nvPr/>
          </p:nvSpPr>
          <p:spPr>
            <a:xfrm>
              <a:off x="4223375" y="4122350"/>
              <a:ext cx="592600" cy="234875"/>
            </a:xfrm>
            <a:custGeom>
              <a:avLst/>
              <a:gdLst/>
              <a:ahLst/>
              <a:cxnLst/>
              <a:rect l="l" t="t" r="r" b="b"/>
              <a:pathLst>
                <a:path w="23704" h="9395" extrusionOk="0">
                  <a:moveTo>
                    <a:pt x="0" y="1"/>
                  </a:moveTo>
                  <a:cubicBezTo>
                    <a:pt x="0" y="1"/>
                    <a:pt x="13301" y="3141"/>
                    <a:pt x="20019" y="9395"/>
                  </a:cubicBezTo>
                  <a:lnTo>
                    <a:pt x="23703" y="9395"/>
                  </a:lnTo>
                  <a:cubicBezTo>
                    <a:pt x="23516" y="8904"/>
                    <a:pt x="23364" y="8405"/>
                    <a:pt x="23239" y="7905"/>
                  </a:cubicBezTo>
                  <a:cubicBezTo>
                    <a:pt x="23231" y="7851"/>
                    <a:pt x="23213" y="7789"/>
                    <a:pt x="23204" y="7735"/>
                  </a:cubicBezTo>
                  <a:cubicBezTo>
                    <a:pt x="23088" y="7272"/>
                    <a:pt x="23008" y="6808"/>
                    <a:pt x="22945" y="6344"/>
                  </a:cubicBezTo>
                  <a:cubicBezTo>
                    <a:pt x="22936" y="6290"/>
                    <a:pt x="22927" y="6237"/>
                    <a:pt x="22927" y="6174"/>
                  </a:cubicBezTo>
                  <a:cubicBezTo>
                    <a:pt x="22865" y="5710"/>
                    <a:pt x="22838" y="5246"/>
                    <a:pt x="22838" y="4783"/>
                  </a:cubicBezTo>
                  <a:cubicBezTo>
                    <a:pt x="22838" y="4729"/>
                    <a:pt x="22838" y="4676"/>
                    <a:pt x="22838" y="4613"/>
                  </a:cubicBezTo>
                  <a:cubicBezTo>
                    <a:pt x="22838" y="4149"/>
                    <a:pt x="22865" y="3685"/>
                    <a:pt x="22927" y="3221"/>
                  </a:cubicBezTo>
                  <a:cubicBezTo>
                    <a:pt x="22927" y="3168"/>
                    <a:pt x="22936" y="3114"/>
                    <a:pt x="22945" y="3052"/>
                  </a:cubicBezTo>
                  <a:cubicBezTo>
                    <a:pt x="23008" y="2588"/>
                    <a:pt x="23088" y="2124"/>
                    <a:pt x="23204" y="1660"/>
                  </a:cubicBezTo>
                  <a:cubicBezTo>
                    <a:pt x="23213" y="1607"/>
                    <a:pt x="23231" y="1544"/>
                    <a:pt x="23239" y="1491"/>
                  </a:cubicBezTo>
                  <a:cubicBezTo>
                    <a:pt x="23364" y="991"/>
                    <a:pt x="23516" y="492"/>
                    <a:pt x="23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7"/>
            <p:cNvSpPr/>
            <p:nvPr/>
          </p:nvSpPr>
          <p:spPr>
            <a:xfrm>
              <a:off x="3591525" y="4169650"/>
              <a:ext cx="91250" cy="146100"/>
            </a:xfrm>
            <a:custGeom>
              <a:avLst/>
              <a:gdLst/>
              <a:ahLst/>
              <a:cxnLst/>
              <a:rect l="l" t="t" r="r" b="b"/>
              <a:pathLst>
                <a:path w="3650" h="5844" extrusionOk="0">
                  <a:moveTo>
                    <a:pt x="1" y="0"/>
                  </a:moveTo>
                  <a:lnTo>
                    <a:pt x="1" y="5843"/>
                  </a:lnTo>
                  <a:lnTo>
                    <a:pt x="3650" y="5843"/>
                  </a:lnTo>
                  <a:lnTo>
                    <a:pt x="3650" y="4737"/>
                  </a:lnTo>
                  <a:lnTo>
                    <a:pt x="1330" y="4737"/>
                  </a:lnTo>
                  <a:lnTo>
                    <a:pt x="13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7"/>
            <p:cNvSpPr/>
            <p:nvPr/>
          </p:nvSpPr>
          <p:spPr>
            <a:xfrm>
              <a:off x="3693000" y="4169650"/>
              <a:ext cx="133400" cy="146100"/>
            </a:xfrm>
            <a:custGeom>
              <a:avLst/>
              <a:gdLst/>
              <a:ahLst/>
              <a:cxnLst/>
              <a:rect l="l" t="t" r="r" b="b"/>
              <a:pathLst>
                <a:path w="5336" h="5844" extrusionOk="0">
                  <a:moveTo>
                    <a:pt x="2606" y="990"/>
                  </a:moveTo>
                  <a:cubicBezTo>
                    <a:pt x="2695" y="1338"/>
                    <a:pt x="2802" y="1775"/>
                    <a:pt x="2900" y="2123"/>
                  </a:cubicBezTo>
                  <a:lnTo>
                    <a:pt x="3266" y="3354"/>
                  </a:lnTo>
                  <a:lnTo>
                    <a:pt x="1972" y="3354"/>
                  </a:lnTo>
                  <a:lnTo>
                    <a:pt x="2320" y="2123"/>
                  </a:lnTo>
                  <a:cubicBezTo>
                    <a:pt x="2419" y="1784"/>
                    <a:pt x="2508" y="1338"/>
                    <a:pt x="2588" y="990"/>
                  </a:cubicBezTo>
                  <a:close/>
                  <a:moveTo>
                    <a:pt x="1785" y="0"/>
                  </a:moveTo>
                  <a:lnTo>
                    <a:pt x="1" y="5843"/>
                  </a:lnTo>
                  <a:lnTo>
                    <a:pt x="1366" y="5843"/>
                  </a:lnTo>
                  <a:lnTo>
                    <a:pt x="1785" y="4345"/>
                  </a:lnTo>
                  <a:lnTo>
                    <a:pt x="3462" y="4345"/>
                  </a:lnTo>
                  <a:lnTo>
                    <a:pt x="3908" y="5843"/>
                  </a:lnTo>
                  <a:lnTo>
                    <a:pt x="5336" y="5843"/>
                  </a:lnTo>
                  <a:lnTo>
                    <a:pt x="3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7"/>
            <p:cNvSpPr/>
            <p:nvPr/>
          </p:nvSpPr>
          <p:spPr>
            <a:xfrm>
              <a:off x="3821925" y="4169650"/>
              <a:ext cx="186475" cy="146100"/>
            </a:xfrm>
            <a:custGeom>
              <a:avLst/>
              <a:gdLst/>
              <a:ahLst/>
              <a:cxnLst/>
              <a:rect l="l" t="t" r="r" b="b"/>
              <a:pathLst>
                <a:path w="7459" h="5844" extrusionOk="0">
                  <a:moveTo>
                    <a:pt x="0" y="0"/>
                  </a:moveTo>
                  <a:lnTo>
                    <a:pt x="1392" y="5843"/>
                  </a:lnTo>
                  <a:lnTo>
                    <a:pt x="2837" y="5843"/>
                  </a:lnTo>
                  <a:lnTo>
                    <a:pt x="3390" y="3337"/>
                  </a:lnTo>
                  <a:cubicBezTo>
                    <a:pt x="3533" y="2739"/>
                    <a:pt x="3622" y="2186"/>
                    <a:pt x="3729" y="1526"/>
                  </a:cubicBezTo>
                  <a:lnTo>
                    <a:pt x="3747" y="1526"/>
                  </a:lnTo>
                  <a:cubicBezTo>
                    <a:pt x="3818" y="2195"/>
                    <a:pt x="3917" y="2739"/>
                    <a:pt x="4024" y="3337"/>
                  </a:cubicBezTo>
                  <a:lnTo>
                    <a:pt x="4523" y="5843"/>
                  </a:lnTo>
                  <a:lnTo>
                    <a:pt x="5951" y="5843"/>
                  </a:lnTo>
                  <a:lnTo>
                    <a:pt x="7458" y="0"/>
                  </a:lnTo>
                  <a:lnTo>
                    <a:pt x="6111" y="0"/>
                  </a:lnTo>
                  <a:lnTo>
                    <a:pt x="5638" y="2400"/>
                  </a:lnTo>
                  <a:cubicBezTo>
                    <a:pt x="5513" y="3087"/>
                    <a:pt x="5389" y="3774"/>
                    <a:pt x="5299" y="4425"/>
                  </a:cubicBezTo>
                  <a:lnTo>
                    <a:pt x="5282" y="4425"/>
                  </a:lnTo>
                  <a:cubicBezTo>
                    <a:pt x="5192" y="3774"/>
                    <a:pt x="5103" y="3149"/>
                    <a:pt x="4969" y="2462"/>
                  </a:cubicBezTo>
                  <a:lnTo>
                    <a:pt x="4505" y="0"/>
                  </a:lnTo>
                  <a:lnTo>
                    <a:pt x="3096" y="0"/>
                  </a:lnTo>
                  <a:lnTo>
                    <a:pt x="2605" y="2400"/>
                  </a:lnTo>
                  <a:cubicBezTo>
                    <a:pt x="2454" y="3114"/>
                    <a:pt x="2320" y="3818"/>
                    <a:pt x="2222" y="4452"/>
                  </a:cubicBezTo>
                  <a:lnTo>
                    <a:pt x="2204" y="4452"/>
                  </a:lnTo>
                  <a:cubicBezTo>
                    <a:pt x="2106" y="3863"/>
                    <a:pt x="1990" y="3105"/>
                    <a:pt x="1856" y="2418"/>
                  </a:cubicBezTo>
                  <a:lnTo>
                    <a:pt x="1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7"/>
            <p:cNvSpPr/>
            <p:nvPr/>
          </p:nvSpPr>
          <p:spPr>
            <a:xfrm>
              <a:off x="4148425" y="4089575"/>
              <a:ext cx="689175" cy="300450"/>
            </a:xfrm>
            <a:custGeom>
              <a:avLst/>
              <a:gdLst/>
              <a:ahLst/>
              <a:cxnLst/>
              <a:rect l="l" t="t" r="r" b="b"/>
              <a:pathLst>
                <a:path w="27567" h="12018" extrusionOk="0">
                  <a:moveTo>
                    <a:pt x="1803" y="1"/>
                  </a:moveTo>
                  <a:cubicBezTo>
                    <a:pt x="1803" y="1"/>
                    <a:pt x="215" y="2159"/>
                    <a:pt x="108" y="5835"/>
                  </a:cubicBezTo>
                  <a:cubicBezTo>
                    <a:pt x="1" y="9510"/>
                    <a:pt x="1044" y="12017"/>
                    <a:pt x="1044" y="12017"/>
                  </a:cubicBezTo>
                  <a:lnTo>
                    <a:pt x="27567" y="12017"/>
                  </a:lnTo>
                  <a:lnTo>
                    <a:pt x="27567" y="10706"/>
                  </a:lnTo>
                  <a:lnTo>
                    <a:pt x="2998" y="10706"/>
                  </a:lnTo>
                  <a:cubicBezTo>
                    <a:pt x="2998" y="10706"/>
                    <a:pt x="2115" y="7976"/>
                    <a:pt x="2195" y="5799"/>
                  </a:cubicBezTo>
                  <a:cubicBezTo>
                    <a:pt x="2284" y="3622"/>
                    <a:pt x="2704" y="1740"/>
                    <a:pt x="2998" y="1312"/>
                  </a:cubicBezTo>
                  <a:lnTo>
                    <a:pt x="27567" y="1312"/>
                  </a:lnTo>
                  <a:lnTo>
                    <a:pt x="275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7"/>
            <p:cNvSpPr/>
            <p:nvPr/>
          </p:nvSpPr>
          <p:spPr>
            <a:xfrm>
              <a:off x="4113650" y="4089575"/>
              <a:ext cx="79850" cy="300450"/>
            </a:xfrm>
            <a:custGeom>
              <a:avLst/>
              <a:gdLst/>
              <a:ahLst/>
              <a:cxnLst/>
              <a:rect l="l" t="t" r="r" b="b"/>
              <a:pathLst>
                <a:path w="3194" h="12018" extrusionOk="0">
                  <a:moveTo>
                    <a:pt x="1392" y="1"/>
                  </a:moveTo>
                  <a:cubicBezTo>
                    <a:pt x="0" y="4006"/>
                    <a:pt x="0" y="8012"/>
                    <a:pt x="1392" y="12017"/>
                  </a:cubicBezTo>
                  <a:lnTo>
                    <a:pt x="3078" y="12017"/>
                  </a:lnTo>
                  <a:cubicBezTo>
                    <a:pt x="1847" y="8012"/>
                    <a:pt x="1882" y="4006"/>
                    <a:pt x="3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7"/>
            <p:cNvSpPr/>
            <p:nvPr/>
          </p:nvSpPr>
          <p:spPr>
            <a:xfrm>
              <a:off x="3602250" y="3789375"/>
              <a:ext cx="811825" cy="300225"/>
            </a:xfrm>
            <a:custGeom>
              <a:avLst/>
              <a:gdLst/>
              <a:ahLst/>
              <a:cxnLst/>
              <a:rect l="l" t="t" r="r" b="b"/>
              <a:pathLst>
                <a:path w="32473" h="12009" extrusionOk="0">
                  <a:moveTo>
                    <a:pt x="1392" y="1"/>
                  </a:moveTo>
                  <a:cubicBezTo>
                    <a:pt x="0" y="4006"/>
                    <a:pt x="0" y="8003"/>
                    <a:pt x="1392" y="12009"/>
                  </a:cubicBezTo>
                  <a:lnTo>
                    <a:pt x="32473" y="12009"/>
                  </a:lnTo>
                  <a:lnTo>
                    <a:pt x="324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7"/>
            <p:cNvSpPr/>
            <p:nvPr/>
          </p:nvSpPr>
          <p:spPr>
            <a:xfrm>
              <a:off x="3602250" y="3789375"/>
              <a:ext cx="79850" cy="300225"/>
            </a:xfrm>
            <a:custGeom>
              <a:avLst/>
              <a:gdLst/>
              <a:ahLst/>
              <a:cxnLst/>
              <a:rect l="l" t="t" r="r" b="b"/>
              <a:pathLst>
                <a:path w="3194" h="12009" extrusionOk="0">
                  <a:moveTo>
                    <a:pt x="1392" y="1"/>
                  </a:moveTo>
                  <a:cubicBezTo>
                    <a:pt x="0" y="4006"/>
                    <a:pt x="0" y="8003"/>
                    <a:pt x="1392" y="12009"/>
                  </a:cubicBezTo>
                  <a:lnTo>
                    <a:pt x="3087" y="12009"/>
                  </a:lnTo>
                  <a:cubicBezTo>
                    <a:pt x="1847" y="8003"/>
                    <a:pt x="1882" y="4006"/>
                    <a:pt x="31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7"/>
            <p:cNvSpPr/>
            <p:nvPr/>
          </p:nvSpPr>
          <p:spPr>
            <a:xfrm>
              <a:off x="4371675" y="3821950"/>
              <a:ext cx="619150" cy="235100"/>
            </a:xfrm>
            <a:custGeom>
              <a:avLst/>
              <a:gdLst/>
              <a:ahLst/>
              <a:cxnLst/>
              <a:rect l="l" t="t" r="r" b="b"/>
              <a:pathLst>
                <a:path w="24766" h="9404" extrusionOk="0">
                  <a:moveTo>
                    <a:pt x="1062" y="0"/>
                  </a:moveTo>
                  <a:cubicBezTo>
                    <a:pt x="1" y="3132"/>
                    <a:pt x="1" y="6272"/>
                    <a:pt x="1062" y="9403"/>
                  </a:cubicBezTo>
                  <a:lnTo>
                    <a:pt x="24765" y="9403"/>
                  </a:lnTo>
                  <a:cubicBezTo>
                    <a:pt x="24578" y="8904"/>
                    <a:pt x="24426" y="8404"/>
                    <a:pt x="24302" y="7904"/>
                  </a:cubicBezTo>
                  <a:cubicBezTo>
                    <a:pt x="24284" y="7851"/>
                    <a:pt x="24275" y="7797"/>
                    <a:pt x="24266" y="7744"/>
                  </a:cubicBezTo>
                  <a:cubicBezTo>
                    <a:pt x="24150" y="7280"/>
                    <a:pt x="24061" y="6816"/>
                    <a:pt x="24007" y="6343"/>
                  </a:cubicBezTo>
                  <a:cubicBezTo>
                    <a:pt x="23998" y="6290"/>
                    <a:pt x="23989" y="6236"/>
                    <a:pt x="23989" y="6183"/>
                  </a:cubicBezTo>
                  <a:cubicBezTo>
                    <a:pt x="23927" y="5719"/>
                    <a:pt x="23900" y="5255"/>
                    <a:pt x="23900" y="4782"/>
                  </a:cubicBezTo>
                  <a:cubicBezTo>
                    <a:pt x="23900" y="4728"/>
                    <a:pt x="23900" y="4675"/>
                    <a:pt x="23900" y="4621"/>
                  </a:cubicBezTo>
                  <a:cubicBezTo>
                    <a:pt x="23900" y="4158"/>
                    <a:pt x="23927" y="3685"/>
                    <a:pt x="23989" y="3221"/>
                  </a:cubicBezTo>
                  <a:cubicBezTo>
                    <a:pt x="23989" y="3167"/>
                    <a:pt x="23998" y="3114"/>
                    <a:pt x="24007" y="3060"/>
                  </a:cubicBezTo>
                  <a:cubicBezTo>
                    <a:pt x="24061" y="2587"/>
                    <a:pt x="24150" y="2124"/>
                    <a:pt x="24266" y="1660"/>
                  </a:cubicBezTo>
                  <a:cubicBezTo>
                    <a:pt x="24275" y="1606"/>
                    <a:pt x="24284" y="1553"/>
                    <a:pt x="24302" y="1499"/>
                  </a:cubicBezTo>
                  <a:cubicBezTo>
                    <a:pt x="24426" y="1000"/>
                    <a:pt x="24578" y="500"/>
                    <a:pt x="247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7"/>
            <p:cNvSpPr/>
            <p:nvPr/>
          </p:nvSpPr>
          <p:spPr>
            <a:xfrm>
              <a:off x="4398225" y="3821950"/>
              <a:ext cx="592600" cy="235100"/>
            </a:xfrm>
            <a:custGeom>
              <a:avLst/>
              <a:gdLst/>
              <a:ahLst/>
              <a:cxnLst/>
              <a:rect l="l" t="t" r="r" b="b"/>
              <a:pathLst>
                <a:path w="23704" h="9404" extrusionOk="0">
                  <a:moveTo>
                    <a:pt x="0" y="0"/>
                  </a:moveTo>
                  <a:cubicBezTo>
                    <a:pt x="0" y="0"/>
                    <a:pt x="13302" y="3141"/>
                    <a:pt x="20019" y="9403"/>
                  </a:cubicBezTo>
                  <a:lnTo>
                    <a:pt x="23703" y="9403"/>
                  </a:lnTo>
                  <a:cubicBezTo>
                    <a:pt x="23516" y="8904"/>
                    <a:pt x="23364" y="8404"/>
                    <a:pt x="23240" y="7904"/>
                  </a:cubicBezTo>
                  <a:cubicBezTo>
                    <a:pt x="23222" y="7851"/>
                    <a:pt x="23213" y="7797"/>
                    <a:pt x="23204" y="7744"/>
                  </a:cubicBezTo>
                  <a:cubicBezTo>
                    <a:pt x="23088" y="7280"/>
                    <a:pt x="22999" y="6816"/>
                    <a:pt x="22945" y="6343"/>
                  </a:cubicBezTo>
                  <a:cubicBezTo>
                    <a:pt x="22936" y="6290"/>
                    <a:pt x="22927" y="6236"/>
                    <a:pt x="22927" y="6183"/>
                  </a:cubicBezTo>
                  <a:cubicBezTo>
                    <a:pt x="22865" y="5719"/>
                    <a:pt x="22838" y="5255"/>
                    <a:pt x="22838" y="4782"/>
                  </a:cubicBezTo>
                  <a:cubicBezTo>
                    <a:pt x="22838" y="4728"/>
                    <a:pt x="22838" y="4675"/>
                    <a:pt x="22838" y="4621"/>
                  </a:cubicBezTo>
                  <a:cubicBezTo>
                    <a:pt x="22838" y="4158"/>
                    <a:pt x="22865" y="3685"/>
                    <a:pt x="22927" y="3221"/>
                  </a:cubicBezTo>
                  <a:cubicBezTo>
                    <a:pt x="22927" y="3167"/>
                    <a:pt x="22936" y="3114"/>
                    <a:pt x="22945" y="3060"/>
                  </a:cubicBezTo>
                  <a:cubicBezTo>
                    <a:pt x="22999" y="2587"/>
                    <a:pt x="23088" y="2124"/>
                    <a:pt x="23204" y="1660"/>
                  </a:cubicBezTo>
                  <a:cubicBezTo>
                    <a:pt x="23213" y="1606"/>
                    <a:pt x="23222" y="1553"/>
                    <a:pt x="23240" y="1499"/>
                  </a:cubicBezTo>
                  <a:cubicBezTo>
                    <a:pt x="23364" y="1000"/>
                    <a:pt x="23516" y="500"/>
                    <a:pt x="237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7"/>
            <p:cNvSpPr/>
            <p:nvPr/>
          </p:nvSpPr>
          <p:spPr>
            <a:xfrm>
              <a:off x="4323275" y="3789375"/>
              <a:ext cx="689175" cy="300225"/>
            </a:xfrm>
            <a:custGeom>
              <a:avLst/>
              <a:gdLst/>
              <a:ahLst/>
              <a:cxnLst/>
              <a:rect l="l" t="t" r="r" b="b"/>
              <a:pathLst>
                <a:path w="27567" h="12009" extrusionOk="0">
                  <a:moveTo>
                    <a:pt x="1803" y="1"/>
                  </a:moveTo>
                  <a:cubicBezTo>
                    <a:pt x="1803" y="1"/>
                    <a:pt x="215" y="2151"/>
                    <a:pt x="108" y="5826"/>
                  </a:cubicBezTo>
                  <a:cubicBezTo>
                    <a:pt x="1" y="9511"/>
                    <a:pt x="1045" y="12009"/>
                    <a:pt x="1045" y="12009"/>
                  </a:cubicBezTo>
                  <a:lnTo>
                    <a:pt x="27567" y="12009"/>
                  </a:lnTo>
                  <a:lnTo>
                    <a:pt x="27567" y="10706"/>
                  </a:lnTo>
                  <a:lnTo>
                    <a:pt x="2998" y="10706"/>
                  </a:lnTo>
                  <a:cubicBezTo>
                    <a:pt x="2998" y="10706"/>
                    <a:pt x="2115" y="7976"/>
                    <a:pt x="2195" y="5800"/>
                  </a:cubicBezTo>
                  <a:cubicBezTo>
                    <a:pt x="2285" y="3623"/>
                    <a:pt x="2704" y="1740"/>
                    <a:pt x="2998" y="1303"/>
                  </a:cubicBezTo>
                  <a:lnTo>
                    <a:pt x="27567" y="1303"/>
                  </a:lnTo>
                  <a:lnTo>
                    <a:pt x="275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7"/>
            <p:cNvSpPr/>
            <p:nvPr/>
          </p:nvSpPr>
          <p:spPr>
            <a:xfrm>
              <a:off x="4288500" y="3789375"/>
              <a:ext cx="79850" cy="300225"/>
            </a:xfrm>
            <a:custGeom>
              <a:avLst/>
              <a:gdLst/>
              <a:ahLst/>
              <a:cxnLst/>
              <a:rect l="l" t="t" r="r" b="b"/>
              <a:pathLst>
                <a:path w="3194" h="12009" extrusionOk="0">
                  <a:moveTo>
                    <a:pt x="1392" y="1"/>
                  </a:moveTo>
                  <a:cubicBezTo>
                    <a:pt x="0" y="4006"/>
                    <a:pt x="0" y="8003"/>
                    <a:pt x="1392" y="12009"/>
                  </a:cubicBezTo>
                  <a:lnTo>
                    <a:pt x="3078" y="12009"/>
                  </a:lnTo>
                  <a:cubicBezTo>
                    <a:pt x="1847" y="8003"/>
                    <a:pt x="1882" y="4006"/>
                    <a:pt x="31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7"/>
            <p:cNvSpPr/>
            <p:nvPr/>
          </p:nvSpPr>
          <p:spPr>
            <a:xfrm>
              <a:off x="4447275" y="3859425"/>
              <a:ext cx="531950" cy="4025"/>
            </a:xfrm>
            <a:custGeom>
              <a:avLst/>
              <a:gdLst/>
              <a:ahLst/>
              <a:cxnLst/>
              <a:rect l="l" t="t" r="r" b="b"/>
              <a:pathLst>
                <a:path w="21278" h="161" extrusionOk="0">
                  <a:moveTo>
                    <a:pt x="90" y="0"/>
                  </a:moveTo>
                  <a:cubicBezTo>
                    <a:pt x="45" y="0"/>
                    <a:pt x="1" y="36"/>
                    <a:pt x="1" y="80"/>
                  </a:cubicBezTo>
                  <a:cubicBezTo>
                    <a:pt x="1" y="125"/>
                    <a:pt x="45" y="161"/>
                    <a:pt x="90" y="161"/>
                  </a:cubicBezTo>
                  <a:lnTo>
                    <a:pt x="21242" y="161"/>
                  </a:lnTo>
                  <a:cubicBezTo>
                    <a:pt x="21251" y="107"/>
                    <a:pt x="21260" y="54"/>
                    <a:pt x="21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7"/>
            <p:cNvSpPr/>
            <p:nvPr/>
          </p:nvSpPr>
          <p:spPr>
            <a:xfrm>
              <a:off x="4486525" y="3898450"/>
              <a:ext cx="485350" cy="4025"/>
            </a:xfrm>
            <a:custGeom>
              <a:avLst/>
              <a:gdLst/>
              <a:ahLst/>
              <a:cxnLst/>
              <a:rect l="l" t="t" r="r" b="b"/>
              <a:pathLst>
                <a:path w="19414" h="161" extrusionOk="0">
                  <a:moveTo>
                    <a:pt x="81" y="0"/>
                  </a:moveTo>
                  <a:cubicBezTo>
                    <a:pt x="37" y="0"/>
                    <a:pt x="1" y="36"/>
                    <a:pt x="1" y="81"/>
                  </a:cubicBezTo>
                  <a:cubicBezTo>
                    <a:pt x="1" y="125"/>
                    <a:pt x="37" y="161"/>
                    <a:pt x="81" y="161"/>
                  </a:cubicBezTo>
                  <a:lnTo>
                    <a:pt x="19395" y="161"/>
                  </a:lnTo>
                  <a:cubicBezTo>
                    <a:pt x="19395" y="107"/>
                    <a:pt x="19404" y="54"/>
                    <a:pt x="19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7"/>
            <p:cNvSpPr/>
            <p:nvPr/>
          </p:nvSpPr>
          <p:spPr>
            <a:xfrm>
              <a:off x="4433225" y="3937475"/>
              <a:ext cx="535975" cy="4025"/>
            </a:xfrm>
            <a:custGeom>
              <a:avLst/>
              <a:gdLst/>
              <a:ahLst/>
              <a:cxnLst/>
              <a:rect l="l" t="t" r="r" b="b"/>
              <a:pathLst>
                <a:path w="21439" h="161" extrusionOk="0">
                  <a:moveTo>
                    <a:pt x="81" y="0"/>
                  </a:moveTo>
                  <a:cubicBezTo>
                    <a:pt x="37" y="0"/>
                    <a:pt x="1" y="36"/>
                    <a:pt x="1" y="81"/>
                  </a:cubicBezTo>
                  <a:cubicBezTo>
                    <a:pt x="1" y="125"/>
                    <a:pt x="37" y="161"/>
                    <a:pt x="81" y="161"/>
                  </a:cubicBezTo>
                  <a:lnTo>
                    <a:pt x="21438" y="161"/>
                  </a:lnTo>
                  <a:cubicBezTo>
                    <a:pt x="21438" y="107"/>
                    <a:pt x="21438" y="54"/>
                    <a:pt x="214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7"/>
            <p:cNvSpPr/>
            <p:nvPr/>
          </p:nvSpPr>
          <p:spPr>
            <a:xfrm>
              <a:off x="4472475" y="3976500"/>
              <a:ext cx="499400" cy="4050"/>
            </a:xfrm>
            <a:custGeom>
              <a:avLst/>
              <a:gdLst/>
              <a:ahLst/>
              <a:cxnLst/>
              <a:rect l="l" t="t" r="r" b="b"/>
              <a:pathLst>
                <a:path w="19976" h="162" extrusionOk="0">
                  <a:moveTo>
                    <a:pt x="81" y="1"/>
                  </a:moveTo>
                  <a:cubicBezTo>
                    <a:pt x="37" y="1"/>
                    <a:pt x="1" y="36"/>
                    <a:pt x="1" y="81"/>
                  </a:cubicBezTo>
                  <a:cubicBezTo>
                    <a:pt x="1" y="125"/>
                    <a:pt x="37" y="161"/>
                    <a:pt x="81" y="161"/>
                  </a:cubicBezTo>
                  <a:lnTo>
                    <a:pt x="19975" y="161"/>
                  </a:lnTo>
                  <a:cubicBezTo>
                    <a:pt x="19966" y="108"/>
                    <a:pt x="19957" y="54"/>
                    <a:pt x="199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7"/>
            <p:cNvSpPr/>
            <p:nvPr/>
          </p:nvSpPr>
          <p:spPr>
            <a:xfrm>
              <a:off x="4447275" y="4015525"/>
              <a:ext cx="531950" cy="4050"/>
            </a:xfrm>
            <a:custGeom>
              <a:avLst/>
              <a:gdLst/>
              <a:ahLst/>
              <a:cxnLst/>
              <a:rect l="l" t="t" r="r" b="b"/>
              <a:pathLst>
                <a:path w="21278" h="162" extrusionOk="0">
                  <a:moveTo>
                    <a:pt x="90" y="1"/>
                  </a:moveTo>
                  <a:cubicBezTo>
                    <a:pt x="45" y="1"/>
                    <a:pt x="1" y="36"/>
                    <a:pt x="1" y="81"/>
                  </a:cubicBezTo>
                  <a:cubicBezTo>
                    <a:pt x="1" y="126"/>
                    <a:pt x="45" y="161"/>
                    <a:pt x="90" y="161"/>
                  </a:cubicBezTo>
                  <a:lnTo>
                    <a:pt x="21278" y="161"/>
                  </a:lnTo>
                  <a:cubicBezTo>
                    <a:pt x="21260" y="108"/>
                    <a:pt x="21251" y="54"/>
                    <a:pt x="21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7"/>
            <p:cNvSpPr/>
            <p:nvPr/>
          </p:nvSpPr>
          <p:spPr>
            <a:xfrm>
              <a:off x="4272650" y="4159600"/>
              <a:ext cx="531725" cy="4275"/>
            </a:xfrm>
            <a:custGeom>
              <a:avLst/>
              <a:gdLst/>
              <a:ahLst/>
              <a:cxnLst/>
              <a:rect l="l" t="t" r="r" b="b"/>
              <a:pathLst>
                <a:path w="21269" h="171" extrusionOk="0">
                  <a:moveTo>
                    <a:pt x="81" y="1"/>
                  </a:moveTo>
                  <a:cubicBezTo>
                    <a:pt x="36" y="1"/>
                    <a:pt x="1" y="45"/>
                    <a:pt x="1" y="90"/>
                  </a:cubicBezTo>
                  <a:cubicBezTo>
                    <a:pt x="1" y="126"/>
                    <a:pt x="36" y="170"/>
                    <a:pt x="81" y="170"/>
                  </a:cubicBezTo>
                  <a:lnTo>
                    <a:pt x="21233" y="170"/>
                  </a:lnTo>
                  <a:cubicBezTo>
                    <a:pt x="21242" y="117"/>
                    <a:pt x="21260" y="54"/>
                    <a:pt x="21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7"/>
            <p:cNvSpPr/>
            <p:nvPr/>
          </p:nvSpPr>
          <p:spPr>
            <a:xfrm>
              <a:off x="4311675" y="4198625"/>
              <a:ext cx="485350" cy="4275"/>
            </a:xfrm>
            <a:custGeom>
              <a:avLst/>
              <a:gdLst/>
              <a:ahLst/>
              <a:cxnLst/>
              <a:rect l="l" t="t" r="r" b="b"/>
              <a:pathLst>
                <a:path w="19414" h="171" extrusionOk="0">
                  <a:moveTo>
                    <a:pt x="81" y="1"/>
                  </a:moveTo>
                  <a:cubicBezTo>
                    <a:pt x="37" y="1"/>
                    <a:pt x="1" y="46"/>
                    <a:pt x="1" y="81"/>
                  </a:cubicBezTo>
                  <a:cubicBezTo>
                    <a:pt x="1" y="135"/>
                    <a:pt x="37" y="170"/>
                    <a:pt x="81" y="170"/>
                  </a:cubicBezTo>
                  <a:lnTo>
                    <a:pt x="19395" y="170"/>
                  </a:lnTo>
                  <a:cubicBezTo>
                    <a:pt x="19395" y="117"/>
                    <a:pt x="19404" y="63"/>
                    <a:pt x="19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7"/>
            <p:cNvSpPr/>
            <p:nvPr/>
          </p:nvSpPr>
          <p:spPr>
            <a:xfrm>
              <a:off x="4258375" y="4237675"/>
              <a:ext cx="535975" cy="4250"/>
            </a:xfrm>
            <a:custGeom>
              <a:avLst/>
              <a:gdLst/>
              <a:ahLst/>
              <a:cxnLst/>
              <a:rect l="l" t="t" r="r" b="b"/>
              <a:pathLst>
                <a:path w="21439" h="170" extrusionOk="0">
                  <a:moveTo>
                    <a:pt x="81" y="0"/>
                  </a:moveTo>
                  <a:cubicBezTo>
                    <a:pt x="36" y="0"/>
                    <a:pt x="1" y="45"/>
                    <a:pt x="1" y="80"/>
                  </a:cubicBezTo>
                  <a:cubicBezTo>
                    <a:pt x="1" y="134"/>
                    <a:pt x="36" y="170"/>
                    <a:pt x="81" y="170"/>
                  </a:cubicBezTo>
                  <a:lnTo>
                    <a:pt x="21438" y="170"/>
                  </a:lnTo>
                  <a:cubicBezTo>
                    <a:pt x="21438" y="116"/>
                    <a:pt x="21438" y="63"/>
                    <a:pt x="214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7"/>
            <p:cNvSpPr/>
            <p:nvPr/>
          </p:nvSpPr>
          <p:spPr>
            <a:xfrm>
              <a:off x="4297625" y="4276700"/>
              <a:ext cx="499400" cy="4250"/>
            </a:xfrm>
            <a:custGeom>
              <a:avLst/>
              <a:gdLst/>
              <a:ahLst/>
              <a:cxnLst/>
              <a:rect l="l" t="t" r="r" b="b"/>
              <a:pathLst>
                <a:path w="19976" h="170" extrusionOk="0">
                  <a:moveTo>
                    <a:pt x="81" y="0"/>
                  </a:moveTo>
                  <a:cubicBezTo>
                    <a:pt x="37" y="0"/>
                    <a:pt x="1" y="36"/>
                    <a:pt x="1" y="89"/>
                  </a:cubicBezTo>
                  <a:cubicBezTo>
                    <a:pt x="1" y="134"/>
                    <a:pt x="37" y="170"/>
                    <a:pt x="81" y="170"/>
                  </a:cubicBezTo>
                  <a:lnTo>
                    <a:pt x="19975" y="170"/>
                  </a:lnTo>
                  <a:cubicBezTo>
                    <a:pt x="19966" y="116"/>
                    <a:pt x="19957" y="63"/>
                    <a:pt x="199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7"/>
            <p:cNvSpPr/>
            <p:nvPr/>
          </p:nvSpPr>
          <p:spPr>
            <a:xfrm>
              <a:off x="4272650" y="4315725"/>
              <a:ext cx="531725" cy="4250"/>
            </a:xfrm>
            <a:custGeom>
              <a:avLst/>
              <a:gdLst/>
              <a:ahLst/>
              <a:cxnLst/>
              <a:rect l="l" t="t" r="r" b="b"/>
              <a:pathLst>
                <a:path w="21269" h="170" extrusionOk="0">
                  <a:moveTo>
                    <a:pt x="81" y="0"/>
                  </a:moveTo>
                  <a:cubicBezTo>
                    <a:pt x="36" y="0"/>
                    <a:pt x="1" y="36"/>
                    <a:pt x="1" y="90"/>
                  </a:cubicBezTo>
                  <a:cubicBezTo>
                    <a:pt x="1" y="134"/>
                    <a:pt x="36" y="170"/>
                    <a:pt x="81" y="170"/>
                  </a:cubicBezTo>
                  <a:lnTo>
                    <a:pt x="21268" y="170"/>
                  </a:lnTo>
                  <a:cubicBezTo>
                    <a:pt x="21260" y="116"/>
                    <a:pt x="21242" y="54"/>
                    <a:pt x="212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42"/>
          <p:cNvSpPr txBox="1">
            <a:spLocks noGrp="1"/>
          </p:cNvSpPr>
          <p:nvPr>
            <p:ph type="title"/>
          </p:nvPr>
        </p:nvSpPr>
        <p:spPr>
          <a:xfrm>
            <a:off x="1163049" y="1857523"/>
            <a:ext cx="4830792" cy="20823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2800" dirty="0" smtClean="0"/>
              <a:t>Гражданско-правовая защита законных прав и интересов граждан в информационной сфере</a:t>
            </a:r>
            <a:endParaRPr lang="ru-RU" sz="2800" dirty="0"/>
          </a:p>
        </p:txBody>
      </p:sp>
      <p:sp>
        <p:nvSpPr>
          <p:cNvPr id="1740" name="Google Shape;1740;p42"/>
          <p:cNvSpPr txBox="1">
            <a:spLocks noGrp="1"/>
          </p:cNvSpPr>
          <p:nvPr>
            <p:ph type="title" idx="2"/>
          </p:nvPr>
        </p:nvSpPr>
        <p:spPr>
          <a:xfrm>
            <a:off x="1163038" y="695260"/>
            <a:ext cx="1038300" cy="10392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0</a:t>
            </a:r>
            <a:r>
              <a:rPr lang="ru-RU" b="1" dirty="0"/>
              <a:t>3</a:t>
            </a:r>
            <a:endParaRPr b="1" dirty="0"/>
          </a:p>
        </p:txBody>
      </p:sp>
      <p:grpSp>
        <p:nvGrpSpPr>
          <p:cNvPr id="1741" name="Google Shape;1741;p42"/>
          <p:cNvGrpSpPr/>
          <p:nvPr/>
        </p:nvGrpSpPr>
        <p:grpSpPr>
          <a:xfrm rot="-155505">
            <a:off x="6001365" y="1471471"/>
            <a:ext cx="1603266" cy="1969220"/>
            <a:chOff x="1643575" y="1709850"/>
            <a:chExt cx="2019450" cy="2480400"/>
          </a:xfrm>
        </p:grpSpPr>
        <p:sp>
          <p:nvSpPr>
            <p:cNvPr id="1742" name="Google Shape;1742;p42"/>
            <p:cNvSpPr/>
            <p:nvPr/>
          </p:nvSpPr>
          <p:spPr>
            <a:xfrm>
              <a:off x="1688700" y="1720750"/>
              <a:ext cx="1962425" cy="2452500"/>
            </a:xfrm>
            <a:custGeom>
              <a:avLst/>
              <a:gdLst/>
              <a:ahLst/>
              <a:cxnLst/>
              <a:rect l="l" t="t" r="r" b="b"/>
              <a:pathLst>
                <a:path w="78497" h="98100" extrusionOk="0">
                  <a:moveTo>
                    <a:pt x="56820" y="0"/>
                  </a:moveTo>
                  <a:cubicBezTo>
                    <a:pt x="56505" y="0"/>
                    <a:pt x="56185" y="34"/>
                    <a:pt x="55865" y="104"/>
                  </a:cubicBezTo>
                  <a:lnTo>
                    <a:pt x="0" y="12284"/>
                  </a:lnTo>
                  <a:lnTo>
                    <a:pt x="18697" y="98099"/>
                  </a:lnTo>
                  <a:lnTo>
                    <a:pt x="74562" y="85919"/>
                  </a:lnTo>
                  <a:cubicBezTo>
                    <a:pt x="76968" y="85393"/>
                    <a:pt x="78497" y="83012"/>
                    <a:pt x="77970" y="80606"/>
                  </a:cubicBezTo>
                  <a:lnTo>
                    <a:pt x="61178" y="3513"/>
                  </a:lnTo>
                  <a:cubicBezTo>
                    <a:pt x="60722" y="1427"/>
                    <a:pt x="58872" y="0"/>
                    <a:pt x="568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2"/>
            <p:cNvSpPr/>
            <p:nvPr/>
          </p:nvSpPr>
          <p:spPr>
            <a:xfrm>
              <a:off x="1688700" y="2027850"/>
              <a:ext cx="1864050" cy="2145400"/>
            </a:xfrm>
            <a:custGeom>
              <a:avLst/>
              <a:gdLst/>
              <a:ahLst/>
              <a:cxnLst/>
              <a:rect l="l" t="t" r="r" b="b"/>
              <a:pathLst>
                <a:path w="74562" h="85816" extrusionOk="0">
                  <a:moveTo>
                    <a:pt x="0" y="0"/>
                  </a:moveTo>
                  <a:lnTo>
                    <a:pt x="18697" y="85815"/>
                  </a:lnTo>
                  <a:lnTo>
                    <a:pt x="74562" y="73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65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2"/>
            <p:cNvSpPr/>
            <p:nvPr/>
          </p:nvSpPr>
          <p:spPr>
            <a:xfrm>
              <a:off x="2845325" y="1709850"/>
              <a:ext cx="431125" cy="322300"/>
            </a:xfrm>
            <a:custGeom>
              <a:avLst/>
              <a:gdLst/>
              <a:ahLst/>
              <a:cxnLst/>
              <a:rect l="l" t="t" r="r" b="b"/>
              <a:pathLst>
                <a:path w="17245" h="12892" extrusionOk="0">
                  <a:moveTo>
                    <a:pt x="10551" y="1"/>
                  </a:moveTo>
                  <a:cubicBezTo>
                    <a:pt x="10204" y="1"/>
                    <a:pt x="9852" y="37"/>
                    <a:pt x="9500" y="114"/>
                  </a:cubicBezTo>
                  <a:lnTo>
                    <a:pt x="402" y="2094"/>
                  </a:lnTo>
                  <a:cubicBezTo>
                    <a:pt x="176" y="2144"/>
                    <a:pt x="1" y="2370"/>
                    <a:pt x="76" y="2620"/>
                  </a:cubicBezTo>
                  <a:cubicBezTo>
                    <a:pt x="249" y="3441"/>
                    <a:pt x="980" y="4020"/>
                    <a:pt x="1788" y="4020"/>
                  </a:cubicBezTo>
                  <a:cubicBezTo>
                    <a:pt x="1918" y="4020"/>
                    <a:pt x="2050" y="4005"/>
                    <a:pt x="2181" y="3974"/>
                  </a:cubicBezTo>
                  <a:lnTo>
                    <a:pt x="9976" y="2294"/>
                  </a:lnTo>
                  <a:cubicBezTo>
                    <a:pt x="10169" y="2250"/>
                    <a:pt x="10363" y="2229"/>
                    <a:pt x="10554" y="2229"/>
                  </a:cubicBezTo>
                  <a:cubicBezTo>
                    <a:pt x="11777" y="2229"/>
                    <a:pt x="12899" y="3093"/>
                    <a:pt x="13159" y="4350"/>
                  </a:cubicBezTo>
                  <a:lnTo>
                    <a:pt x="14713" y="11492"/>
                  </a:lnTo>
                  <a:cubicBezTo>
                    <a:pt x="14907" y="12313"/>
                    <a:pt x="15641" y="12892"/>
                    <a:pt x="16450" y="12892"/>
                  </a:cubicBezTo>
                  <a:cubicBezTo>
                    <a:pt x="16580" y="12892"/>
                    <a:pt x="16711" y="12877"/>
                    <a:pt x="16843" y="12846"/>
                  </a:cubicBezTo>
                  <a:cubicBezTo>
                    <a:pt x="17094" y="12796"/>
                    <a:pt x="17244" y="12570"/>
                    <a:pt x="17194" y="12319"/>
                  </a:cubicBezTo>
                  <a:lnTo>
                    <a:pt x="15339" y="3873"/>
                  </a:lnTo>
                  <a:cubicBezTo>
                    <a:pt x="14839" y="1569"/>
                    <a:pt x="12813" y="1"/>
                    <a:pt x="10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2"/>
            <p:cNvSpPr/>
            <p:nvPr/>
          </p:nvSpPr>
          <p:spPr>
            <a:xfrm>
              <a:off x="2857875" y="1720750"/>
              <a:ext cx="406025" cy="300325"/>
            </a:xfrm>
            <a:custGeom>
              <a:avLst/>
              <a:gdLst/>
              <a:ahLst/>
              <a:cxnLst/>
              <a:rect l="l" t="t" r="r" b="b"/>
              <a:pathLst>
                <a:path w="16241" h="12013" extrusionOk="0">
                  <a:moveTo>
                    <a:pt x="10053" y="0"/>
                  </a:moveTo>
                  <a:cubicBezTo>
                    <a:pt x="9738" y="0"/>
                    <a:pt x="9418" y="34"/>
                    <a:pt x="9098" y="104"/>
                  </a:cubicBezTo>
                  <a:lnTo>
                    <a:pt x="0" y="2084"/>
                  </a:lnTo>
                  <a:cubicBezTo>
                    <a:pt x="131" y="2717"/>
                    <a:pt x="699" y="3140"/>
                    <a:pt x="1323" y="3140"/>
                  </a:cubicBezTo>
                  <a:cubicBezTo>
                    <a:pt x="1416" y="3140"/>
                    <a:pt x="1510" y="3131"/>
                    <a:pt x="1604" y="3112"/>
                  </a:cubicBezTo>
                  <a:lnTo>
                    <a:pt x="9374" y="1407"/>
                  </a:lnTo>
                  <a:cubicBezTo>
                    <a:pt x="9588" y="1362"/>
                    <a:pt x="9802" y="1341"/>
                    <a:pt x="10013" y="1341"/>
                  </a:cubicBezTo>
                  <a:cubicBezTo>
                    <a:pt x="11460" y="1341"/>
                    <a:pt x="12780" y="2348"/>
                    <a:pt x="13108" y="3813"/>
                  </a:cubicBezTo>
                  <a:lnTo>
                    <a:pt x="14662" y="10956"/>
                  </a:lnTo>
                  <a:cubicBezTo>
                    <a:pt x="14793" y="11589"/>
                    <a:pt x="15361" y="12013"/>
                    <a:pt x="15968" y="12013"/>
                  </a:cubicBezTo>
                  <a:cubicBezTo>
                    <a:pt x="16059" y="12013"/>
                    <a:pt x="16150" y="12003"/>
                    <a:pt x="16241" y="11984"/>
                  </a:cubicBezTo>
                  <a:lnTo>
                    <a:pt x="14411" y="3513"/>
                  </a:lnTo>
                  <a:cubicBezTo>
                    <a:pt x="13955" y="1427"/>
                    <a:pt x="12105" y="0"/>
                    <a:pt x="10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2"/>
            <p:cNvSpPr/>
            <p:nvPr/>
          </p:nvSpPr>
          <p:spPr>
            <a:xfrm>
              <a:off x="3309000" y="3513200"/>
              <a:ext cx="354025" cy="416550"/>
            </a:xfrm>
            <a:custGeom>
              <a:avLst/>
              <a:gdLst/>
              <a:ahLst/>
              <a:cxnLst/>
              <a:rect l="l" t="t" r="r" b="b"/>
              <a:pathLst>
                <a:path w="14161" h="16662" extrusionOk="0">
                  <a:moveTo>
                    <a:pt x="11317" y="1"/>
                  </a:moveTo>
                  <a:cubicBezTo>
                    <a:pt x="11287" y="1"/>
                    <a:pt x="11258" y="4"/>
                    <a:pt x="11229" y="10"/>
                  </a:cubicBezTo>
                  <a:cubicBezTo>
                    <a:pt x="10251" y="236"/>
                    <a:pt x="9650" y="1188"/>
                    <a:pt x="9850" y="2141"/>
                  </a:cubicBezTo>
                  <a:lnTo>
                    <a:pt x="11404" y="9284"/>
                  </a:lnTo>
                  <a:cubicBezTo>
                    <a:pt x="11730" y="10737"/>
                    <a:pt x="10802" y="12166"/>
                    <a:pt x="9349" y="12492"/>
                  </a:cubicBezTo>
                  <a:lnTo>
                    <a:pt x="1579" y="14171"/>
                  </a:lnTo>
                  <a:cubicBezTo>
                    <a:pt x="627" y="14396"/>
                    <a:pt x="0" y="15349"/>
                    <a:pt x="226" y="16301"/>
                  </a:cubicBezTo>
                  <a:cubicBezTo>
                    <a:pt x="270" y="16519"/>
                    <a:pt x="446" y="16662"/>
                    <a:pt x="657" y="16662"/>
                  </a:cubicBezTo>
                  <a:cubicBezTo>
                    <a:pt x="688" y="16662"/>
                    <a:pt x="720" y="16659"/>
                    <a:pt x="752" y="16652"/>
                  </a:cubicBezTo>
                  <a:lnTo>
                    <a:pt x="9825" y="14672"/>
                  </a:lnTo>
                  <a:cubicBezTo>
                    <a:pt x="12482" y="14096"/>
                    <a:pt x="14161" y="11464"/>
                    <a:pt x="13584" y="8807"/>
                  </a:cubicBezTo>
                  <a:lnTo>
                    <a:pt x="11755" y="361"/>
                  </a:lnTo>
                  <a:cubicBezTo>
                    <a:pt x="11711" y="143"/>
                    <a:pt x="11516" y="1"/>
                    <a:pt x="113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2"/>
            <p:cNvSpPr/>
            <p:nvPr/>
          </p:nvSpPr>
          <p:spPr>
            <a:xfrm>
              <a:off x="3321525" y="3524725"/>
              <a:ext cx="329600" cy="393500"/>
            </a:xfrm>
            <a:custGeom>
              <a:avLst/>
              <a:gdLst/>
              <a:ahLst/>
              <a:cxnLst/>
              <a:rect l="l" t="t" r="r" b="b"/>
              <a:pathLst>
                <a:path w="13184" h="15740" extrusionOk="0">
                  <a:moveTo>
                    <a:pt x="10803" y="0"/>
                  </a:moveTo>
                  <a:cubicBezTo>
                    <a:pt x="10101" y="151"/>
                    <a:pt x="9625" y="853"/>
                    <a:pt x="9800" y="1579"/>
                  </a:cubicBezTo>
                  <a:lnTo>
                    <a:pt x="11354" y="8747"/>
                  </a:lnTo>
                  <a:cubicBezTo>
                    <a:pt x="11705" y="10427"/>
                    <a:pt x="10652" y="12081"/>
                    <a:pt x="8948" y="12457"/>
                  </a:cubicBezTo>
                  <a:lnTo>
                    <a:pt x="1179" y="14161"/>
                  </a:lnTo>
                  <a:cubicBezTo>
                    <a:pt x="452" y="14311"/>
                    <a:pt x="1" y="15038"/>
                    <a:pt x="151" y="15740"/>
                  </a:cubicBezTo>
                  <a:lnTo>
                    <a:pt x="9249" y="13760"/>
                  </a:lnTo>
                  <a:cubicBezTo>
                    <a:pt x="11655" y="13234"/>
                    <a:pt x="13184" y="10853"/>
                    <a:pt x="12657" y="8447"/>
                  </a:cubicBezTo>
                  <a:lnTo>
                    <a:pt x="108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2"/>
            <p:cNvSpPr/>
            <p:nvPr/>
          </p:nvSpPr>
          <p:spPr>
            <a:xfrm>
              <a:off x="2085300" y="2366700"/>
              <a:ext cx="1094650" cy="750275"/>
            </a:xfrm>
            <a:custGeom>
              <a:avLst/>
              <a:gdLst/>
              <a:ahLst/>
              <a:cxnLst/>
              <a:rect l="l" t="t" r="r" b="b"/>
              <a:pathLst>
                <a:path w="43786" h="30011" extrusionOk="0">
                  <a:moveTo>
                    <a:pt x="38773" y="507"/>
                  </a:moveTo>
                  <a:lnTo>
                    <a:pt x="39049" y="1785"/>
                  </a:lnTo>
                  <a:lnTo>
                    <a:pt x="37645" y="2086"/>
                  </a:lnTo>
                  <a:lnTo>
                    <a:pt x="37369" y="807"/>
                  </a:lnTo>
                  <a:lnTo>
                    <a:pt x="38773" y="507"/>
                  </a:lnTo>
                  <a:close/>
                  <a:moveTo>
                    <a:pt x="36943" y="908"/>
                  </a:moveTo>
                  <a:lnTo>
                    <a:pt x="37219" y="2186"/>
                  </a:lnTo>
                  <a:lnTo>
                    <a:pt x="2632" y="9705"/>
                  </a:lnTo>
                  <a:lnTo>
                    <a:pt x="2357" y="8427"/>
                  </a:lnTo>
                  <a:lnTo>
                    <a:pt x="36943" y="908"/>
                  </a:lnTo>
                  <a:close/>
                  <a:moveTo>
                    <a:pt x="1931" y="8527"/>
                  </a:moveTo>
                  <a:lnTo>
                    <a:pt x="2206" y="9805"/>
                  </a:lnTo>
                  <a:lnTo>
                    <a:pt x="803" y="10106"/>
                  </a:lnTo>
                  <a:lnTo>
                    <a:pt x="527" y="8828"/>
                  </a:lnTo>
                  <a:lnTo>
                    <a:pt x="1931" y="8527"/>
                  </a:lnTo>
                  <a:close/>
                  <a:moveTo>
                    <a:pt x="39149" y="2211"/>
                  </a:moveTo>
                  <a:lnTo>
                    <a:pt x="42908" y="19454"/>
                  </a:lnTo>
                  <a:lnTo>
                    <a:pt x="41505" y="19780"/>
                  </a:lnTo>
                  <a:lnTo>
                    <a:pt x="37745" y="2512"/>
                  </a:lnTo>
                  <a:lnTo>
                    <a:pt x="39149" y="2211"/>
                  </a:lnTo>
                  <a:close/>
                  <a:moveTo>
                    <a:pt x="43009" y="19905"/>
                  </a:moveTo>
                  <a:lnTo>
                    <a:pt x="43284" y="21184"/>
                  </a:lnTo>
                  <a:lnTo>
                    <a:pt x="41881" y="21484"/>
                  </a:lnTo>
                  <a:lnTo>
                    <a:pt x="41605" y="20206"/>
                  </a:lnTo>
                  <a:lnTo>
                    <a:pt x="43009" y="19905"/>
                  </a:lnTo>
                  <a:close/>
                  <a:moveTo>
                    <a:pt x="37319" y="2612"/>
                  </a:moveTo>
                  <a:lnTo>
                    <a:pt x="41079" y="19855"/>
                  </a:lnTo>
                  <a:lnTo>
                    <a:pt x="6492" y="27399"/>
                  </a:lnTo>
                  <a:lnTo>
                    <a:pt x="2733" y="10156"/>
                  </a:lnTo>
                  <a:lnTo>
                    <a:pt x="37319" y="2612"/>
                  </a:lnTo>
                  <a:close/>
                  <a:moveTo>
                    <a:pt x="2282" y="10256"/>
                  </a:moveTo>
                  <a:lnTo>
                    <a:pt x="6041" y="27499"/>
                  </a:lnTo>
                  <a:lnTo>
                    <a:pt x="4637" y="27800"/>
                  </a:lnTo>
                  <a:lnTo>
                    <a:pt x="903" y="10557"/>
                  </a:lnTo>
                  <a:lnTo>
                    <a:pt x="2282" y="10256"/>
                  </a:lnTo>
                  <a:close/>
                  <a:moveTo>
                    <a:pt x="41154" y="20306"/>
                  </a:moveTo>
                  <a:lnTo>
                    <a:pt x="41455" y="21585"/>
                  </a:lnTo>
                  <a:lnTo>
                    <a:pt x="6868" y="29128"/>
                  </a:lnTo>
                  <a:lnTo>
                    <a:pt x="6592" y="27825"/>
                  </a:lnTo>
                  <a:lnTo>
                    <a:pt x="41154" y="20306"/>
                  </a:lnTo>
                  <a:close/>
                  <a:moveTo>
                    <a:pt x="6141" y="27925"/>
                  </a:moveTo>
                  <a:lnTo>
                    <a:pt x="6417" y="29229"/>
                  </a:lnTo>
                  <a:lnTo>
                    <a:pt x="5013" y="29529"/>
                  </a:lnTo>
                  <a:lnTo>
                    <a:pt x="4738" y="28226"/>
                  </a:lnTo>
                  <a:lnTo>
                    <a:pt x="6141" y="27925"/>
                  </a:lnTo>
                  <a:close/>
                  <a:moveTo>
                    <a:pt x="38946" y="1"/>
                  </a:moveTo>
                  <a:cubicBezTo>
                    <a:pt x="38930" y="1"/>
                    <a:pt x="38914" y="2"/>
                    <a:pt x="38898" y="5"/>
                  </a:cubicBezTo>
                  <a:lnTo>
                    <a:pt x="37069" y="406"/>
                  </a:lnTo>
                  <a:lnTo>
                    <a:pt x="2031" y="8051"/>
                  </a:lnTo>
                  <a:lnTo>
                    <a:pt x="201" y="8452"/>
                  </a:lnTo>
                  <a:cubicBezTo>
                    <a:pt x="76" y="8477"/>
                    <a:pt x="1" y="8577"/>
                    <a:pt x="26" y="8702"/>
                  </a:cubicBezTo>
                  <a:lnTo>
                    <a:pt x="402" y="10432"/>
                  </a:lnTo>
                  <a:lnTo>
                    <a:pt x="4261" y="28126"/>
                  </a:lnTo>
                  <a:lnTo>
                    <a:pt x="4637" y="29830"/>
                  </a:lnTo>
                  <a:cubicBezTo>
                    <a:pt x="4659" y="29939"/>
                    <a:pt x="4757" y="30010"/>
                    <a:pt x="4865" y="30010"/>
                  </a:cubicBezTo>
                  <a:cubicBezTo>
                    <a:pt x="4881" y="30010"/>
                    <a:pt x="4897" y="30009"/>
                    <a:pt x="4913" y="30006"/>
                  </a:cubicBezTo>
                  <a:lnTo>
                    <a:pt x="6743" y="29605"/>
                  </a:lnTo>
                  <a:lnTo>
                    <a:pt x="41755" y="21986"/>
                  </a:lnTo>
                  <a:lnTo>
                    <a:pt x="43585" y="21585"/>
                  </a:lnTo>
                  <a:cubicBezTo>
                    <a:pt x="43710" y="21559"/>
                    <a:pt x="43785" y="21434"/>
                    <a:pt x="43760" y="21309"/>
                  </a:cubicBezTo>
                  <a:lnTo>
                    <a:pt x="43384" y="19579"/>
                  </a:lnTo>
                  <a:lnTo>
                    <a:pt x="39550" y="1910"/>
                  </a:lnTo>
                  <a:lnTo>
                    <a:pt x="39174" y="181"/>
                  </a:lnTo>
                  <a:cubicBezTo>
                    <a:pt x="39130" y="72"/>
                    <a:pt x="39049" y="1"/>
                    <a:pt x="389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2"/>
            <p:cNvSpPr/>
            <p:nvPr/>
          </p:nvSpPr>
          <p:spPr>
            <a:xfrm>
              <a:off x="2178675" y="2933250"/>
              <a:ext cx="99650" cy="183725"/>
            </a:xfrm>
            <a:custGeom>
              <a:avLst/>
              <a:gdLst/>
              <a:ahLst/>
              <a:cxnLst/>
              <a:rect l="l" t="t" r="r" b="b"/>
              <a:pathLst>
                <a:path w="3986" h="7349" extrusionOk="0">
                  <a:moveTo>
                    <a:pt x="2406" y="5263"/>
                  </a:moveTo>
                  <a:lnTo>
                    <a:pt x="2682" y="6567"/>
                  </a:lnTo>
                  <a:lnTo>
                    <a:pt x="1278" y="6867"/>
                  </a:lnTo>
                  <a:lnTo>
                    <a:pt x="1003" y="5564"/>
                  </a:lnTo>
                  <a:lnTo>
                    <a:pt x="2406" y="5263"/>
                  </a:lnTo>
                  <a:close/>
                  <a:moveTo>
                    <a:pt x="1729" y="0"/>
                  </a:moveTo>
                  <a:lnTo>
                    <a:pt x="1379" y="577"/>
                  </a:lnTo>
                  <a:lnTo>
                    <a:pt x="2306" y="4837"/>
                  </a:lnTo>
                  <a:lnTo>
                    <a:pt x="902" y="5138"/>
                  </a:lnTo>
                  <a:lnTo>
                    <a:pt x="326" y="2456"/>
                  </a:lnTo>
                  <a:lnTo>
                    <a:pt x="0" y="3033"/>
                  </a:lnTo>
                  <a:lnTo>
                    <a:pt x="526" y="5464"/>
                  </a:lnTo>
                  <a:lnTo>
                    <a:pt x="902" y="7168"/>
                  </a:lnTo>
                  <a:cubicBezTo>
                    <a:pt x="924" y="7277"/>
                    <a:pt x="1022" y="7348"/>
                    <a:pt x="1130" y="7348"/>
                  </a:cubicBezTo>
                  <a:cubicBezTo>
                    <a:pt x="1146" y="7348"/>
                    <a:pt x="1162" y="7347"/>
                    <a:pt x="1178" y="7344"/>
                  </a:cubicBezTo>
                  <a:lnTo>
                    <a:pt x="2506" y="7043"/>
                  </a:lnTo>
                  <a:lnTo>
                    <a:pt x="3058" y="6116"/>
                  </a:lnTo>
                  <a:lnTo>
                    <a:pt x="2857" y="5163"/>
                  </a:lnTo>
                  <a:lnTo>
                    <a:pt x="3684" y="4988"/>
                  </a:lnTo>
                  <a:lnTo>
                    <a:pt x="3985" y="4461"/>
                  </a:lnTo>
                  <a:lnTo>
                    <a:pt x="2757" y="4737"/>
                  </a:lnTo>
                  <a:lnTo>
                    <a:pt x="17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2"/>
            <p:cNvSpPr/>
            <p:nvPr/>
          </p:nvSpPr>
          <p:spPr>
            <a:xfrm>
              <a:off x="2652975" y="2944525"/>
              <a:ext cx="87125" cy="30100"/>
            </a:xfrm>
            <a:custGeom>
              <a:avLst/>
              <a:gdLst/>
              <a:ahLst/>
              <a:cxnLst/>
              <a:rect l="l" t="t" r="r" b="b"/>
              <a:pathLst>
                <a:path w="3485" h="1204" extrusionOk="0">
                  <a:moveTo>
                    <a:pt x="3484" y="0"/>
                  </a:moveTo>
                  <a:lnTo>
                    <a:pt x="301" y="677"/>
                  </a:lnTo>
                  <a:lnTo>
                    <a:pt x="1" y="1203"/>
                  </a:lnTo>
                  <a:lnTo>
                    <a:pt x="3184" y="527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2"/>
            <p:cNvSpPr/>
            <p:nvPr/>
          </p:nvSpPr>
          <p:spPr>
            <a:xfrm>
              <a:off x="2434925" y="2515950"/>
              <a:ext cx="145400" cy="43250"/>
            </a:xfrm>
            <a:custGeom>
              <a:avLst/>
              <a:gdLst/>
              <a:ahLst/>
              <a:cxnLst/>
              <a:rect l="l" t="t" r="r" b="b"/>
              <a:pathLst>
                <a:path w="5816" h="1730" extrusionOk="0">
                  <a:moveTo>
                    <a:pt x="5815" y="0"/>
                  </a:moveTo>
                  <a:lnTo>
                    <a:pt x="302" y="1203"/>
                  </a:lnTo>
                  <a:lnTo>
                    <a:pt x="1" y="1730"/>
                  </a:lnTo>
                  <a:lnTo>
                    <a:pt x="5515" y="527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2"/>
            <p:cNvSpPr/>
            <p:nvPr/>
          </p:nvSpPr>
          <p:spPr>
            <a:xfrm>
              <a:off x="2394825" y="3051050"/>
              <a:ext cx="61425" cy="25075"/>
            </a:xfrm>
            <a:custGeom>
              <a:avLst/>
              <a:gdLst/>
              <a:ahLst/>
              <a:cxnLst/>
              <a:rect l="l" t="t" r="r" b="b"/>
              <a:pathLst>
                <a:path w="2457" h="1003" extrusionOk="0">
                  <a:moveTo>
                    <a:pt x="2457" y="0"/>
                  </a:moveTo>
                  <a:lnTo>
                    <a:pt x="302" y="476"/>
                  </a:lnTo>
                  <a:lnTo>
                    <a:pt x="1" y="1003"/>
                  </a:lnTo>
                  <a:lnTo>
                    <a:pt x="1" y="1003"/>
                  </a:lnTo>
                  <a:lnTo>
                    <a:pt x="2156" y="526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2"/>
            <p:cNvSpPr/>
            <p:nvPr/>
          </p:nvSpPr>
          <p:spPr>
            <a:xfrm>
              <a:off x="2623525" y="2995900"/>
              <a:ext cx="87125" cy="30100"/>
            </a:xfrm>
            <a:custGeom>
              <a:avLst/>
              <a:gdLst/>
              <a:ahLst/>
              <a:cxnLst/>
              <a:rect l="l" t="t" r="r" b="b"/>
              <a:pathLst>
                <a:path w="3485" h="1204" extrusionOk="0">
                  <a:moveTo>
                    <a:pt x="3484" y="1"/>
                  </a:moveTo>
                  <a:lnTo>
                    <a:pt x="301" y="702"/>
                  </a:lnTo>
                  <a:lnTo>
                    <a:pt x="1" y="1204"/>
                  </a:lnTo>
                  <a:lnTo>
                    <a:pt x="3184" y="527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2"/>
            <p:cNvSpPr/>
            <p:nvPr/>
          </p:nvSpPr>
          <p:spPr>
            <a:xfrm>
              <a:off x="2726300" y="2470825"/>
              <a:ext cx="60800" cy="25100"/>
            </a:xfrm>
            <a:custGeom>
              <a:avLst/>
              <a:gdLst/>
              <a:ahLst/>
              <a:cxnLst/>
              <a:rect l="l" t="t" r="r" b="b"/>
              <a:pathLst>
                <a:path w="2432" h="1004" extrusionOk="0">
                  <a:moveTo>
                    <a:pt x="2431" y="1"/>
                  </a:moveTo>
                  <a:lnTo>
                    <a:pt x="301" y="477"/>
                  </a:lnTo>
                  <a:lnTo>
                    <a:pt x="0" y="1003"/>
                  </a:lnTo>
                  <a:lnTo>
                    <a:pt x="2130" y="527"/>
                  </a:lnTo>
                  <a:lnTo>
                    <a:pt x="2431" y="1"/>
                  </a:lnTo>
                  <a:close/>
                </a:path>
              </a:pathLst>
            </a:custGeom>
            <a:solidFill>
              <a:srgbClr val="FFD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2"/>
            <p:cNvSpPr/>
            <p:nvPr/>
          </p:nvSpPr>
          <p:spPr>
            <a:xfrm>
              <a:off x="2121650" y="2733375"/>
              <a:ext cx="21325" cy="74575"/>
            </a:xfrm>
            <a:custGeom>
              <a:avLst/>
              <a:gdLst/>
              <a:ahLst/>
              <a:cxnLst/>
              <a:rect l="l" t="t" r="r" b="b"/>
              <a:pathLst>
                <a:path w="853" h="2983" extrusionOk="0">
                  <a:moveTo>
                    <a:pt x="326" y="0"/>
                  </a:moveTo>
                  <a:lnTo>
                    <a:pt x="0" y="577"/>
                  </a:lnTo>
                  <a:lnTo>
                    <a:pt x="527" y="2983"/>
                  </a:lnTo>
                  <a:lnTo>
                    <a:pt x="853" y="2406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2"/>
            <p:cNvSpPr/>
            <p:nvPr/>
          </p:nvSpPr>
          <p:spPr>
            <a:xfrm>
              <a:off x="2200600" y="2585500"/>
              <a:ext cx="60800" cy="25075"/>
            </a:xfrm>
            <a:custGeom>
              <a:avLst/>
              <a:gdLst/>
              <a:ahLst/>
              <a:cxnLst/>
              <a:rect l="l" t="t" r="r" b="b"/>
              <a:pathLst>
                <a:path w="2432" h="1003" extrusionOk="0">
                  <a:moveTo>
                    <a:pt x="2431" y="0"/>
                  </a:moveTo>
                  <a:lnTo>
                    <a:pt x="276" y="477"/>
                  </a:lnTo>
                  <a:lnTo>
                    <a:pt x="0" y="1003"/>
                  </a:lnTo>
                  <a:lnTo>
                    <a:pt x="0" y="1003"/>
                  </a:lnTo>
                  <a:lnTo>
                    <a:pt x="2131" y="527"/>
                  </a:lnTo>
                  <a:lnTo>
                    <a:pt x="2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2"/>
            <p:cNvSpPr/>
            <p:nvPr/>
          </p:nvSpPr>
          <p:spPr>
            <a:xfrm>
              <a:off x="2464375" y="2464575"/>
              <a:ext cx="144775" cy="43250"/>
            </a:xfrm>
            <a:custGeom>
              <a:avLst/>
              <a:gdLst/>
              <a:ahLst/>
              <a:cxnLst/>
              <a:rect l="l" t="t" r="r" b="b"/>
              <a:pathLst>
                <a:path w="5791" h="1730" extrusionOk="0">
                  <a:moveTo>
                    <a:pt x="5790" y="0"/>
                  </a:moveTo>
                  <a:lnTo>
                    <a:pt x="302" y="1203"/>
                  </a:lnTo>
                  <a:lnTo>
                    <a:pt x="1" y="1730"/>
                  </a:lnTo>
                  <a:lnTo>
                    <a:pt x="5515" y="527"/>
                  </a:lnTo>
                  <a:lnTo>
                    <a:pt x="57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2"/>
            <p:cNvSpPr/>
            <p:nvPr/>
          </p:nvSpPr>
          <p:spPr>
            <a:xfrm>
              <a:off x="2954975" y="2366700"/>
              <a:ext cx="110300" cy="83475"/>
            </a:xfrm>
            <a:custGeom>
              <a:avLst/>
              <a:gdLst/>
              <a:ahLst/>
              <a:cxnLst/>
              <a:rect l="l" t="t" r="r" b="b"/>
              <a:pathLst>
                <a:path w="4412" h="3339" extrusionOk="0">
                  <a:moveTo>
                    <a:pt x="4159" y="1"/>
                  </a:moveTo>
                  <a:cubicBezTo>
                    <a:pt x="4143" y="1"/>
                    <a:pt x="4127" y="2"/>
                    <a:pt x="4111" y="5"/>
                  </a:cubicBezTo>
                  <a:lnTo>
                    <a:pt x="2282" y="406"/>
                  </a:lnTo>
                  <a:lnTo>
                    <a:pt x="1455" y="582"/>
                  </a:lnTo>
                  <a:lnTo>
                    <a:pt x="1179" y="1108"/>
                  </a:lnTo>
                  <a:lnTo>
                    <a:pt x="2156" y="908"/>
                  </a:lnTo>
                  <a:lnTo>
                    <a:pt x="2432" y="2186"/>
                  </a:lnTo>
                  <a:lnTo>
                    <a:pt x="277" y="2637"/>
                  </a:lnTo>
                  <a:lnTo>
                    <a:pt x="1" y="3163"/>
                  </a:lnTo>
                  <a:lnTo>
                    <a:pt x="2532" y="2612"/>
                  </a:lnTo>
                  <a:lnTo>
                    <a:pt x="2683" y="3339"/>
                  </a:lnTo>
                  <a:lnTo>
                    <a:pt x="3008" y="2762"/>
                  </a:lnTo>
                  <a:lnTo>
                    <a:pt x="2958" y="2512"/>
                  </a:lnTo>
                  <a:lnTo>
                    <a:pt x="3159" y="2487"/>
                  </a:lnTo>
                  <a:lnTo>
                    <a:pt x="3460" y="1960"/>
                  </a:lnTo>
                  <a:lnTo>
                    <a:pt x="2858" y="2086"/>
                  </a:lnTo>
                  <a:lnTo>
                    <a:pt x="2582" y="807"/>
                  </a:lnTo>
                  <a:lnTo>
                    <a:pt x="3986" y="507"/>
                  </a:lnTo>
                  <a:lnTo>
                    <a:pt x="4061" y="883"/>
                  </a:lnTo>
                  <a:lnTo>
                    <a:pt x="4412" y="306"/>
                  </a:lnTo>
                  <a:lnTo>
                    <a:pt x="4387" y="181"/>
                  </a:lnTo>
                  <a:cubicBezTo>
                    <a:pt x="4343" y="72"/>
                    <a:pt x="4262" y="1"/>
                    <a:pt x="4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2"/>
            <p:cNvSpPr/>
            <p:nvPr/>
          </p:nvSpPr>
          <p:spPr>
            <a:xfrm>
              <a:off x="2156725" y="2672600"/>
              <a:ext cx="21350" cy="73950"/>
            </a:xfrm>
            <a:custGeom>
              <a:avLst/>
              <a:gdLst/>
              <a:ahLst/>
              <a:cxnLst/>
              <a:rect l="l" t="t" r="r" b="b"/>
              <a:pathLst>
                <a:path w="854" h="2958" extrusionOk="0">
                  <a:moveTo>
                    <a:pt x="327" y="0"/>
                  </a:moveTo>
                  <a:lnTo>
                    <a:pt x="1" y="577"/>
                  </a:lnTo>
                  <a:lnTo>
                    <a:pt x="527" y="2958"/>
                  </a:lnTo>
                  <a:lnTo>
                    <a:pt x="853" y="2381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2"/>
            <p:cNvSpPr/>
            <p:nvPr/>
          </p:nvSpPr>
          <p:spPr>
            <a:xfrm>
              <a:off x="2755725" y="2419450"/>
              <a:ext cx="60825" cy="25100"/>
            </a:xfrm>
            <a:custGeom>
              <a:avLst/>
              <a:gdLst/>
              <a:ahLst/>
              <a:cxnLst/>
              <a:rect l="l" t="t" r="r" b="b"/>
              <a:pathLst>
                <a:path w="2433" h="1004" extrusionOk="0">
                  <a:moveTo>
                    <a:pt x="2432" y="1"/>
                  </a:moveTo>
                  <a:lnTo>
                    <a:pt x="277" y="477"/>
                  </a:lnTo>
                  <a:lnTo>
                    <a:pt x="1" y="1003"/>
                  </a:lnTo>
                  <a:lnTo>
                    <a:pt x="2131" y="527"/>
                  </a:lnTo>
                  <a:lnTo>
                    <a:pt x="24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2"/>
            <p:cNvSpPr/>
            <p:nvPr/>
          </p:nvSpPr>
          <p:spPr>
            <a:xfrm>
              <a:off x="2424275" y="2999650"/>
              <a:ext cx="61425" cy="25100"/>
            </a:xfrm>
            <a:custGeom>
              <a:avLst/>
              <a:gdLst/>
              <a:ahLst/>
              <a:cxnLst/>
              <a:rect l="l" t="t" r="r" b="b"/>
              <a:pathLst>
                <a:path w="2457" h="1004" extrusionOk="0">
                  <a:moveTo>
                    <a:pt x="2457" y="1"/>
                  </a:moveTo>
                  <a:lnTo>
                    <a:pt x="302" y="477"/>
                  </a:lnTo>
                  <a:lnTo>
                    <a:pt x="1" y="1003"/>
                  </a:lnTo>
                  <a:lnTo>
                    <a:pt x="2156" y="527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2"/>
            <p:cNvSpPr/>
            <p:nvPr/>
          </p:nvSpPr>
          <p:spPr>
            <a:xfrm>
              <a:off x="2229425" y="2534125"/>
              <a:ext cx="61425" cy="24450"/>
            </a:xfrm>
            <a:custGeom>
              <a:avLst/>
              <a:gdLst/>
              <a:ahLst/>
              <a:cxnLst/>
              <a:rect l="l" t="t" r="r" b="b"/>
              <a:pathLst>
                <a:path w="2457" h="978" extrusionOk="0">
                  <a:moveTo>
                    <a:pt x="2456" y="0"/>
                  </a:moveTo>
                  <a:lnTo>
                    <a:pt x="301" y="476"/>
                  </a:lnTo>
                  <a:lnTo>
                    <a:pt x="0" y="978"/>
                  </a:lnTo>
                  <a:lnTo>
                    <a:pt x="0" y="978"/>
                  </a:lnTo>
                  <a:lnTo>
                    <a:pt x="2156" y="527"/>
                  </a:lnTo>
                  <a:lnTo>
                    <a:pt x="24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2"/>
            <p:cNvSpPr/>
            <p:nvPr/>
          </p:nvSpPr>
          <p:spPr>
            <a:xfrm>
              <a:off x="2328425" y="2639375"/>
              <a:ext cx="172950" cy="205550"/>
            </a:xfrm>
            <a:custGeom>
              <a:avLst/>
              <a:gdLst/>
              <a:ahLst/>
              <a:cxnLst/>
              <a:rect l="l" t="t" r="r" b="b"/>
              <a:pathLst>
                <a:path w="6918" h="8222" extrusionOk="0">
                  <a:moveTo>
                    <a:pt x="3058" y="1"/>
                  </a:moveTo>
                  <a:lnTo>
                    <a:pt x="0" y="677"/>
                  </a:lnTo>
                  <a:lnTo>
                    <a:pt x="75" y="978"/>
                  </a:lnTo>
                  <a:lnTo>
                    <a:pt x="702" y="928"/>
                  </a:lnTo>
                  <a:cubicBezTo>
                    <a:pt x="748" y="924"/>
                    <a:pt x="785" y="920"/>
                    <a:pt x="817" y="920"/>
                  </a:cubicBezTo>
                  <a:cubicBezTo>
                    <a:pt x="957" y="920"/>
                    <a:pt x="975" y="995"/>
                    <a:pt x="1078" y="1404"/>
                  </a:cubicBezTo>
                  <a:lnTo>
                    <a:pt x="2306" y="7094"/>
                  </a:lnTo>
                  <a:cubicBezTo>
                    <a:pt x="2406" y="7595"/>
                    <a:pt x="2406" y="7595"/>
                    <a:pt x="2181" y="7695"/>
                  </a:cubicBezTo>
                  <a:lnTo>
                    <a:pt x="1579" y="7896"/>
                  </a:lnTo>
                  <a:lnTo>
                    <a:pt x="1654" y="8221"/>
                  </a:lnTo>
                  <a:lnTo>
                    <a:pt x="6917" y="7068"/>
                  </a:lnTo>
                  <a:lnTo>
                    <a:pt x="6491" y="5164"/>
                  </a:lnTo>
                  <a:lnTo>
                    <a:pt x="6191" y="5214"/>
                  </a:lnTo>
                  <a:lnTo>
                    <a:pt x="6115" y="6542"/>
                  </a:lnTo>
                  <a:cubicBezTo>
                    <a:pt x="6090" y="6818"/>
                    <a:pt x="6090" y="6843"/>
                    <a:pt x="5564" y="6943"/>
                  </a:cubicBezTo>
                  <a:lnTo>
                    <a:pt x="3760" y="7344"/>
                  </a:lnTo>
                  <a:lnTo>
                    <a:pt x="2406" y="1129"/>
                  </a:lnTo>
                  <a:cubicBezTo>
                    <a:pt x="2281" y="627"/>
                    <a:pt x="2306" y="602"/>
                    <a:pt x="2532" y="527"/>
                  </a:cubicBezTo>
                  <a:lnTo>
                    <a:pt x="3108" y="327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2"/>
            <p:cNvSpPr/>
            <p:nvPr/>
          </p:nvSpPr>
          <p:spPr>
            <a:xfrm>
              <a:off x="2501975" y="2604925"/>
              <a:ext cx="182350" cy="210550"/>
            </a:xfrm>
            <a:custGeom>
              <a:avLst/>
              <a:gdLst/>
              <a:ahLst/>
              <a:cxnLst/>
              <a:rect l="l" t="t" r="r" b="b"/>
              <a:pathLst>
                <a:path w="7294" h="8422" extrusionOk="0">
                  <a:moveTo>
                    <a:pt x="1855" y="1354"/>
                  </a:moveTo>
                  <a:lnTo>
                    <a:pt x="3785" y="4787"/>
                  </a:lnTo>
                  <a:lnTo>
                    <a:pt x="1479" y="5289"/>
                  </a:lnTo>
                  <a:lnTo>
                    <a:pt x="1855" y="1354"/>
                  </a:lnTo>
                  <a:close/>
                  <a:moveTo>
                    <a:pt x="2507" y="0"/>
                  </a:moveTo>
                  <a:lnTo>
                    <a:pt x="1554" y="201"/>
                  </a:lnTo>
                  <a:lnTo>
                    <a:pt x="878" y="7269"/>
                  </a:lnTo>
                  <a:cubicBezTo>
                    <a:pt x="828" y="7795"/>
                    <a:pt x="828" y="7820"/>
                    <a:pt x="602" y="7895"/>
                  </a:cubicBezTo>
                  <a:lnTo>
                    <a:pt x="1" y="8121"/>
                  </a:lnTo>
                  <a:lnTo>
                    <a:pt x="76" y="8421"/>
                  </a:lnTo>
                  <a:lnTo>
                    <a:pt x="2206" y="7945"/>
                  </a:lnTo>
                  <a:lnTo>
                    <a:pt x="2131" y="7644"/>
                  </a:lnTo>
                  <a:lnTo>
                    <a:pt x="1504" y="7695"/>
                  </a:lnTo>
                  <a:cubicBezTo>
                    <a:pt x="1465" y="7699"/>
                    <a:pt x="1431" y="7703"/>
                    <a:pt x="1403" y="7703"/>
                  </a:cubicBezTo>
                  <a:cubicBezTo>
                    <a:pt x="1272" y="7703"/>
                    <a:pt x="1263" y="7623"/>
                    <a:pt x="1304" y="7168"/>
                  </a:cubicBezTo>
                  <a:lnTo>
                    <a:pt x="1429" y="5715"/>
                  </a:lnTo>
                  <a:lnTo>
                    <a:pt x="4011" y="5138"/>
                  </a:lnTo>
                  <a:lnTo>
                    <a:pt x="4712" y="6441"/>
                  </a:lnTo>
                  <a:cubicBezTo>
                    <a:pt x="4988" y="6893"/>
                    <a:pt x="4963" y="6918"/>
                    <a:pt x="4737" y="6993"/>
                  </a:cubicBezTo>
                  <a:lnTo>
                    <a:pt x="4161" y="7193"/>
                  </a:lnTo>
                  <a:lnTo>
                    <a:pt x="4236" y="7519"/>
                  </a:lnTo>
                  <a:lnTo>
                    <a:pt x="7294" y="6842"/>
                  </a:lnTo>
                  <a:lnTo>
                    <a:pt x="7219" y="6542"/>
                  </a:lnTo>
                  <a:lnTo>
                    <a:pt x="6592" y="6592"/>
                  </a:lnTo>
                  <a:cubicBezTo>
                    <a:pt x="6557" y="6596"/>
                    <a:pt x="6526" y="6598"/>
                    <a:pt x="6499" y="6598"/>
                  </a:cubicBezTo>
                  <a:cubicBezTo>
                    <a:pt x="6352" y="6598"/>
                    <a:pt x="6298" y="6521"/>
                    <a:pt x="6066" y="6141"/>
                  </a:cubicBezTo>
                  <a:lnTo>
                    <a:pt x="2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2"/>
            <p:cNvSpPr/>
            <p:nvPr/>
          </p:nvSpPr>
          <p:spPr>
            <a:xfrm>
              <a:off x="2623525" y="2534750"/>
              <a:ext cx="264450" cy="231850"/>
            </a:xfrm>
            <a:custGeom>
              <a:avLst/>
              <a:gdLst/>
              <a:ahLst/>
              <a:cxnLst/>
              <a:rect l="l" t="t" r="r" b="b"/>
              <a:pathLst>
                <a:path w="10578" h="9274" extrusionOk="0">
                  <a:moveTo>
                    <a:pt x="10502" y="0"/>
                  </a:moveTo>
                  <a:lnTo>
                    <a:pt x="8347" y="451"/>
                  </a:lnTo>
                  <a:lnTo>
                    <a:pt x="8422" y="777"/>
                  </a:lnTo>
                  <a:lnTo>
                    <a:pt x="9048" y="727"/>
                  </a:lnTo>
                  <a:cubicBezTo>
                    <a:pt x="9089" y="723"/>
                    <a:pt x="9123" y="719"/>
                    <a:pt x="9151" y="719"/>
                  </a:cubicBezTo>
                  <a:cubicBezTo>
                    <a:pt x="9282" y="719"/>
                    <a:pt x="9299" y="796"/>
                    <a:pt x="9299" y="1228"/>
                  </a:cubicBezTo>
                  <a:lnTo>
                    <a:pt x="9224" y="6542"/>
                  </a:lnTo>
                  <a:lnTo>
                    <a:pt x="6091" y="953"/>
                  </a:lnTo>
                  <a:lnTo>
                    <a:pt x="5189" y="1153"/>
                  </a:lnTo>
                  <a:lnTo>
                    <a:pt x="4813" y="7619"/>
                  </a:lnTo>
                  <a:lnTo>
                    <a:pt x="2532" y="2707"/>
                  </a:lnTo>
                  <a:cubicBezTo>
                    <a:pt x="2307" y="2231"/>
                    <a:pt x="2307" y="2231"/>
                    <a:pt x="2532" y="2131"/>
                  </a:cubicBezTo>
                  <a:lnTo>
                    <a:pt x="3134" y="1930"/>
                  </a:lnTo>
                  <a:lnTo>
                    <a:pt x="3058" y="1604"/>
                  </a:lnTo>
                  <a:lnTo>
                    <a:pt x="1" y="2281"/>
                  </a:lnTo>
                  <a:lnTo>
                    <a:pt x="51" y="2607"/>
                  </a:lnTo>
                  <a:lnTo>
                    <a:pt x="677" y="2532"/>
                  </a:lnTo>
                  <a:cubicBezTo>
                    <a:pt x="928" y="2532"/>
                    <a:pt x="953" y="2532"/>
                    <a:pt x="1179" y="3008"/>
                  </a:cubicBezTo>
                  <a:lnTo>
                    <a:pt x="4161" y="9274"/>
                  </a:lnTo>
                  <a:lnTo>
                    <a:pt x="5114" y="9073"/>
                  </a:lnTo>
                  <a:lnTo>
                    <a:pt x="5515" y="2632"/>
                  </a:lnTo>
                  <a:lnTo>
                    <a:pt x="8647" y="8296"/>
                  </a:lnTo>
                  <a:lnTo>
                    <a:pt x="9625" y="8096"/>
                  </a:lnTo>
                  <a:lnTo>
                    <a:pt x="9725" y="1128"/>
                  </a:lnTo>
                  <a:cubicBezTo>
                    <a:pt x="9725" y="627"/>
                    <a:pt x="9750" y="602"/>
                    <a:pt x="9976" y="527"/>
                  </a:cubicBezTo>
                  <a:lnTo>
                    <a:pt x="10577" y="301"/>
                  </a:lnTo>
                  <a:lnTo>
                    <a:pt x="105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2"/>
            <p:cNvSpPr/>
            <p:nvPr/>
          </p:nvSpPr>
          <p:spPr>
            <a:xfrm>
              <a:off x="2367900" y="2740250"/>
              <a:ext cx="130350" cy="104675"/>
            </a:xfrm>
            <a:custGeom>
              <a:avLst/>
              <a:gdLst/>
              <a:ahLst/>
              <a:cxnLst/>
              <a:rect l="l" t="t" r="r" b="b"/>
              <a:pathLst>
                <a:path w="5214" h="4187" extrusionOk="0">
                  <a:moveTo>
                    <a:pt x="1454" y="1"/>
                  </a:moveTo>
                  <a:lnTo>
                    <a:pt x="501" y="2056"/>
                  </a:lnTo>
                  <a:lnTo>
                    <a:pt x="727" y="3059"/>
                  </a:lnTo>
                  <a:cubicBezTo>
                    <a:pt x="827" y="3560"/>
                    <a:pt x="827" y="3560"/>
                    <a:pt x="602" y="3660"/>
                  </a:cubicBezTo>
                  <a:lnTo>
                    <a:pt x="0" y="3861"/>
                  </a:lnTo>
                  <a:lnTo>
                    <a:pt x="75" y="4186"/>
                  </a:lnTo>
                  <a:lnTo>
                    <a:pt x="4912" y="3109"/>
                  </a:lnTo>
                  <a:lnTo>
                    <a:pt x="5213" y="2457"/>
                  </a:lnTo>
                  <a:lnTo>
                    <a:pt x="4912" y="1129"/>
                  </a:lnTo>
                  <a:lnTo>
                    <a:pt x="4612" y="1179"/>
                  </a:lnTo>
                  <a:lnTo>
                    <a:pt x="4536" y="2507"/>
                  </a:lnTo>
                  <a:cubicBezTo>
                    <a:pt x="4511" y="2783"/>
                    <a:pt x="4511" y="2808"/>
                    <a:pt x="3985" y="2908"/>
                  </a:cubicBezTo>
                  <a:lnTo>
                    <a:pt x="2181" y="3309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2"/>
            <p:cNvSpPr/>
            <p:nvPr/>
          </p:nvSpPr>
          <p:spPr>
            <a:xfrm>
              <a:off x="2501975" y="2628725"/>
              <a:ext cx="149775" cy="186750"/>
            </a:xfrm>
            <a:custGeom>
              <a:avLst/>
              <a:gdLst/>
              <a:ahLst/>
              <a:cxnLst/>
              <a:rect l="l" t="t" r="r" b="b"/>
              <a:pathLst>
                <a:path w="5991" h="7470" extrusionOk="0">
                  <a:moveTo>
                    <a:pt x="3058" y="1"/>
                  </a:moveTo>
                  <a:lnTo>
                    <a:pt x="2407" y="1404"/>
                  </a:lnTo>
                  <a:lnTo>
                    <a:pt x="3785" y="3835"/>
                  </a:lnTo>
                  <a:lnTo>
                    <a:pt x="1479" y="4337"/>
                  </a:lnTo>
                  <a:lnTo>
                    <a:pt x="1479" y="4337"/>
                  </a:lnTo>
                  <a:lnTo>
                    <a:pt x="1605" y="3184"/>
                  </a:lnTo>
                  <a:lnTo>
                    <a:pt x="1053" y="4312"/>
                  </a:lnTo>
                  <a:lnTo>
                    <a:pt x="878" y="6317"/>
                  </a:lnTo>
                  <a:cubicBezTo>
                    <a:pt x="828" y="6843"/>
                    <a:pt x="828" y="6868"/>
                    <a:pt x="602" y="6943"/>
                  </a:cubicBezTo>
                  <a:lnTo>
                    <a:pt x="1" y="7169"/>
                  </a:lnTo>
                  <a:lnTo>
                    <a:pt x="76" y="7469"/>
                  </a:lnTo>
                  <a:lnTo>
                    <a:pt x="2206" y="6993"/>
                  </a:lnTo>
                  <a:lnTo>
                    <a:pt x="2131" y="6692"/>
                  </a:lnTo>
                  <a:lnTo>
                    <a:pt x="1504" y="6743"/>
                  </a:lnTo>
                  <a:cubicBezTo>
                    <a:pt x="1465" y="6747"/>
                    <a:pt x="1431" y="6751"/>
                    <a:pt x="1403" y="6751"/>
                  </a:cubicBezTo>
                  <a:cubicBezTo>
                    <a:pt x="1272" y="6751"/>
                    <a:pt x="1263" y="6671"/>
                    <a:pt x="1304" y="6216"/>
                  </a:cubicBezTo>
                  <a:lnTo>
                    <a:pt x="1429" y="4763"/>
                  </a:lnTo>
                  <a:lnTo>
                    <a:pt x="4011" y="4186"/>
                  </a:lnTo>
                  <a:lnTo>
                    <a:pt x="4712" y="5489"/>
                  </a:lnTo>
                  <a:cubicBezTo>
                    <a:pt x="4988" y="5941"/>
                    <a:pt x="4963" y="5966"/>
                    <a:pt x="4737" y="6041"/>
                  </a:cubicBezTo>
                  <a:lnTo>
                    <a:pt x="4161" y="6241"/>
                  </a:lnTo>
                  <a:lnTo>
                    <a:pt x="4236" y="6567"/>
                  </a:lnTo>
                  <a:lnTo>
                    <a:pt x="5389" y="6317"/>
                  </a:lnTo>
                  <a:lnTo>
                    <a:pt x="5991" y="5038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2"/>
            <p:cNvSpPr/>
            <p:nvPr/>
          </p:nvSpPr>
          <p:spPr>
            <a:xfrm>
              <a:off x="2746975" y="2558550"/>
              <a:ext cx="42625" cy="117200"/>
            </a:xfrm>
            <a:custGeom>
              <a:avLst/>
              <a:gdLst/>
              <a:ahLst/>
              <a:cxnLst/>
              <a:rect l="l" t="t" r="r" b="b"/>
              <a:pathLst>
                <a:path w="1705" h="4688" extrusionOk="0">
                  <a:moveTo>
                    <a:pt x="1153" y="1"/>
                  </a:moveTo>
                  <a:lnTo>
                    <a:pt x="251" y="201"/>
                  </a:lnTo>
                  <a:lnTo>
                    <a:pt x="0" y="4687"/>
                  </a:lnTo>
                  <a:lnTo>
                    <a:pt x="451" y="3660"/>
                  </a:lnTo>
                  <a:lnTo>
                    <a:pt x="577" y="1680"/>
                  </a:lnTo>
                  <a:lnTo>
                    <a:pt x="1003" y="2457"/>
                  </a:lnTo>
                  <a:lnTo>
                    <a:pt x="1704" y="978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2"/>
            <p:cNvSpPr/>
            <p:nvPr/>
          </p:nvSpPr>
          <p:spPr>
            <a:xfrm>
              <a:off x="2686200" y="2640000"/>
              <a:ext cx="47625" cy="102175"/>
            </a:xfrm>
            <a:custGeom>
              <a:avLst/>
              <a:gdLst/>
              <a:ahLst/>
              <a:cxnLst/>
              <a:rect l="l" t="t" r="r" b="b"/>
              <a:pathLst>
                <a:path w="1905" h="4087" extrusionOk="0">
                  <a:moveTo>
                    <a:pt x="727" y="1"/>
                  </a:moveTo>
                  <a:lnTo>
                    <a:pt x="0" y="1605"/>
                  </a:lnTo>
                  <a:lnTo>
                    <a:pt x="1178" y="4086"/>
                  </a:lnTo>
                  <a:lnTo>
                    <a:pt x="1905" y="2532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2"/>
            <p:cNvSpPr/>
            <p:nvPr/>
          </p:nvSpPr>
          <p:spPr>
            <a:xfrm>
              <a:off x="1643575" y="1991850"/>
              <a:ext cx="644150" cy="2198400"/>
            </a:xfrm>
            <a:custGeom>
              <a:avLst/>
              <a:gdLst/>
              <a:ahLst/>
              <a:cxnLst/>
              <a:rect l="l" t="t" r="r" b="b"/>
              <a:pathLst>
                <a:path w="25766" h="87936" extrusionOk="0">
                  <a:moveTo>
                    <a:pt x="5946" y="0"/>
                  </a:moveTo>
                  <a:cubicBezTo>
                    <a:pt x="5845" y="0"/>
                    <a:pt x="5742" y="12"/>
                    <a:pt x="5640" y="37"/>
                  </a:cubicBezTo>
                  <a:lnTo>
                    <a:pt x="1178" y="989"/>
                  </a:lnTo>
                  <a:cubicBezTo>
                    <a:pt x="477" y="1165"/>
                    <a:pt x="1" y="1867"/>
                    <a:pt x="151" y="2593"/>
                  </a:cubicBezTo>
                  <a:lnTo>
                    <a:pt x="18522" y="86880"/>
                  </a:lnTo>
                  <a:cubicBezTo>
                    <a:pt x="18653" y="87512"/>
                    <a:pt x="19220" y="87936"/>
                    <a:pt x="19845" y="87936"/>
                  </a:cubicBezTo>
                  <a:cubicBezTo>
                    <a:pt x="19938" y="87936"/>
                    <a:pt x="20032" y="87927"/>
                    <a:pt x="20126" y="87907"/>
                  </a:cubicBezTo>
                  <a:lnTo>
                    <a:pt x="24587" y="86930"/>
                  </a:lnTo>
                  <a:cubicBezTo>
                    <a:pt x="25314" y="86779"/>
                    <a:pt x="25765" y="86052"/>
                    <a:pt x="25615" y="85351"/>
                  </a:cubicBezTo>
                  <a:lnTo>
                    <a:pt x="7244" y="1039"/>
                  </a:lnTo>
                  <a:cubicBezTo>
                    <a:pt x="7115" y="437"/>
                    <a:pt x="6560" y="0"/>
                    <a:pt x="59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2"/>
            <p:cNvSpPr/>
            <p:nvPr/>
          </p:nvSpPr>
          <p:spPr>
            <a:xfrm>
              <a:off x="1775150" y="1991800"/>
              <a:ext cx="509425" cy="2175800"/>
            </a:xfrm>
            <a:custGeom>
              <a:avLst/>
              <a:gdLst/>
              <a:ahLst/>
              <a:cxnLst/>
              <a:rect l="l" t="t" r="r" b="b"/>
              <a:pathLst>
                <a:path w="20377" h="87032" extrusionOk="0">
                  <a:moveTo>
                    <a:pt x="699" y="0"/>
                  </a:moveTo>
                  <a:cubicBezTo>
                    <a:pt x="593" y="0"/>
                    <a:pt x="485" y="13"/>
                    <a:pt x="377" y="39"/>
                  </a:cubicBezTo>
                  <a:lnTo>
                    <a:pt x="1" y="114"/>
                  </a:lnTo>
                  <a:lnTo>
                    <a:pt x="18923" y="87032"/>
                  </a:lnTo>
                  <a:lnTo>
                    <a:pt x="19324" y="86932"/>
                  </a:lnTo>
                  <a:cubicBezTo>
                    <a:pt x="19926" y="86806"/>
                    <a:pt x="20352" y="86280"/>
                    <a:pt x="20377" y="85679"/>
                  </a:cubicBezTo>
                  <a:lnTo>
                    <a:pt x="1855" y="741"/>
                  </a:lnTo>
                  <a:cubicBezTo>
                    <a:pt x="1648" y="285"/>
                    <a:pt x="1201" y="0"/>
                    <a:pt x="699" y="0"/>
                  </a:cubicBezTo>
                  <a:close/>
                </a:path>
              </a:pathLst>
            </a:custGeom>
            <a:solidFill>
              <a:schemeClr val="dk1">
                <a:alpha val="565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2"/>
            <p:cNvSpPr/>
            <p:nvPr/>
          </p:nvSpPr>
          <p:spPr>
            <a:xfrm>
              <a:off x="1689950" y="2222725"/>
              <a:ext cx="140375" cy="53275"/>
            </a:xfrm>
            <a:custGeom>
              <a:avLst/>
              <a:gdLst/>
              <a:ahLst/>
              <a:cxnLst/>
              <a:rect l="l" t="t" r="r" b="b"/>
              <a:pathLst>
                <a:path w="5615" h="2131" extrusionOk="0">
                  <a:moveTo>
                    <a:pt x="5389" y="0"/>
                  </a:moveTo>
                  <a:lnTo>
                    <a:pt x="0" y="1153"/>
                  </a:lnTo>
                  <a:lnTo>
                    <a:pt x="226" y="2130"/>
                  </a:lnTo>
                  <a:lnTo>
                    <a:pt x="5614" y="952"/>
                  </a:lnTo>
                  <a:lnTo>
                    <a:pt x="53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2"/>
            <p:cNvSpPr/>
            <p:nvPr/>
          </p:nvSpPr>
          <p:spPr>
            <a:xfrm>
              <a:off x="1678675" y="2168200"/>
              <a:ext cx="139750" cy="53900"/>
            </a:xfrm>
            <a:custGeom>
              <a:avLst/>
              <a:gdLst/>
              <a:ahLst/>
              <a:cxnLst/>
              <a:rect l="l" t="t" r="r" b="b"/>
              <a:pathLst>
                <a:path w="5590" h="2156" extrusionOk="0">
                  <a:moveTo>
                    <a:pt x="5363" y="1"/>
                  </a:moveTo>
                  <a:lnTo>
                    <a:pt x="0" y="1179"/>
                  </a:lnTo>
                  <a:lnTo>
                    <a:pt x="201" y="2156"/>
                  </a:lnTo>
                  <a:lnTo>
                    <a:pt x="5589" y="978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2"/>
            <p:cNvSpPr/>
            <p:nvPr/>
          </p:nvSpPr>
          <p:spPr>
            <a:xfrm>
              <a:off x="1701850" y="2276600"/>
              <a:ext cx="139750" cy="53275"/>
            </a:xfrm>
            <a:custGeom>
              <a:avLst/>
              <a:gdLst/>
              <a:ahLst/>
              <a:cxnLst/>
              <a:rect l="l" t="t" r="r" b="b"/>
              <a:pathLst>
                <a:path w="5590" h="2131" extrusionOk="0">
                  <a:moveTo>
                    <a:pt x="5389" y="0"/>
                  </a:moveTo>
                  <a:lnTo>
                    <a:pt x="0" y="1178"/>
                  </a:lnTo>
                  <a:lnTo>
                    <a:pt x="226" y="2131"/>
                  </a:lnTo>
                  <a:lnTo>
                    <a:pt x="5589" y="978"/>
                  </a:lnTo>
                  <a:lnTo>
                    <a:pt x="53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2"/>
            <p:cNvSpPr/>
            <p:nvPr/>
          </p:nvSpPr>
          <p:spPr>
            <a:xfrm>
              <a:off x="1824650" y="2213325"/>
              <a:ext cx="47025" cy="33225"/>
            </a:xfrm>
            <a:custGeom>
              <a:avLst/>
              <a:gdLst/>
              <a:ahLst/>
              <a:cxnLst/>
              <a:rect l="l" t="t" r="r" b="b"/>
              <a:pathLst>
                <a:path w="1881" h="1329" extrusionOk="0">
                  <a:moveTo>
                    <a:pt x="1655" y="0"/>
                  </a:moveTo>
                  <a:lnTo>
                    <a:pt x="1" y="376"/>
                  </a:lnTo>
                  <a:lnTo>
                    <a:pt x="226" y="1328"/>
                  </a:lnTo>
                  <a:lnTo>
                    <a:pt x="1880" y="978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2"/>
            <p:cNvSpPr/>
            <p:nvPr/>
          </p:nvSpPr>
          <p:spPr>
            <a:xfrm>
              <a:off x="1812750" y="2159425"/>
              <a:ext cx="47025" cy="33225"/>
            </a:xfrm>
            <a:custGeom>
              <a:avLst/>
              <a:gdLst/>
              <a:ahLst/>
              <a:cxnLst/>
              <a:rect l="l" t="t" r="r" b="b"/>
              <a:pathLst>
                <a:path w="1881" h="1329" extrusionOk="0">
                  <a:moveTo>
                    <a:pt x="1680" y="1"/>
                  </a:moveTo>
                  <a:lnTo>
                    <a:pt x="0" y="352"/>
                  </a:lnTo>
                  <a:lnTo>
                    <a:pt x="226" y="1329"/>
                  </a:lnTo>
                  <a:lnTo>
                    <a:pt x="1880" y="978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2"/>
            <p:cNvSpPr/>
            <p:nvPr/>
          </p:nvSpPr>
          <p:spPr>
            <a:xfrm>
              <a:off x="1836550" y="2267200"/>
              <a:ext cx="47025" cy="33850"/>
            </a:xfrm>
            <a:custGeom>
              <a:avLst/>
              <a:gdLst/>
              <a:ahLst/>
              <a:cxnLst/>
              <a:rect l="l" t="t" r="r" b="b"/>
              <a:pathLst>
                <a:path w="1881" h="1354" extrusionOk="0">
                  <a:moveTo>
                    <a:pt x="1655" y="0"/>
                  </a:moveTo>
                  <a:lnTo>
                    <a:pt x="1" y="376"/>
                  </a:lnTo>
                  <a:lnTo>
                    <a:pt x="201" y="1354"/>
                  </a:lnTo>
                  <a:lnTo>
                    <a:pt x="1881" y="978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559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p41"/>
          <p:cNvSpPr txBox="1">
            <a:spLocks noGrp="1"/>
          </p:cNvSpPr>
          <p:nvPr>
            <p:ph type="subTitle" idx="1"/>
          </p:nvPr>
        </p:nvSpPr>
        <p:spPr>
          <a:xfrm>
            <a:off x="3420545" y="1203598"/>
            <a:ext cx="4540200" cy="25050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ru-RU" sz="1800" dirty="0"/>
              <a:t>Гражданско-правовой защитой права собственности принято считать комплекс правовых действий, которые предусмотрены законодательством и разрешены к использованию для защиты этих прав. В статье 12 ГК РФ отражены способы защиты гражданских прав, которые включают: Признание права.</a:t>
            </a:r>
            <a:endParaRPr sz="1800" dirty="0"/>
          </a:p>
        </p:txBody>
      </p:sp>
      <p:grpSp>
        <p:nvGrpSpPr>
          <p:cNvPr id="1676" name="Google Shape;1676;p41"/>
          <p:cNvGrpSpPr/>
          <p:nvPr/>
        </p:nvGrpSpPr>
        <p:grpSpPr>
          <a:xfrm>
            <a:off x="1089908" y="1800213"/>
            <a:ext cx="1874848" cy="1497823"/>
            <a:chOff x="876997" y="889088"/>
            <a:chExt cx="1580150" cy="1262388"/>
          </a:xfrm>
        </p:grpSpPr>
        <p:sp>
          <p:nvSpPr>
            <p:cNvPr id="1677" name="Google Shape;1677;p41"/>
            <p:cNvSpPr/>
            <p:nvPr/>
          </p:nvSpPr>
          <p:spPr>
            <a:xfrm>
              <a:off x="1009374" y="2061125"/>
              <a:ext cx="1340557" cy="90350"/>
            </a:xfrm>
            <a:custGeom>
              <a:avLst/>
              <a:gdLst/>
              <a:ahLst/>
              <a:cxnLst/>
              <a:rect l="l" t="t" r="r" b="b"/>
              <a:pathLst>
                <a:path w="69549" h="3614" extrusionOk="0">
                  <a:moveTo>
                    <a:pt x="34775" y="0"/>
                  </a:moveTo>
                  <a:cubicBezTo>
                    <a:pt x="15568" y="0"/>
                    <a:pt x="0" y="812"/>
                    <a:pt x="0" y="1802"/>
                  </a:cubicBezTo>
                  <a:cubicBezTo>
                    <a:pt x="0" y="2802"/>
                    <a:pt x="15568" y="3613"/>
                    <a:pt x="34775" y="3613"/>
                  </a:cubicBezTo>
                  <a:cubicBezTo>
                    <a:pt x="53982" y="3613"/>
                    <a:pt x="69549" y="2802"/>
                    <a:pt x="69549" y="1802"/>
                  </a:cubicBezTo>
                  <a:cubicBezTo>
                    <a:pt x="69549" y="812"/>
                    <a:pt x="53982" y="0"/>
                    <a:pt x="34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78" name="Google Shape;1678;p41"/>
            <p:cNvGrpSpPr/>
            <p:nvPr/>
          </p:nvGrpSpPr>
          <p:grpSpPr>
            <a:xfrm>
              <a:off x="876997" y="889088"/>
              <a:ext cx="1580150" cy="1204800"/>
              <a:chOff x="3215075" y="2584600"/>
              <a:chExt cx="1580150" cy="1204800"/>
            </a:xfrm>
          </p:grpSpPr>
          <p:sp>
            <p:nvSpPr>
              <p:cNvPr id="1679" name="Google Shape;1679;p41"/>
              <p:cNvSpPr/>
              <p:nvPr/>
            </p:nvSpPr>
            <p:spPr>
              <a:xfrm>
                <a:off x="4018400" y="2757025"/>
                <a:ext cx="708650" cy="124075"/>
              </a:xfrm>
              <a:custGeom>
                <a:avLst/>
                <a:gdLst/>
                <a:ahLst/>
                <a:cxnLst/>
                <a:rect l="l" t="t" r="r" b="b"/>
                <a:pathLst>
                  <a:path w="28346" h="4963" extrusionOk="0">
                    <a:moveTo>
                      <a:pt x="3237" y="0"/>
                    </a:moveTo>
                    <a:cubicBezTo>
                      <a:pt x="2171" y="0"/>
                      <a:pt x="1096" y="30"/>
                      <a:pt x="1" y="80"/>
                    </a:cubicBezTo>
                    <a:lnTo>
                      <a:pt x="1" y="3836"/>
                    </a:lnTo>
                    <a:cubicBezTo>
                      <a:pt x="1" y="3836"/>
                      <a:pt x="1657" y="2907"/>
                      <a:pt x="5325" y="2907"/>
                    </a:cubicBezTo>
                    <a:cubicBezTo>
                      <a:pt x="6780" y="2907"/>
                      <a:pt x="8551" y="3053"/>
                      <a:pt x="10661" y="3461"/>
                    </a:cubicBezTo>
                    <a:cubicBezTo>
                      <a:pt x="14451" y="4198"/>
                      <a:pt x="19448" y="4963"/>
                      <a:pt x="23099" y="4963"/>
                    </a:cubicBezTo>
                    <a:cubicBezTo>
                      <a:pt x="26212" y="4963"/>
                      <a:pt x="28346" y="4406"/>
                      <a:pt x="27915" y="2801"/>
                    </a:cubicBezTo>
                    <a:cubicBezTo>
                      <a:pt x="27866" y="2621"/>
                      <a:pt x="27706" y="2517"/>
                      <a:pt x="27547" y="2517"/>
                    </a:cubicBezTo>
                    <a:cubicBezTo>
                      <a:pt x="27446" y="2517"/>
                      <a:pt x="27345" y="2559"/>
                      <a:pt x="27272" y="2649"/>
                    </a:cubicBezTo>
                    <a:cubicBezTo>
                      <a:pt x="26798" y="3221"/>
                      <a:pt x="25762" y="4063"/>
                      <a:pt x="23771" y="4063"/>
                    </a:cubicBezTo>
                    <a:cubicBezTo>
                      <a:pt x="22690" y="4063"/>
                      <a:pt x="21326" y="3815"/>
                      <a:pt x="19618" y="3140"/>
                    </a:cubicBezTo>
                    <a:cubicBezTo>
                      <a:pt x="13449" y="703"/>
                      <a:pt x="8448" y="0"/>
                      <a:pt x="3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41"/>
              <p:cNvSpPr/>
              <p:nvPr/>
            </p:nvSpPr>
            <p:spPr>
              <a:xfrm>
                <a:off x="3309775" y="2757025"/>
                <a:ext cx="708650" cy="124075"/>
              </a:xfrm>
              <a:custGeom>
                <a:avLst/>
                <a:gdLst/>
                <a:ahLst/>
                <a:cxnLst/>
                <a:rect l="l" t="t" r="r" b="b"/>
                <a:pathLst>
                  <a:path w="28346" h="4963" extrusionOk="0">
                    <a:moveTo>
                      <a:pt x="25109" y="0"/>
                    </a:moveTo>
                    <a:cubicBezTo>
                      <a:pt x="19898" y="0"/>
                      <a:pt x="14897" y="703"/>
                      <a:pt x="8728" y="3140"/>
                    </a:cubicBezTo>
                    <a:cubicBezTo>
                      <a:pt x="7020" y="3815"/>
                      <a:pt x="5657" y="4063"/>
                      <a:pt x="4575" y="4063"/>
                    </a:cubicBezTo>
                    <a:cubicBezTo>
                      <a:pt x="2584" y="4063"/>
                      <a:pt x="1548" y="3221"/>
                      <a:pt x="1074" y="2649"/>
                    </a:cubicBezTo>
                    <a:cubicBezTo>
                      <a:pt x="1001" y="2559"/>
                      <a:pt x="900" y="2517"/>
                      <a:pt x="799" y="2517"/>
                    </a:cubicBezTo>
                    <a:cubicBezTo>
                      <a:pt x="640" y="2517"/>
                      <a:pt x="481" y="2621"/>
                      <a:pt x="432" y="2801"/>
                    </a:cubicBezTo>
                    <a:cubicBezTo>
                      <a:pt x="1" y="4406"/>
                      <a:pt x="2134" y="4963"/>
                      <a:pt x="5248" y="4963"/>
                    </a:cubicBezTo>
                    <a:cubicBezTo>
                      <a:pt x="8898" y="4963"/>
                      <a:pt x="13896" y="4198"/>
                      <a:pt x="17685" y="3461"/>
                    </a:cubicBezTo>
                    <a:cubicBezTo>
                      <a:pt x="19795" y="3053"/>
                      <a:pt x="21566" y="2907"/>
                      <a:pt x="23021" y="2907"/>
                    </a:cubicBezTo>
                    <a:cubicBezTo>
                      <a:pt x="26690" y="2907"/>
                      <a:pt x="28346" y="3836"/>
                      <a:pt x="28346" y="3836"/>
                    </a:cubicBezTo>
                    <a:lnTo>
                      <a:pt x="28346" y="80"/>
                    </a:lnTo>
                    <a:cubicBezTo>
                      <a:pt x="27250" y="30"/>
                      <a:pt x="26175" y="0"/>
                      <a:pt x="251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41"/>
              <p:cNvSpPr/>
              <p:nvPr/>
            </p:nvSpPr>
            <p:spPr>
              <a:xfrm>
                <a:off x="3946150" y="2723775"/>
                <a:ext cx="139850" cy="983775"/>
              </a:xfrm>
              <a:custGeom>
                <a:avLst/>
                <a:gdLst/>
                <a:ahLst/>
                <a:cxnLst/>
                <a:rect l="l" t="t" r="r" b="b"/>
                <a:pathLst>
                  <a:path w="5594" h="39351" extrusionOk="0">
                    <a:moveTo>
                      <a:pt x="2944" y="0"/>
                    </a:moveTo>
                    <a:cubicBezTo>
                      <a:pt x="2275" y="0"/>
                      <a:pt x="1722" y="527"/>
                      <a:pt x="1695" y="1196"/>
                    </a:cubicBezTo>
                    <a:lnTo>
                      <a:pt x="1669" y="1660"/>
                    </a:lnTo>
                    <a:lnTo>
                      <a:pt x="1642" y="2266"/>
                    </a:lnTo>
                    <a:lnTo>
                      <a:pt x="1517" y="4978"/>
                    </a:lnTo>
                    <a:lnTo>
                      <a:pt x="518" y="26906"/>
                    </a:lnTo>
                    <a:lnTo>
                      <a:pt x="500" y="27183"/>
                    </a:lnTo>
                    <a:lnTo>
                      <a:pt x="482" y="27611"/>
                    </a:lnTo>
                    <a:lnTo>
                      <a:pt x="446" y="28423"/>
                    </a:lnTo>
                    <a:lnTo>
                      <a:pt x="429" y="28851"/>
                    </a:lnTo>
                    <a:lnTo>
                      <a:pt x="411" y="29127"/>
                    </a:lnTo>
                    <a:lnTo>
                      <a:pt x="72" y="36487"/>
                    </a:lnTo>
                    <a:cubicBezTo>
                      <a:pt x="0" y="38048"/>
                      <a:pt x="1240" y="39351"/>
                      <a:pt x="2802" y="39351"/>
                    </a:cubicBezTo>
                    <a:cubicBezTo>
                      <a:pt x="4354" y="39351"/>
                      <a:pt x="5594" y="38057"/>
                      <a:pt x="5531" y="36514"/>
                    </a:cubicBezTo>
                    <a:lnTo>
                      <a:pt x="5255" y="29127"/>
                    </a:lnTo>
                    <a:lnTo>
                      <a:pt x="5237" y="28851"/>
                    </a:lnTo>
                    <a:lnTo>
                      <a:pt x="5228" y="28423"/>
                    </a:lnTo>
                    <a:lnTo>
                      <a:pt x="5192" y="27611"/>
                    </a:lnTo>
                    <a:lnTo>
                      <a:pt x="5175" y="27183"/>
                    </a:lnTo>
                    <a:lnTo>
                      <a:pt x="5166" y="26906"/>
                    </a:lnTo>
                    <a:lnTo>
                      <a:pt x="4345" y="4960"/>
                    </a:lnTo>
                    <a:lnTo>
                      <a:pt x="4238" y="2195"/>
                    </a:lnTo>
                    <a:lnTo>
                      <a:pt x="4220" y="1660"/>
                    </a:lnTo>
                    <a:lnTo>
                      <a:pt x="4202" y="1214"/>
                    </a:lnTo>
                    <a:cubicBezTo>
                      <a:pt x="4184" y="875"/>
                      <a:pt x="4042" y="571"/>
                      <a:pt x="3819" y="357"/>
                    </a:cubicBezTo>
                    <a:cubicBezTo>
                      <a:pt x="3587" y="134"/>
                      <a:pt x="3283" y="0"/>
                      <a:pt x="29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41"/>
              <p:cNvSpPr/>
              <p:nvPr/>
            </p:nvSpPr>
            <p:spPr>
              <a:xfrm>
                <a:off x="3965550" y="2584600"/>
                <a:ext cx="108200" cy="97725"/>
              </a:xfrm>
              <a:custGeom>
                <a:avLst/>
                <a:gdLst/>
                <a:ahLst/>
                <a:cxnLst/>
                <a:rect l="l" t="t" r="r" b="b"/>
                <a:pathLst>
                  <a:path w="4328" h="3909" extrusionOk="0">
                    <a:moveTo>
                      <a:pt x="2168" y="1"/>
                    </a:moveTo>
                    <a:cubicBezTo>
                      <a:pt x="2168" y="1"/>
                      <a:pt x="0" y="3908"/>
                      <a:pt x="2168" y="3908"/>
                    </a:cubicBezTo>
                    <a:cubicBezTo>
                      <a:pt x="4327" y="3908"/>
                      <a:pt x="2168" y="1"/>
                      <a:pt x="21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41"/>
              <p:cNvSpPr/>
              <p:nvPr/>
            </p:nvSpPr>
            <p:spPr>
              <a:xfrm>
                <a:off x="3984275" y="2608475"/>
                <a:ext cx="70500" cy="638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2552" extrusionOk="0">
                    <a:moveTo>
                      <a:pt x="1410" y="0"/>
                    </a:moveTo>
                    <a:cubicBezTo>
                      <a:pt x="1410" y="0"/>
                      <a:pt x="1" y="2552"/>
                      <a:pt x="1410" y="2552"/>
                    </a:cubicBezTo>
                    <a:cubicBezTo>
                      <a:pt x="2820" y="2552"/>
                      <a:pt x="1410" y="0"/>
                      <a:pt x="14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41"/>
              <p:cNvSpPr/>
              <p:nvPr/>
            </p:nvSpPr>
            <p:spPr>
              <a:xfrm>
                <a:off x="3963550" y="2668900"/>
                <a:ext cx="109750" cy="109750"/>
              </a:xfrm>
              <a:custGeom>
                <a:avLst/>
                <a:gdLst/>
                <a:ahLst/>
                <a:cxnLst/>
                <a:rect l="l" t="t" r="r" b="b"/>
                <a:pathLst>
                  <a:path w="4390" h="4390" extrusionOk="0">
                    <a:moveTo>
                      <a:pt x="2195" y="1"/>
                    </a:moveTo>
                    <a:cubicBezTo>
                      <a:pt x="981" y="1"/>
                      <a:pt x="0" y="982"/>
                      <a:pt x="0" y="2195"/>
                    </a:cubicBezTo>
                    <a:cubicBezTo>
                      <a:pt x="0" y="3409"/>
                      <a:pt x="981" y="4390"/>
                      <a:pt x="2195" y="4390"/>
                    </a:cubicBezTo>
                    <a:cubicBezTo>
                      <a:pt x="3408" y="4390"/>
                      <a:pt x="4389" y="3409"/>
                      <a:pt x="4389" y="2195"/>
                    </a:cubicBezTo>
                    <a:cubicBezTo>
                      <a:pt x="4389" y="982"/>
                      <a:pt x="3408" y="1"/>
                      <a:pt x="2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41"/>
              <p:cNvSpPr/>
              <p:nvPr/>
            </p:nvSpPr>
            <p:spPr>
              <a:xfrm>
                <a:off x="3986725" y="2692100"/>
                <a:ext cx="63375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2535" extrusionOk="0">
                    <a:moveTo>
                      <a:pt x="1268" y="1"/>
                    </a:moveTo>
                    <a:cubicBezTo>
                      <a:pt x="572" y="1"/>
                      <a:pt x="1" y="572"/>
                      <a:pt x="1" y="1267"/>
                    </a:cubicBezTo>
                    <a:cubicBezTo>
                      <a:pt x="1" y="1963"/>
                      <a:pt x="572" y="2534"/>
                      <a:pt x="1268" y="2534"/>
                    </a:cubicBezTo>
                    <a:cubicBezTo>
                      <a:pt x="1964" y="2534"/>
                      <a:pt x="2535" y="1963"/>
                      <a:pt x="2535" y="1267"/>
                    </a:cubicBezTo>
                    <a:cubicBezTo>
                      <a:pt x="2535" y="572"/>
                      <a:pt x="1964" y="1"/>
                      <a:pt x="12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41"/>
              <p:cNvSpPr/>
              <p:nvPr/>
            </p:nvSpPr>
            <p:spPr>
              <a:xfrm>
                <a:off x="4569275" y="2878100"/>
                <a:ext cx="54900" cy="5490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2196" extrusionOk="0">
                    <a:moveTo>
                      <a:pt x="1098" y="242"/>
                    </a:moveTo>
                    <a:cubicBezTo>
                      <a:pt x="1571" y="242"/>
                      <a:pt x="1954" y="625"/>
                      <a:pt x="1954" y="1098"/>
                    </a:cubicBezTo>
                    <a:cubicBezTo>
                      <a:pt x="1954" y="1571"/>
                      <a:pt x="1571" y="1954"/>
                      <a:pt x="1098" y="1954"/>
                    </a:cubicBezTo>
                    <a:cubicBezTo>
                      <a:pt x="625" y="1954"/>
                      <a:pt x="242" y="1571"/>
                      <a:pt x="242" y="1098"/>
                    </a:cubicBezTo>
                    <a:cubicBezTo>
                      <a:pt x="242" y="625"/>
                      <a:pt x="625" y="242"/>
                      <a:pt x="1098" y="242"/>
                    </a:cubicBezTo>
                    <a:close/>
                    <a:moveTo>
                      <a:pt x="1098" y="1"/>
                    </a:moveTo>
                    <a:cubicBezTo>
                      <a:pt x="500" y="1"/>
                      <a:pt x="1" y="491"/>
                      <a:pt x="1" y="1098"/>
                    </a:cubicBezTo>
                    <a:cubicBezTo>
                      <a:pt x="1" y="1696"/>
                      <a:pt x="500" y="2195"/>
                      <a:pt x="1098" y="2195"/>
                    </a:cubicBezTo>
                    <a:cubicBezTo>
                      <a:pt x="1705" y="2195"/>
                      <a:pt x="2195" y="1696"/>
                      <a:pt x="2195" y="1098"/>
                    </a:cubicBezTo>
                    <a:cubicBezTo>
                      <a:pt x="2195" y="491"/>
                      <a:pt x="1705" y="1"/>
                      <a:pt x="10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41"/>
              <p:cNvSpPr/>
              <p:nvPr/>
            </p:nvSpPr>
            <p:spPr>
              <a:xfrm>
                <a:off x="4435250" y="2923475"/>
                <a:ext cx="152575" cy="468050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18722" extrusionOk="0">
                    <a:moveTo>
                      <a:pt x="5971" y="1"/>
                    </a:moveTo>
                    <a:cubicBezTo>
                      <a:pt x="5918" y="1"/>
                      <a:pt x="5867" y="34"/>
                      <a:pt x="5852" y="86"/>
                    </a:cubicBezTo>
                    <a:lnTo>
                      <a:pt x="27" y="18570"/>
                    </a:lnTo>
                    <a:cubicBezTo>
                      <a:pt x="0" y="18633"/>
                      <a:pt x="36" y="18704"/>
                      <a:pt x="98" y="18722"/>
                    </a:cubicBezTo>
                    <a:lnTo>
                      <a:pt x="134" y="18722"/>
                    </a:lnTo>
                    <a:cubicBezTo>
                      <a:pt x="188" y="18722"/>
                      <a:pt x="241" y="18695"/>
                      <a:pt x="250" y="18642"/>
                    </a:cubicBezTo>
                    <a:lnTo>
                      <a:pt x="6084" y="157"/>
                    </a:lnTo>
                    <a:cubicBezTo>
                      <a:pt x="6102" y="95"/>
                      <a:pt x="6066" y="23"/>
                      <a:pt x="6004" y="6"/>
                    </a:cubicBezTo>
                    <a:cubicBezTo>
                      <a:pt x="5993" y="2"/>
                      <a:pt x="5982" y="1"/>
                      <a:pt x="59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41"/>
              <p:cNvSpPr/>
              <p:nvPr/>
            </p:nvSpPr>
            <p:spPr>
              <a:xfrm>
                <a:off x="4604300" y="2925050"/>
                <a:ext cx="152575" cy="468050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18722" extrusionOk="0">
                    <a:moveTo>
                      <a:pt x="135" y="0"/>
                    </a:moveTo>
                    <a:cubicBezTo>
                      <a:pt x="123" y="0"/>
                      <a:pt x="111" y="2"/>
                      <a:pt x="98" y="5"/>
                    </a:cubicBezTo>
                    <a:cubicBezTo>
                      <a:pt x="36" y="23"/>
                      <a:pt x="0" y="94"/>
                      <a:pt x="27" y="157"/>
                    </a:cubicBezTo>
                    <a:lnTo>
                      <a:pt x="5853" y="18641"/>
                    </a:lnTo>
                    <a:cubicBezTo>
                      <a:pt x="5870" y="18695"/>
                      <a:pt x="5915" y="18721"/>
                      <a:pt x="5968" y="18721"/>
                    </a:cubicBezTo>
                    <a:lnTo>
                      <a:pt x="6004" y="18721"/>
                    </a:lnTo>
                    <a:cubicBezTo>
                      <a:pt x="6067" y="18703"/>
                      <a:pt x="6102" y="18632"/>
                      <a:pt x="6084" y="18570"/>
                    </a:cubicBezTo>
                    <a:lnTo>
                      <a:pt x="250" y="85"/>
                    </a:lnTo>
                    <a:cubicBezTo>
                      <a:pt x="235" y="34"/>
                      <a:pt x="190" y="0"/>
                      <a:pt x="1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1"/>
              <p:cNvSpPr/>
              <p:nvPr/>
            </p:nvSpPr>
            <p:spPr>
              <a:xfrm>
                <a:off x="4593825" y="2926950"/>
                <a:ext cx="6025" cy="46457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8583" extrusionOk="0">
                    <a:moveTo>
                      <a:pt x="116" y="0"/>
                    </a:moveTo>
                    <a:cubicBezTo>
                      <a:pt x="54" y="0"/>
                      <a:pt x="0" y="54"/>
                      <a:pt x="0" y="116"/>
                    </a:cubicBezTo>
                    <a:lnTo>
                      <a:pt x="0" y="18467"/>
                    </a:lnTo>
                    <a:cubicBezTo>
                      <a:pt x="0" y="18529"/>
                      <a:pt x="54" y="18583"/>
                      <a:pt x="116" y="18583"/>
                    </a:cubicBezTo>
                    <a:cubicBezTo>
                      <a:pt x="187" y="18583"/>
                      <a:pt x="241" y="18529"/>
                      <a:pt x="241" y="18467"/>
                    </a:cubicBezTo>
                    <a:lnTo>
                      <a:pt x="241" y="116"/>
                    </a:lnTo>
                    <a:cubicBezTo>
                      <a:pt x="241" y="54"/>
                      <a:pt x="187" y="0"/>
                      <a:pt x="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41"/>
              <p:cNvSpPr/>
              <p:nvPr/>
            </p:nvSpPr>
            <p:spPr>
              <a:xfrm>
                <a:off x="4399100" y="3371425"/>
                <a:ext cx="396125" cy="163300"/>
              </a:xfrm>
              <a:custGeom>
                <a:avLst/>
                <a:gdLst/>
                <a:ahLst/>
                <a:cxnLst/>
                <a:rect l="l" t="t" r="r" b="b"/>
                <a:pathLst>
                  <a:path w="15845" h="6532" extrusionOk="0">
                    <a:moveTo>
                      <a:pt x="1" y="1"/>
                    </a:moveTo>
                    <a:cubicBezTo>
                      <a:pt x="724" y="3721"/>
                      <a:pt x="3989" y="6531"/>
                      <a:pt x="7923" y="6531"/>
                    </a:cubicBezTo>
                    <a:cubicBezTo>
                      <a:pt x="11848" y="6531"/>
                      <a:pt x="15122" y="3721"/>
                      <a:pt x="158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41"/>
              <p:cNvSpPr/>
              <p:nvPr/>
            </p:nvSpPr>
            <p:spPr>
              <a:xfrm>
                <a:off x="4399100" y="3371425"/>
                <a:ext cx="396125" cy="163300"/>
              </a:xfrm>
              <a:custGeom>
                <a:avLst/>
                <a:gdLst/>
                <a:ahLst/>
                <a:cxnLst/>
                <a:rect l="l" t="t" r="r" b="b"/>
                <a:pathLst>
                  <a:path w="15845" h="6532" extrusionOk="0">
                    <a:moveTo>
                      <a:pt x="13722" y="1"/>
                    </a:moveTo>
                    <a:cubicBezTo>
                      <a:pt x="11619" y="2133"/>
                      <a:pt x="9394" y="2844"/>
                      <a:pt x="7361" y="2844"/>
                    </a:cubicBezTo>
                    <a:cubicBezTo>
                      <a:pt x="3296" y="2844"/>
                      <a:pt x="1" y="1"/>
                      <a:pt x="1" y="1"/>
                    </a:cubicBezTo>
                    <a:lnTo>
                      <a:pt x="1" y="1"/>
                    </a:lnTo>
                    <a:cubicBezTo>
                      <a:pt x="724" y="3721"/>
                      <a:pt x="3989" y="6531"/>
                      <a:pt x="7923" y="6531"/>
                    </a:cubicBezTo>
                    <a:cubicBezTo>
                      <a:pt x="11848" y="6531"/>
                      <a:pt x="15122" y="3721"/>
                      <a:pt x="158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1"/>
              <p:cNvSpPr/>
              <p:nvPr/>
            </p:nvSpPr>
            <p:spPr>
              <a:xfrm>
                <a:off x="3385450" y="2878100"/>
                <a:ext cx="54900" cy="5490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2196" extrusionOk="0">
                    <a:moveTo>
                      <a:pt x="1098" y="242"/>
                    </a:moveTo>
                    <a:cubicBezTo>
                      <a:pt x="1571" y="242"/>
                      <a:pt x="1955" y="625"/>
                      <a:pt x="1955" y="1098"/>
                    </a:cubicBezTo>
                    <a:cubicBezTo>
                      <a:pt x="1955" y="1571"/>
                      <a:pt x="1571" y="1954"/>
                      <a:pt x="1098" y="1954"/>
                    </a:cubicBezTo>
                    <a:cubicBezTo>
                      <a:pt x="625" y="1954"/>
                      <a:pt x="242" y="1571"/>
                      <a:pt x="242" y="1098"/>
                    </a:cubicBezTo>
                    <a:cubicBezTo>
                      <a:pt x="242" y="625"/>
                      <a:pt x="625" y="242"/>
                      <a:pt x="1098" y="242"/>
                    </a:cubicBezTo>
                    <a:close/>
                    <a:moveTo>
                      <a:pt x="1098" y="1"/>
                    </a:moveTo>
                    <a:cubicBezTo>
                      <a:pt x="491" y="1"/>
                      <a:pt x="1" y="491"/>
                      <a:pt x="1" y="1098"/>
                    </a:cubicBezTo>
                    <a:cubicBezTo>
                      <a:pt x="1" y="1696"/>
                      <a:pt x="491" y="2195"/>
                      <a:pt x="1098" y="2195"/>
                    </a:cubicBezTo>
                    <a:cubicBezTo>
                      <a:pt x="1705" y="2195"/>
                      <a:pt x="2195" y="1696"/>
                      <a:pt x="2195" y="1098"/>
                    </a:cubicBezTo>
                    <a:cubicBezTo>
                      <a:pt x="2195" y="491"/>
                      <a:pt x="1705" y="1"/>
                      <a:pt x="10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41"/>
              <p:cNvSpPr/>
              <p:nvPr/>
            </p:nvSpPr>
            <p:spPr>
              <a:xfrm>
                <a:off x="3251425" y="2923475"/>
                <a:ext cx="152575" cy="468050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18722" extrusionOk="0">
                    <a:moveTo>
                      <a:pt x="5963" y="1"/>
                    </a:moveTo>
                    <a:cubicBezTo>
                      <a:pt x="5912" y="1"/>
                      <a:pt x="5867" y="34"/>
                      <a:pt x="5852" y="86"/>
                    </a:cubicBezTo>
                    <a:lnTo>
                      <a:pt x="18" y="18570"/>
                    </a:lnTo>
                    <a:cubicBezTo>
                      <a:pt x="0" y="18633"/>
                      <a:pt x="36" y="18704"/>
                      <a:pt x="98" y="18722"/>
                    </a:cubicBezTo>
                    <a:lnTo>
                      <a:pt x="134" y="18722"/>
                    </a:lnTo>
                    <a:cubicBezTo>
                      <a:pt x="188" y="18722"/>
                      <a:pt x="232" y="18695"/>
                      <a:pt x="250" y="18642"/>
                    </a:cubicBezTo>
                    <a:lnTo>
                      <a:pt x="6075" y="157"/>
                    </a:lnTo>
                    <a:cubicBezTo>
                      <a:pt x="6102" y="95"/>
                      <a:pt x="6067" y="23"/>
                      <a:pt x="5995" y="6"/>
                    </a:cubicBezTo>
                    <a:cubicBezTo>
                      <a:pt x="5984" y="2"/>
                      <a:pt x="5973" y="1"/>
                      <a:pt x="59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41"/>
              <p:cNvSpPr/>
              <p:nvPr/>
            </p:nvSpPr>
            <p:spPr>
              <a:xfrm>
                <a:off x="3420475" y="2925050"/>
                <a:ext cx="152575" cy="468050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18722" extrusionOk="0">
                    <a:moveTo>
                      <a:pt x="132" y="0"/>
                    </a:moveTo>
                    <a:cubicBezTo>
                      <a:pt x="121" y="0"/>
                      <a:pt x="109" y="2"/>
                      <a:pt x="99" y="5"/>
                    </a:cubicBezTo>
                    <a:cubicBezTo>
                      <a:pt x="36" y="23"/>
                      <a:pt x="0" y="94"/>
                      <a:pt x="18" y="157"/>
                    </a:cubicBezTo>
                    <a:lnTo>
                      <a:pt x="5844" y="18641"/>
                    </a:lnTo>
                    <a:cubicBezTo>
                      <a:pt x="5862" y="18695"/>
                      <a:pt x="5915" y="18721"/>
                      <a:pt x="5960" y="18721"/>
                    </a:cubicBezTo>
                    <a:lnTo>
                      <a:pt x="5995" y="18721"/>
                    </a:lnTo>
                    <a:cubicBezTo>
                      <a:pt x="6067" y="18703"/>
                      <a:pt x="6102" y="18632"/>
                      <a:pt x="6076" y="18570"/>
                    </a:cubicBezTo>
                    <a:lnTo>
                      <a:pt x="250" y="85"/>
                    </a:lnTo>
                    <a:cubicBezTo>
                      <a:pt x="235" y="34"/>
                      <a:pt x="184" y="0"/>
                      <a:pt x="1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1"/>
              <p:cNvSpPr/>
              <p:nvPr/>
            </p:nvSpPr>
            <p:spPr>
              <a:xfrm>
                <a:off x="3410000" y="2926950"/>
                <a:ext cx="6025" cy="46457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8583" extrusionOk="0">
                    <a:moveTo>
                      <a:pt x="116" y="0"/>
                    </a:moveTo>
                    <a:cubicBezTo>
                      <a:pt x="54" y="0"/>
                      <a:pt x="0" y="54"/>
                      <a:pt x="0" y="116"/>
                    </a:cubicBezTo>
                    <a:lnTo>
                      <a:pt x="0" y="18467"/>
                    </a:lnTo>
                    <a:cubicBezTo>
                      <a:pt x="0" y="18529"/>
                      <a:pt x="54" y="18583"/>
                      <a:pt x="116" y="18583"/>
                    </a:cubicBezTo>
                    <a:cubicBezTo>
                      <a:pt x="187" y="18583"/>
                      <a:pt x="241" y="18529"/>
                      <a:pt x="241" y="18467"/>
                    </a:cubicBezTo>
                    <a:lnTo>
                      <a:pt x="241" y="116"/>
                    </a:lnTo>
                    <a:cubicBezTo>
                      <a:pt x="241" y="54"/>
                      <a:pt x="187" y="0"/>
                      <a:pt x="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41"/>
              <p:cNvSpPr/>
              <p:nvPr/>
            </p:nvSpPr>
            <p:spPr>
              <a:xfrm>
                <a:off x="3215075" y="3371425"/>
                <a:ext cx="396325" cy="163300"/>
              </a:xfrm>
              <a:custGeom>
                <a:avLst/>
                <a:gdLst/>
                <a:ahLst/>
                <a:cxnLst/>
                <a:rect l="l" t="t" r="r" b="b"/>
                <a:pathLst>
                  <a:path w="15853" h="6532" extrusionOk="0">
                    <a:moveTo>
                      <a:pt x="0" y="1"/>
                    </a:moveTo>
                    <a:cubicBezTo>
                      <a:pt x="723" y="3721"/>
                      <a:pt x="3997" y="6531"/>
                      <a:pt x="7931" y="6531"/>
                    </a:cubicBezTo>
                    <a:cubicBezTo>
                      <a:pt x="11856" y="6531"/>
                      <a:pt x="15130" y="3721"/>
                      <a:pt x="158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41"/>
              <p:cNvSpPr/>
              <p:nvPr/>
            </p:nvSpPr>
            <p:spPr>
              <a:xfrm>
                <a:off x="3215075" y="3371425"/>
                <a:ext cx="396325" cy="163300"/>
              </a:xfrm>
              <a:custGeom>
                <a:avLst/>
                <a:gdLst/>
                <a:ahLst/>
                <a:cxnLst/>
                <a:rect l="l" t="t" r="r" b="b"/>
                <a:pathLst>
                  <a:path w="15853" h="6532" extrusionOk="0">
                    <a:moveTo>
                      <a:pt x="13730" y="1"/>
                    </a:moveTo>
                    <a:cubicBezTo>
                      <a:pt x="11627" y="2133"/>
                      <a:pt x="9401" y="2844"/>
                      <a:pt x="7367" y="2844"/>
                    </a:cubicBezTo>
                    <a:cubicBezTo>
                      <a:pt x="3299" y="2844"/>
                      <a:pt x="0" y="1"/>
                      <a:pt x="0" y="1"/>
                    </a:cubicBezTo>
                    <a:lnTo>
                      <a:pt x="0" y="1"/>
                    </a:lnTo>
                    <a:cubicBezTo>
                      <a:pt x="723" y="3721"/>
                      <a:pt x="3997" y="6531"/>
                      <a:pt x="7931" y="6531"/>
                    </a:cubicBezTo>
                    <a:cubicBezTo>
                      <a:pt x="11856" y="6531"/>
                      <a:pt x="15130" y="3721"/>
                      <a:pt x="158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41"/>
              <p:cNvSpPr/>
              <p:nvPr/>
            </p:nvSpPr>
            <p:spPr>
              <a:xfrm>
                <a:off x="3957300" y="3414025"/>
                <a:ext cx="119575" cy="20325"/>
              </a:xfrm>
              <a:custGeom>
                <a:avLst/>
                <a:gdLst/>
                <a:ahLst/>
                <a:cxnLst/>
                <a:rect l="l" t="t" r="r" b="b"/>
                <a:pathLst>
                  <a:path w="4783" h="813" extrusionOk="0">
                    <a:moveTo>
                      <a:pt x="36" y="1"/>
                    </a:moveTo>
                    <a:lnTo>
                      <a:pt x="0" y="813"/>
                    </a:lnTo>
                    <a:lnTo>
                      <a:pt x="4782" y="813"/>
                    </a:lnTo>
                    <a:lnTo>
                      <a:pt x="47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41"/>
              <p:cNvSpPr/>
              <p:nvPr/>
            </p:nvSpPr>
            <p:spPr>
              <a:xfrm>
                <a:off x="3958625" y="3396425"/>
                <a:ext cx="116900" cy="6925"/>
              </a:xfrm>
              <a:custGeom>
                <a:avLst/>
                <a:gdLst/>
                <a:ahLst/>
                <a:cxnLst/>
                <a:rect l="l" t="t" r="r" b="b"/>
                <a:pathLst>
                  <a:path w="4676" h="277" extrusionOk="0">
                    <a:moveTo>
                      <a:pt x="19" y="0"/>
                    </a:moveTo>
                    <a:lnTo>
                      <a:pt x="1" y="277"/>
                    </a:lnTo>
                    <a:lnTo>
                      <a:pt x="4676" y="277"/>
                    </a:lnTo>
                    <a:lnTo>
                      <a:pt x="46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41"/>
              <p:cNvSpPr/>
              <p:nvPr/>
            </p:nvSpPr>
            <p:spPr>
              <a:xfrm>
                <a:off x="3956400" y="3445025"/>
                <a:ext cx="12112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" extrusionOk="0">
                    <a:moveTo>
                      <a:pt x="19" y="1"/>
                    </a:moveTo>
                    <a:lnTo>
                      <a:pt x="1" y="277"/>
                    </a:lnTo>
                    <a:lnTo>
                      <a:pt x="4845" y="277"/>
                    </a:lnTo>
                    <a:lnTo>
                      <a:pt x="482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41"/>
              <p:cNvSpPr/>
              <p:nvPr/>
            </p:nvSpPr>
            <p:spPr>
              <a:xfrm>
                <a:off x="3600450" y="3635500"/>
                <a:ext cx="838375" cy="105725"/>
              </a:xfrm>
              <a:custGeom>
                <a:avLst/>
                <a:gdLst/>
                <a:ahLst/>
                <a:cxnLst/>
                <a:rect l="l" t="t" r="r" b="b"/>
                <a:pathLst>
                  <a:path w="33535" h="4229" extrusionOk="0">
                    <a:moveTo>
                      <a:pt x="4220" y="0"/>
                    </a:moveTo>
                    <a:cubicBezTo>
                      <a:pt x="3061" y="0"/>
                      <a:pt x="1999" y="473"/>
                      <a:pt x="1241" y="1240"/>
                    </a:cubicBezTo>
                    <a:cubicBezTo>
                      <a:pt x="625" y="1856"/>
                      <a:pt x="197" y="2659"/>
                      <a:pt x="54" y="3560"/>
                    </a:cubicBezTo>
                    <a:cubicBezTo>
                      <a:pt x="19" y="3774"/>
                      <a:pt x="1" y="3997"/>
                      <a:pt x="1" y="4229"/>
                    </a:cubicBezTo>
                    <a:lnTo>
                      <a:pt x="33535" y="4229"/>
                    </a:lnTo>
                    <a:cubicBezTo>
                      <a:pt x="33535" y="3997"/>
                      <a:pt x="33508" y="3774"/>
                      <a:pt x="33481" y="3560"/>
                    </a:cubicBezTo>
                    <a:cubicBezTo>
                      <a:pt x="33160" y="1544"/>
                      <a:pt x="31412" y="0"/>
                      <a:pt x="293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41"/>
              <p:cNvSpPr/>
              <p:nvPr/>
            </p:nvSpPr>
            <p:spPr>
              <a:xfrm>
                <a:off x="3557625" y="3741200"/>
                <a:ext cx="922475" cy="48200"/>
              </a:xfrm>
              <a:custGeom>
                <a:avLst/>
                <a:gdLst/>
                <a:ahLst/>
                <a:cxnLst/>
                <a:rect l="l" t="t" r="r" b="b"/>
                <a:pathLst>
                  <a:path w="36899" h="1928" extrusionOk="0">
                    <a:moveTo>
                      <a:pt x="964" y="1"/>
                    </a:moveTo>
                    <a:cubicBezTo>
                      <a:pt x="429" y="1"/>
                      <a:pt x="1" y="429"/>
                      <a:pt x="1" y="964"/>
                    </a:cubicBezTo>
                    <a:cubicBezTo>
                      <a:pt x="1" y="1491"/>
                      <a:pt x="429" y="1928"/>
                      <a:pt x="964" y="1928"/>
                    </a:cubicBezTo>
                    <a:lnTo>
                      <a:pt x="35935" y="1928"/>
                    </a:lnTo>
                    <a:cubicBezTo>
                      <a:pt x="36470" y="1928"/>
                      <a:pt x="36898" y="1491"/>
                      <a:pt x="36898" y="964"/>
                    </a:cubicBezTo>
                    <a:cubicBezTo>
                      <a:pt x="36898" y="429"/>
                      <a:pt x="36470" y="1"/>
                      <a:pt x="359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41"/>
              <p:cNvSpPr/>
              <p:nvPr/>
            </p:nvSpPr>
            <p:spPr>
              <a:xfrm>
                <a:off x="3600450" y="3724475"/>
                <a:ext cx="83815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33526" h="670" extrusionOk="0">
                    <a:moveTo>
                      <a:pt x="54" y="1"/>
                    </a:moveTo>
                    <a:lnTo>
                      <a:pt x="1" y="670"/>
                    </a:lnTo>
                    <a:lnTo>
                      <a:pt x="33526" y="670"/>
                    </a:lnTo>
                    <a:cubicBezTo>
                      <a:pt x="33526" y="438"/>
                      <a:pt x="33508" y="215"/>
                      <a:pt x="33481" y="1"/>
                    </a:cubicBezTo>
                    <a:close/>
                  </a:path>
                </a:pathLst>
              </a:custGeom>
              <a:solidFill>
                <a:schemeClr val="dk2">
                  <a:alpha val="28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04" name="Google Shape;1704;p41"/>
          <p:cNvGrpSpPr/>
          <p:nvPr/>
        </p:nvGrpSpPr>
        <p:grpSpPr>
          <a:xfrm>
            <a:off x="6633402" y="4406475"/>
            <a:ext cx="1327343" cy="485942"/>
            <a:chOff x="3273725" y="3789375"/>
            <a:chExt cx="1738725" cy="636550"/>
          </a:xfrm>
        </p:grpSpPr>
        <p:sp>
          <p:nvSpPr>
            <p:cNvPr id="1705" name="Google Shape;1705;p41"/>
            <p:cNvSpPr/>
            <p:nvPr/>
          </p:nvSpPr>
          <p:spPr>
            <a:xfrm>
              <a:off x="3273725" y="4335575"/>
              <a:ext cx="1738725" cy="90350"/>
            </a:xfrm>
            <a:custGeom>
              <a:avLst/>
              <a:gdLst/>
              <a:ahLst/>
              <a:cxnLst/>
              <a:rect l="l" t="t" r="r" b="b"/>
              <a:pathLst>
                <a:path w="69549" h="3614" extrusionOk="0">
                  <a:moveTo>
                    <a:pt x="34775" y="0"/>
                  </a:moveTo>
                  <a:cubicBezTo>
                    <a:pt x="15568" y="0"/>
                    <a:pt x="0" y="812"/>
                    <a:pt x="0" y="1802"/>
                  </a:cubicBezTo>
                  <a:cubicBezTo>
                    <a:pt x="0" y="2802"/>
                    <a:pt x="15568" y="3613"/>
                    <a:pt x="34775" y="3613"/>
                  </a:cubicBezTo>
                  <a:cubicBezTo>
                    <a:pt x="53982" y="3613"/>
                    <a:pt x="69549" y="2802"/>
                    <a:pt x="69549" y="1802"/>
                  </a:cubicBezTo>
                  <a:cubicBezTo>
                    <a:pt x="69549" y="812"/>
                    <a:pt x="53982" y="0"/>
                    <a:pt x="34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1"/>
            <p:cNvSpPr/>
            <p:nvPr/>
          </p:nvSpPr>
          <p:spPr>
            <a:xfrm>
              <a:off x="3427375" y="4089575"/>
              <a:ext cx="811850" cy="300450"/>
            </a:xfrm>
            <a:custGeom>
              <a:avLst/>
              <a:gdLst/>
              <a:ahLst/>
              <a:cxnLst/>
              <a:rect l="l" t="t" r="r" b="b"/>
              <a:pathLst>
                <a:path w="32474" h="12018" extrusionOk="0">
                  <a:moveTo>
                    <a:pt x="1402" y="1"/>
                  </a:moveTo>
                  <a:cubicBezTo>
                    <a:pt x="1" y="4006"/>
                    <a:pt x="1" y="8012"/>
                    <a:pt x="1402" y="12017"/>
                  </a:cubicBezTo>
                  <a:lnTo>
                    <a:pt x="32474" y="12017"/>
                  </a:lnTo>
                  <a:lnTo>
                    <a:pt x="324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1"/>
            <p:cNvSpPr/>
            <p:nvPr/>
          </p:nvSpPr>
          <p:spPr>
            <a:xfrm>
              <a:off x="3427375" y="4089575"/>
              <a:ext cx="79875" cy="300450"/>
            </a:xfrm>
            <a:custGeom>
              <a:avLst/>
              <a:gdLst/>
              <a:ahLst/>
              <a:cxnLst/>
              <a:rect l="l" t="t" r="r" b="b"/>
              <a:pathLst>
                <a:path w="3195" h="12018" extrusionOk="0">
                  <a:moveTo>
                    <a:pt x="1402" y="1"/>
                  </a:moveTo>
                  <a:cubicBezTo>
                    <a:pt x="1" y="4006"/>
                    <a:pt x="1" y="8012"/>
                    <a:pt x="1402" y="12017"/>
                  </a:cubicBezTo>
                  <a:lnTo>
                    <a:pt x="3088" y="12017"/>
                  </a:lnTo>
                  <a:cubicBezTo>
                    <a:pt x="1848" y="8012"/>
                    <a:pt x="1883" y="4006"/>
                    <a:pt x="3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1"/>
            <p:cNvSpPr/>
            <p:nvPr/>
          </p:nvSpPr>
          <p:spPr>
            <a:xfrm>
              <a:off x="3492725" y="4089575"/>
              <a:ext cx="46200" cy="300450"/>
            </a:xfrm>
            <a:custGeom>
              <a:avLst/>
              <a:gdLst/>
              <a:ahLst/>
              <a:cxnLst/>
              <a:rect l="l" t="t" r="r" b="b"/>
              <a:pathLst>
                <a:path w="1848" h="12018" extrusionOk="0">
                  <a:moveTo>
                    <a:pt x="1393" y="1"/>
                  </a:moveTo>
                  <a:cubicBezTo>
                    <a:pt x="1" y="4006"/>
                    <a:pt x="1" y="8012"/>
                    <a:pt x="1393" y="12017"/>
                  </a:cubicBezTo>
                  <a:lnTo>
                    <a:pt x="1847" y="12017"/>
                  </a:lnTo>
                  <a:cubicBezTo>
                    <a:pt x="509" y="8012"/>
                    <a:pt x="491" y="4006"/>
                    <a:pt x="18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1"/>
            <p:cNvSpPr/>
            <p:nvPr/>
          </p:nvSpPr>
          <p:spPr>
            <a:xfrm>
              <a:off x="4076400" y="4089575"/>
              <a:ext cx="45950" cy="300450"/>
            </a:xfrm>
            <a:custGeom>
              <a:avLst/>
              <a:gdLst/>
              <a:ahLst/>
              <a:cxnLst/>
              <a:rect l="l" t="t" r="r" b="b"/>
              <a:pathLst>
                <a:path w="1838" h="12018" extrusionOk="0">
                  <a:moveTo>
                    <a:pt x="1392" y="1"/>
                  </a:moveTo>
                  <a:cubicBezTo>
                    <a:pt x="0" y="4006"/>
                    <a:pt x="0" y="8012"/>
                    <a:pt x="1392" y="12017"/>
                  </a:cubicBezTo>
                  <a:lnTo>
                    <a:pt x="1838" y="12017"/>
                  </a:lnTo>
                  <a:cubicBezTo>
                    <a:pt x="500" y="8012"/>
                    <a:pt x="491" y="4006"/>
                    <a:pt x="1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1"/>
            <p:cNvSpPr/>
            <p:nvPr/>
          </p:nvSpPr>
          <p:spPr>
            <a:xfrm>
              <a:off x="4187025" y="4357200"/>
              <a:ext cx="650575" cy="32825"/>
            </a:xfrm>
            <a:custGeom>
              <a:avLst/>
              <a:gdLst/>
              <a:ahLst/>
              <a:cxnLst/>
              <a:rect l="l" t="t" r="r" b="b"/>
              <a:pathLst>
                <a:path w="26023" h="1313" extrusionOk="0">
                  <a:moveTo>
                    <a:pt x="0" y="1"/>
                  </a:moveTo>
                  <a:lnTo>
                    <a:pt x="0" y="1312"/>
                  </a:lnTo>
                  <a:lnTo>
                    <a:pt x="26023" y="1312"/>
                  </a:lnTo>
                  <a:lnTo>
                    <a:pt x="26023" y="1"/>
                  </a:lnTo>
                  <a:close/>
                </a:path>
              </a:pathLst>
            </a:custGeom>
            <a:solidFill>
              <a:srgbClr val="FF95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1"/>
            <p:cNvSpPr/>
            <p:nvPr/>
          </p:nvSpPr>
          <p:spPr>
            <a:xfrm>
              <a:off x="4196825" y="4122350"/>
              <a:ext cx="619150" cy="234875"/>
            </a:xfrm>
            <a:custGeom>
              <a:avLst/>
              <a:gdLst/>
              <a:ahLst/>
              <a:cxnLst/>
              <a:rect l="l" t="t" r="r" b="b"/>
              <a:pathLst>
                <a:path w="24766" h="9395" extrusionOk="0">
                  <a:moveTo>
                    <a:pt x="1062" y="1"/>
                  </a:moveTo>
                  <a:cubicBezTo>
                    <a:pt x="1" y="3132"/>
                    <a:pt x="1" y="6263"/>
                    <a:pt x="1062" y="9395"/>
                  </a:cubicBezTo>
                  <a:lnTo>
                    <a:pt x="24765" y="9395"/>
                  </a:lnTo>
                  <a:cubicBezTo>
                    <a:pt x="24578" y="8904"/>
                    <a:pt x="24426" y="8405"/>
                    <a:pt x="24301" y="7905"/>
                  </a:cubicBezTo>
                  <a:cubicBezTo>
                    <a:pt x="24293" y="7851"/>
                    <a:pt x="24275" y="7789"/>
                    <a:pt x="24266" y="7735"/>
                  </a:cubicBezTo>
                  <a:cubicBezTo>
                    <a:pt x="24150" y="7272"/>
                    <a:pt x="24070" y="6808"/>
                    <a:pt x="24007" y="6344"/>
                  </a:cubicBezTo>
                  <a:cubicBezTo>
                    <a:pt x="23998" y="6290"/>
                    <a:pt x="23989" y="6237"/>
                    <a:pt x="23989" y="6174"/>
                  </a:cubicBezTo>
                  <a:cubicBezTo>
                    <a:pt x="23927" y="5710"/>
                    <a:pt x="23900" y="5246"/>
                    <a:pt x="23900" y="4783"/>
                  </a:cubicBezTo>
                  <a:cubicBezTo>
                    <a:pt x="23900" y="4729"/>
                    <a:pt x="23900" y="4676"/>
                    <a:pt x="23900" y="4613"/>
                  </a:cubicBezTo>
                  <a:cubicBezTo>
                    <a:pt x="23900" y="4149"/>
                    <a:pt x="23927" y="3685"/>
                    <a:pt x="23989" y="3221"/>
                  </a:cubicBezTo>
                  <a:cubicBezTo>
                    <a:pt x="23989" y="3168"/>
                    <a:pt x="23998" y="3114"/>
                    <a:pt x="24007" y="3052"/>
                  </a:cubicBezTo>
                  <a:cubicBezTo>
                    <a:pt x="24070" y="2588"/>
                    <a:pt x="24150" y="2124"/>
                    <a:pt x="24266" y="1660"/>
                  </a:cubicBezTo>
                  <a:cubicBezTo>
                    <a:pt x="24275" y="1607"/>
                    <a:pt x="24293" y="1544"/>
                    <a:pt x="24301" y="1491"/>
                  </a:cubicBezTo>
                  <a:cubicBezTo>
                    <a:pt x="24426" y="991"/>
                    <a:pt x="24578" y="492"/>
                    <a:pt x="24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1"/>
            <p:cNvSpPr/>
            <p:nvPr/>
          </p:nvSpPr>
          <p:spPr>
            <a:xfrm>
              <a:off x="4223375" y="4122350"/>
              <a:ext cx="592600" cy="234875"/>
            </a:xfrm>
            <a:custGeom>
              <a:avLst/>
              <a:gdLst/>
              <a:ahLst/>
              <a:cxnLst/>
              <a:rect l="l" t="t" r="r" b="b"/>
              <a:pathLst>
                <a:path w="23704" h="9395" extrusionOk="0">
                  <a:moveTo>
                    <a:pt x="0" y="1"/>
                  </a:moveTo>
                  <a:cubicBezTo>
                    <a:pt x="0" y="1"/>
                    <a:pt x="13301" y="3141"/>
                    <a:pt x="20019" y="9395"/>
                  </a:cubicBezTo>
                  <a:lnTo>
                    <a:pt x="23703" y="9395"/>
                  </a:lnTo>
                  <a:cubicBezTo>
                    <a:pt x="23516" y="8904"/>
                    <a:pt x="23364" y="8405"/>
                    <a:pt x="23239" y="7905"/>
                  </a:cubicBezTo>
                  <a:cubicBezTo>
                    <a:pt x="23231" y="7851"/>
                    <a:pt x="23213" y="7789"/>
                    <a:pt x="23204" y="7735"/>
                  </a:cubicBezTo>
                  <a:cubicBezTo>
                    <a:pt x="23088" y="7272"/>
                    <a:pt x="23008" y="6808"/>
                    <a:pt x="22945" y="6344"/>
                  </a:cubicBezTo>
                  <a:cubicBezTo>
                    <a:pt x="22936" y="6290"/>
                    <a:pt x="22927" y="6237"/>
                    <a:pt x="22927" y="6174"/>
                  </a:cubicBezTo>
                  <a:cubicBezTo>
                    <a:pt x="22865" y="5710"/>
                    <a:pt x="22838" y="5246"/>
                    <a:pt x="22838" y="4783"/>
                  </a:cubicBezTo>
                  <a:cubicBezTo>
                    <a:pt x="22838" y="4729"/>
                    <a:pt x="22838" y="4676"/>
                    <a:pt x="22838" y="4613"/>
                  </a:cubicBezTo>
                  <a:cubicBezTo>
                    <a:pt x="22838" y="4149"/>
                    <a:pt x="22865" y="3685"/>
                    <a:pt x="22927" y="3221"/>
                  </a:cubicBezTo>
                  <a:cubicBezTo>
                    <a:pt x="22927" y="3168"/>
                    <a:pt x="22936" y="3114"/>
                    <a:pt x="22945" y="3052"/>
                  </a:cubicBezTo>
                  <a:cubicBezTo>
                    <a:pt x="23008" y="2588"/>
                    <a:pt x="23088" y="2124"/>
                    <a:pt x="23204" y="1660"/>
                  </a:cubicBezTo>
                  <a:cubicBezTo>
                    <a:pt x="23213" y="1607"/>
                    <a:pt x="23231" y="1544"/>
                    <a:pt x="23239" y="1491"/>
                  </a:cubicBezTo>
                  <a:cubicBezTo>
                    <a:pt x="23364" y="991"/>
                    <a:pt x="23516" y="492"/>
                    <a:pt x="23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1"/>
            <p:cNvSpPr/>
            <p:nvPr/>
          </p:nvSpPr>
          <p:spPr>
            <a:xfrm>
              <a:off x="3591525" y="4169650"/>
              <a:ext cx="91250" cy="146100"/>
            </a:xfrm>
            <a:custGeom>
              <a:avLst/>
              <a:gdLst/>
              <a:ahLst/>
              <a:cxnLst/>
              <a:rect l="l" t="t" r="r" b="b"/>
              <a:pathLst>
                <a:path w="3650" h="5844" extrusionOk="0">
                  <a:moveTo>
                    <a:pt x="1" y="0"/>
                  </a:moveTo>
                  <a:lnTo>
                    <a:pt x="1" y="5843"/>
                  </a:lnTo>
                  <a:lnTo>
                    <a:pt x="3650" y="5843"/>
                  </a:lnTo>
                  <a:lnTo>
                    <a:pt x="3650" y="4737"/>
                  </a:lnTo>
                  <a:lnTo>
                    <a:pt x="1330" y="4737"/>
                  </a:lnTo>
                  <a:lnTo>
                    <a:pt x="13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1"/>
            <p:cNvSpPr/>
            <p:nvPr/>
          </p:nvSpPr>
          <p:spPr>
            <a:xfrm>
              <a:off x="3693000" y="4169650"/>
              <a:ext cx="133400" cy="146100"/>
            </a:xfrm>
            <a:custGeom>
              <a:avLst/>
              <a:gdLst/>
              <a:ahLst/>
              <a:cxnLst/>
              <a:rect l="l" t="t" r="r" b="b"/>
              <a:pathLst>
                <a:path w="5336" h="5844" extrusionOk="0">
                  <a:moveTo>
                    <a:pt x="2606" y="990"/>
                  </a:moveTo>
                  <a:cubicBezTo>
                    <a:pt x="2695" y="1338"/>
                    <a:pt x="2802" y="1775"/>
                    <a:pt x="2900" y="2123"/>
                  </a:cubicBezTo>
                  <a:lnTo>
                    <a:pt x="3266" y="3354"/>
                  </a:lnTo>
                  <a:lnTo>
                    <a:pt x="1972" y="3354"/>
                  </a:lnTo>
                  <a:lnTo>
                    <a:pt x="2320" y="2123"/>
                  </a:lnTo>
                  <a:cubicBezTo>
                    <a:pt x="2419" y="1784"/>
                    <a:pt x="2508" y="1338"/>
                    <a:pt x="2588" y="990"/>
                  </a:cubicBezTo>
                  <a:close/>
                  <a:moveTo>
                    <a:pt x="1785" y="0"/>
                  </a:moveTo>
                  <a:lnTo>
                    <a:pt x="1" y="5843"/>
                  </a:lnTo>
                  <a:lnTo>
                    <a:pt x="1366" y="5843"/>
                  </a:lnTo>
                  <a:lnTo>
                    <a:pt x="1785" y="4345"/>
                  </a:lnTo>
                  <a:lnTo>
                    <a:pt x="3462" y="4345"/>
                  </a:lnTo>
                  <a:lnTo>
                    <a:pt x="3908" y="5843"/>
                  </a:lnTo>
                  <a:lnTo>
                    <a:pt x="5336" y="5843"/>
                  </a:lnTo>
                  <a:lnTo>
                    <a:pt x="3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1"/>
            <p:cNvSpPr/>
            <p:nvPr/>
          </p:nvSpPr>
          <p:spPr>
            <a:xfrm>
              <a:off x="3821925" y="4169650"/>
              <a:ext cx="186475" cy="146100"/>
            </a:xfrm>
            <a:custGeom>
              <a:avLst/>
              <a:gdLst/>
              <a:ahLst/>
              <a:cxnLst/>
              <a:rect l="l" t="t" r="r" b="b"/>
              <a:pathLst>
                <a:path w="7459" h="5844" extrusionOk="0">
                  <a:moveTo>
                    <a:pt x="0" y="0"/>
                  </a:moveTo>
                  <a:lnTo>
                    <a:pt x="1392" y="5843"/>
                  </a:lnTo>
                  <a:lnTo>
                    <a:pt x="2837" y="5843"/>
                  </a:lnTo>
                  <a:lnTo>
                    <a:pt x="3390" y="3337"/>
                  </a:lnTo>
                  <a:cubicBezTo>
                    <a:pt x="3533" y="2739"/>
                    <a:pt x="3622" y="2186"/>
                    <a:pt x="3729" y="1526"/>
                  </a:cubicBezTo>
                  <a:lnTo>
                    <a:pt x="3747" y="1526"/>
                  </a:lnTo>
                  <a:cubicBezTo>
                    <a:pt x="3818" y="2195"/>
                    <a:pt x="3917" y="2739"/>
                    <a:pt x="4024" y="3337"/>
                  </a:cubicBezTo>
                  <a:lnTo>
                    <a:pt x="4523" y="5843"/>
                  </a:lnTo>
                  <a:lnTo>
                    <a:pt x="5951" y="5843"/>
                  </a:lnTo>
                  <a:lnTo>
                    <a:pt x="7458" y="0"/>
                  </a:lnTo>
                  <a:lnTo>
                    <a:pt x="6111" y="0"/>
                  </a:lnTo>
                  <a:lnTo>
                    <a:pt x="5638" y="2400"/>
                  </a:lnTo>
                  <a:cubicBezTo>
                    <a:pt x="5513" y="3087"/>
                    <a:pt x="5389" y="3774"/>
                    <a:pt x="5299" y="4425"/>
                  </a:cubicBezTo>
                  <a:lnTo>
                    <a:pt x="5282" y="4425"/>
                  </a:lnTo>
                  <a:cubicBezTo>
                    <a:pt x="5192" y="3774"/>
                    <a:pt x="5103" y="3149"/>
                    <a:pt x="4969" y="2462"/>
                  </a:cubicBezTo>
                  <a:lnTo>
                    <a:pt x="4505" y="0"/>
                  </a:lnTo>
                  <a:lnTo>
                    <a:pt x="3096" y="0"/>
                  </a:lnTo>
                  <a:lnTo>
                    <a:pt x="2605" y="2400"/>
                  </a:lnTo>
                  <a:cubicBezTo>
                    <a:pt x="2454" y="3114"/>
                    <a:pt x="2320" y="3818"/>
                    <a:pt x="2222" y="4452"/>
                  </a:cubicBezTo>
                  <a:lnTo>
                    <a:pt x="2204" y="4452"/>
                  </a:lnTo>
                  <a:cubicBezTo>
                    <a:pt x="2106" y="3863"/>
                    <a:pt x="1990" y="3105"/>
                    <a:pt x="1856" y="2418"/>
                  </a:cubicBezTo>
                  <a:lnTo>
                    <a:pt x="1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1"/>
            <p:cNvSpPr/>
            <p:nvPr/>
          </p:nvSpPr>
          <p:spPr>
            <a:xfrm>
              <a:off x="4148425" y="4089575"/>
              <a:ext cx="689175" cy="300450"/>
            </a:xfrm>
            <a:custGeom>
              <a:avLst/>
              <a:gdLst/>
              <a:ahLst/>
              <a:cxnLst/>
              <a:rect l="l" t="t" r="r" b="b"/>
              <a:pathLst>
                <a:path w="27567" h="12018" extrusionOk="0">
                  <a:moveTo>
                    <a:pt x="1803" y="1"/>
                  </a:moveTo>
                  <a:cubicBezTo>
                    <a:pt x="1803" y="1"/>
                    <a:pt x="215" y="2159"/>
                    <a:pt x="108" y="5835"/>
                  </a:cubicBezTo>
                  <a:cubicBezTo>
                    <a:pt x="1" y="9510"/>
                    <a:pt x="1044" y="12017"/>
                    <a:pt x="1044" y="12017"/>
                  </a:cubicBezTo>
                  <a:lnTo>
                    <a:pt x="27567" y="12017"/>
                  </a:lnTo>
                  <a:lnTo>
                    <a:pt x="27567" y="10706"/>
                  </a:lnTo>
                  <a:lnTo>
                    <a:pt x="2998" y="10706"/>
                  </a:lnTo>
                  <a:cubicBezTo>
                    <a:pt x="2998" y="10706"/>
                    <a:pt x="2115" y="7976"/>
                    <a:pt x="2195" y="5799"/>
                  </a:cubicBezTo>
                  <a:cubicBezTo>
                    <a:pt x="2284" y="3622"/>
                    <a:pt x="2704" y="1740"/>
                    <a:pt x="2998" y="1312"/>
                  </a:cubicBezTo>
                  <a:lnTo>
                    <a:pt x="27567" y="1312"/>
                  </a:lnTo>
                  <a:lnTo>
                    <a:pt x="275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1"/>
            <p:cNvSpPr/>
            <p:nvPr/>
          </p:nvSpPr>
          <p:spPr>
            <a:xfrm>
              <a:off x="4113650" y="4089575"/>
              <a:ext cx="79850" cy="300450"/>
            </a:xfrm>
            <a:custGeom>
              <a:avLst/>
              <a:gdLst/>
              <a:ahLst/>
              <a:cxnLst/>
              <a:rect l="l" t="t" r="r" b="b"/>
              <a:pathLst>
                <a:path w="3194" h="12018" extrusionOk="0">
                  <a:moveTo>
                    <a:pt x="1392" y="1"/>
                  </a:moveTo>
                  <a:cubicBezTo>
                    <a:pt x="0" y="4006"/>
                    <a:pt x="0" y="8012"/>
                    <a:pt x="1392" y="12017"/>
                  </a:cubicBezTo>
                  <a:lnTo>
                    <a:pt x="3078" y="12017"/>
                  </a:lnTo>
                  <a:cubicBezTo>
                    <a:pt x="1847" y="8012"/>
                    <a:pt x="1882" y="4006"/>
                    <a:pt x="3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1"/>
            <p:cNvSpPr/>
            <p:nvPr/>
          </p:nvSpPr>
          <p:spPr>
            <a:xfrm>
              <a:off x="3602250" y="3789375"/>
              <a:ext cx="811825" cy="300225"/>
            </a:xfrm>
            <a:custGeom>
              <a:avLst/>
              <a:gdLst/>
              <a:ahLst/>
              <a:cxnLst/>
              <a:rect l="l" t="t" r="r" b="b"/>
              <a:pathLst>
                <a:path w="32473" h="12009" extrusionOk="0">
                  <a:moveTo>
                    <a:pt x="1392" y="1"/>
                  </a:moveTo>
                  <a:cubicBezTo>
                    <a:pt x="0" y="4006"/>
                    <a:pt x="0" y="8003"/>
                    <a:pt x="1392" y="12009"/>
                  </a:cubicBezTo>
                  <a:lnTo>
                    <a:pt x="32473" y="12009"/>
                  </a:lnTo>
                  <a:lnTo>
                    <a:pt x="324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1"/>
            <p:cNvSpPr/>
            <p:nvPr/>
          </p:nvSpPr>
          <p:spPr>
            <a:xfrm>
              <a:off x="3602250" y="3789375"/>
              <a:ext cx="79850" cy="300225"/>
            </a:xfrm>
            <a:custGeom>
              <a:avLst/>
              <a:gdLst/>
              <a:ahLst/>
              <a:cxnLst/>
              <a:rect l="l" t="t" r="r" b="b"/>
              <a:pathLst>
                <a:path w="3194" h="12009" extrusionOk="0">
                  <a:moveTo>
                    <a:pt x="1392" y="1"/>
                  </a:moveTo>
                  <a:cubicBezTo>
                    <a:pt x="0" y="4006"/>
                    <a:pt x="0" y="8003"/>
                    <a:pt x="1392" y="12009"/>
                  </a:cubicBezTo>
                  <a:lnTo>
                    <a:pt x="3087" y="12009"/>
                  </a:lnTo>
                  <a:cubicBezTo>
                    <a:pt x="1847" y="8003"/>
                    <a:pt x="1882" y="4006"/>
                    <a:pt x="31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1"/>
            <p:cNvSpPr/>
            <p:nvPr/>
          </p:nvSpPr>
          <p:spPr>
            <a:xfrm>
              <a:off x="4371675" y="3821950"/>
              <a:ext cx="619150" cy="235100"/>
            </a:xfrm>
            <a:custGeom>
              <a:avLst/>
              <a:gdLst/>
              <a:ahLst/>
              <a:cxnLst/>
              <a:rect l="l" t="t" r="r" b="b"/>
              <a:pathLst>
                <a:path w="24766" h="9404" extrusionOk="0">
                  <a:moveTo>
                    <a:pt x="1062" y="0"/>
                  </a:moveTo>
                  <a:cubicBezTo>
                    <a:pt x="1" y="3132"/>
                    <a:pt x="1" y="6272"/>
                    <a:pt x="1062" y="9403"/>
                  </a:cubicBezTo>
                  <a:lnTo>
                    <a:pt x="24765" y="9403"/>
                  </a:lnTo>
                  <a:cubicBezTo>
                    <a:pt x="24578" y="8904"/>
                    <a:pt x="24426" y="8404"/>
                    <a:pt x="24302" y="7904"/>
                  </a:cubicBezTo>
                  <a:cubicBezTo>
                    <a:pt x="24284" y="7851"/>
                    <a:pt x="24275" y="7797"/>
                    <a:pt x="24266" y="7744"/>
                  </a:cubicBezTo>
                  <a:cubicBezTo>
                    <a:pt x="24150" y="7280"/>
                    <a:pt x="24061" y="6816"/>
                    <a:pt x="24007" y="6343"/>
                  </a:cubicBezTo>
                  <a:cubicBezTo>
                    <a:pt x="23998" y="6290"/>
                    <a:pt x="23989" y="6236"/>
                    <a:pt x="23989" y="6183"/>
                  </a:cubicBezTo>
                  <a:cubicBezTo>
                    <a:pt x="23927" y="5719"/>
                    <a:pt x="23900" y="5255"/>
                    <a:pt x="23900" y="4782"/>
                  </a:cubicBezTo>
                  <a:cubicBezTo>
                    <a:pt x="23900" y="4728"/>
                    <a:pt x="23900" y="4675"/>
                    <a:pt x="23900" y="4621"/>
                  </a:cubicBezTo>
                  <a:cubicBezTo>
                    <a:pt x="23900" y="4158"/>
                    <a:pt x="23927" y="3685"/>
                    <a:pt x="23989" y="3221"/>
                  </a:cubicBezTo>
                  <a:cubicBezTo>
                    <a:pt x="23989" y="3167"/>
                    <a:pt x="23998" y="3114"/>
                    <a:pt x="24007" y="3060"/>
                  </a:cubicBezTo>
                  <a:cubicBezTo>
                    <a:pt x="24061" y="2587"/>
                    <a:pt x="24150" y="2124"/>
                    <a:pt x="24266" y="1660"/>
                  </a:cubicBezTo>
                  <a:cubicBezTo>
                    <a:pt x="24275" y="1606"/>
                    <a:pt x="24284" y="1553"/>
                    <a:pt x="24302" y="1499"/>
                  </a:cubicBezTo>
                  <a:cubicBezTo>
                    <a:pt x="24426" y="1000"/>
                    <a:pt x="24578" y="500"/>
                    <a:pt x="247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1"/>
            <p:cNvSpPr/>
            <p:nvPr/>
          </p:nvSpPr>
          <p:spPr>
            <a:xfrm>
              <a:off x="4398225" y="3821950"/>
              <a:ext cx="592600" cy="235100"/>
            </a:xfrm>
            <a:custGeom>
              <a:avLst/>
              <a:gdLst/>
              <a:ahLst/>
              <a:cxnLst/>
              <a:rect l="l" t="t" r="r" b="b"/>
              <a:pathLst>
                <a:path w="23704" h="9404" extrusionOk="0">
                  <a:moveTo>
                    <a:pt x="0" y="0"/>
                  </a:moveTo>
                  <a:cubicBezTo>
                    <a:pt x="0" y="0"/>
                    <a:pt x="13302" y="3141"/>
                    <a:pt x="20019" y="9403"/>
                  </a:cubicBezTo>
                  <a:lnTo>
                    <a:pt x="23703" y="9403"/>
                  </a:lnTo>
                  <a:cubicBezTo>
                    <a:pt x="23516" y="8904"/>
                    <a:pt x="23364" y="8404"/>
                    <a:pt x="23240" y="7904"/>
                  </a:cubicBezTo>
                  <a:cubicBezTo>
                    <a:pt x="23222" y="7851"/>
                    <a:pt x="23213" y="7797"/>
                    <a:pt x="23204" y="7744"/>
                  </a:cubicBezTo>
                  <a:cubicBezTo>
                    <a:pt x="23088" y="7280"/>
                    <a:pt x="22999" y="6816"/>
                    <a:pt x="22945" y="6343"/>
                  </a:cubicBezTo>
                  <a:cubicBezTo>
                    <a:pt x="22936" y="6290"/>
                    <a:pt x="22927" y="6236"/>
                    <a:pt x="22927" y="6183"/>
                  </a:cubicBezTo>
                  <a:cubicBezTo>
                    <a:pt x="22865" y="5719"/>
                    <a:pt x="22838" y="5255"/>
                    <a:pt x="22838" y="4782"/>
                  </a:cubicBezTo>
                  <a:cubicBezTo>
                    <a:pt x="22838" y="4728"/>
                    <a:pt x="22838" y="4675"/>
                    <a:pt x="22838" y="4621"/>
                  </a:cubicBezTo>
                  <a:cubicBezTo>
                    <a:pt x="22838" y="4158"/>
                    <a:pt x="22865" y="3685"/>
                    <a:pt x="22927" y="3221"/>
                  </a:cubicBezTo>
                  <a:cubicBezTo>
                    <a:pt x="22927" y="3167"/>
                    <a:pt x="22936" y="3114"/>
                    <a:pt x="22945" y="3060"/>
                  </a:cubicBezTo>
                  <a:cubicBezTo>
                    <a:pt x="22999" y="2587"/>
                    <a:pt x="23088" y="2124"/>
                    <a:pt x="23204" y="1660"/>
                  </a:cubicBezTo>
                  <a:cubicBezTo>
                    <a:pt x="23213" y="1606"/>
                    <a:pt x="23222" y="1553"/>
                    <a:pt x="23240" y="1499"/>
                  </a:cubicBezTo>
                  <a:cubicBezTo>
                    <a:pt x="23364" y="1000"/>
                    <a:pt x="23516" y="500"/>
                    <a:pt x="237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1"/>
            <p:cNvSpPr/>
            <p:nvPr/>
          </p:nvSpPr>
          <p:spPr>
            <a:xfrm>
              <a:off x="4323275" y="3789375"/>
              <a:ext cx="689175" cy="300225"/>
            </a:xfrm>
            <a:custGeom>
              <a:avLst/>
              <a:gdLst/>
              <a:ahLst/>
              <a:cxnLst/>
              <a:rect l="l" t="t" r="r" b="b"/>
              <a:pathLst>
                <a:path w="27567" h="12009" extrusionOk="0">
                  <a:moveTo>
                    <a:pt x="1803" y="1"/>
                  </a:moveTo>
                  <a:cubicBezTo>
                    <a:pt x="1803" y="1"/>
                    <a:pt x="215" y="2151"/>
                    <a:pt x="108" y="5826"/>
                  </a:cubicBezTo>
                  <a:cubicBezTo>
                    <a:pt x="1" y="9511"/>
                    <a:pt x="1045" y="12009"/>
                    <a:pt x="1045" y="12009"/>
                  </a:cubicBezTo>
                  <a:lnTo>
                    <a:pt x="27567" y="12009"/>
                  </a:lnTo>
                  <a:lnTo>
                    <a:pt x="27567" y="10706"/>
                  </a:lnTo>
                  <a:lnTo>
                    <a:pt x="2998" y="10706"/>
                  </a:lnTo>
                  <a:cubicBezTo>
                    <a:pt x="2998" y="10706"/>
                    <a:pt x="2115" y="7976"/>
                    <a:pt x="2195" y="5800"/>
                  </a:cubicBezTo>
                  <a:cubicBezTo>
                    <a:pt x="2285" y="3623"/>
                    <a:pt x="2704" y="1740"/>
                    <a:pt x="2998" y="1303"/>
                  </a:cubicBezTo>
                  <a:lnTo>
                    <a:pt x="27567" y="1303"/>
                  </a:lnTo>
                  <a:lnTo>
                    <a:pt x="275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1"/>
            <p:cNvSpPr/>
            <p:nvPr/>
          </p:nvSpPr>
          <p:spPr>
            <a:xfrm>
              <a:off x="4288500" y="3789375"/>
              <a:ext cx="79850" cy="300225"/>
            </a:xfrm>
            <a:custGeom>
              <a:avLst/>
              <a:gdLst/>
              <a:ahLst/>
              <a:cxnLst/>
              <a:rect l="l" t="t" r="r" b="b"/>
              <a:pathLst>
                <a:path w="3194" h="12009" extrusionOk="0">
                  <a:moveTo>
                    <a:pt x="1392" y="1"/>
                  </a:moveTo>
                  <a:cubicBezTo>
                    <a:pt x="0" y="4006"/>
                    <a:pt x="0" y="8003"/>
                    <a:pt x="1392" y="12009"/>
                  </a:cubicBezTo>
                  <a:lnTo>
                    <a:pt x="3078" y="12009"/>
                  </a:lnTo>
                  <a:cubicBezTo>
                    <a:pt x="1847" y="8003"/>
                    <a:pt x="1882" y="4006"/>
                    <a:pt x="31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1"/>
            <p:cNvSpPr/>
            <p:nvPr/>
          </p:nvSpPr>
          <p:spPr>
            <a:xfrm>
              <a:off x="4447275" y="3859425"/>
              <a:ext cx="531950" cy="4025"/>
            </a:xfrm>
            <a:custGeom>
              <a:avLst/>
              <a:gdLst/>
              <a:ahLst/>
              <a:cxnLst/>
              <a:rect l="l" t="t" r="r" b="b"/>
              <a:pathLst>
                <a:path w="21278" h="161" extrusionOk="0">
                  <a:moveTo>
                    <a:pt x="90" y="0"/>
                  </a:moveTo>
                  <a:cubicBezTo>
                    <a:pt x="45" y="0"/>
                    <a:pt x="1" y="36"/>
                    <a:pt x="1" y="80"/>
                  </a:cubicBezTo>
                  <a:cubicBezTo>
                    <a:pt x="1" y="125"/>
                    <a:pt x="45" y="161"/>
                    <a:pt x="90" y="161"/>
                  </a:cubicBezTo>
                  <a:lnTo>
                    <a:pt x="21242" y="161"/>
                  </a:lnTo>
                  <a:cubicBezTo>
                    <a:pt x="21251" y="107"/>
                    <a:pt x="21260" y="54"/>
                    <a:pt x="21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1"/>
            <p:cNvSpPr/>
            <p:nvPr/>
          </p:nvSpPr>
          <p:spPr>
            <a:xfrm>
              <a:off x="4486525" y="3898450"/>
              <a:ext cx="485350" cy="4025"/>
            </a:xfrm>
            <a:custGeom>
              <a:avLst/>
              <a:gdLst/>
              <a:ahLst/>
              <a:cxnLst/>
              <a:rect l="l" t="t" r="r" b="b"/>
              <a:pathLst>
                <a:path w="19414" h="161" extrusionOk="0">
                  <a:moveTo>
                    <a:pt x="81" y="0"/>
                  </a:moveTo>
                  <a:cubicBezTo>
                    <a:pt x="37" y="0"/>
                    <a:pt x="1" y="36"/>
                    <a:pt x="1" y="81"/>
                  </a:cubicBezTo>
                  <a:cubicBezTo>
                    <a:pt x="1" y="125"/>
                    <a:pt x="37" y="161"/>
                    <a:pt x="81" y="161"/>
                  </a:cubicBezTo>
                  <a:lnTo>
                    <a:pt x="19395" y="161"/>
                  </a:lnTo>
                  <a:cubicBezTo>
                    <a:pt x="19395" y="107"/>
                    <a:pt x="19404" y="54"/>
                    <a:pt x="19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1"/>
            <p:cNvSpPr/>
            <p:nvPr/>
          </p:nvSpPr>
          <p:spPr>
            <a:xfrm>
              <a:off x="4433225" y="3937475"/>
              <a:ext cx="535975" cy="4025"/>
            </a:xfrm>
            <a:custGeom>
              <a:avLst/>
              <a:gdLst/>
              <a:ahLst/>
              <a:cxnLst/>
              <a:rect l="l" t="t" r="r" b="b"/>
              <a:pathLst>
                <a:path w="21439" h="161" extrusionOk="0">
                  <a:moveTo>
                    <a:pt x="81" y="0"/>
                  </a:moveTo>
                  <a:cubicBezTo>
                    <a:pt x="37" y="0"/>
                    <a:pt x="1" y="36"/>
                    <a:pt x="1" y="81"/>
                  </a:cubicBezTo>
                  <a:cubicBezTo>
                    <a:pt x="1" y="125"/>
                    <a:pt x="37" y="161"/>
                    <a:pt x="81" y="161"/>
                  </a:cubicBezTo>
                  <a:lnTo>
                    <a:pt x="21438" y="161"/>
                  </a:lnTo>
                  <a:cubicBezTo>
                    <a:pt x="21438" y="107"/>
                    <a:pt x="21438" y="54"/>
                    <a:pt x="214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1"/>
            <p:cNvSpPr/>
            <p:nvPr/>
          </p:nvSpPr>
          <p:spPr>
            <a:xfrm>
              <a:off x="4472475" y="3976500"/>
              <a:ext cx="499400" cy="4050"/>
            </a:xfrm>
            <a:custGeom>
              <a:avLst/>
              <a:gdLst/>
              <a:ahLst/>
              <a:cxnLst/>
              <a:rect l="l" t="t" r="r" b="b"/>
              <a:pathLst>
                <a:path w="19976" h="162" extrusionOk="0">
                  <a:moveTo>
                    <a:pt x="81" y="1"/>
                  </a:moveTo>
                  <a:cubicBezTo>
                    <a:pt x="37" y="1"/>
                    <a:pt x="1" y="36"/>
                    <a:pt x="1" y="81"/>
                  </a:cubicBezTo>
                  <a:cubicBezTo>
                    <a:pt x="1" y="125"/>
                    <a:pt x="37" y="161"/>
                    <a:pt x="81" y="161"/>
                  </a:cubicBezTo>
                  <a:lnTo>
                    <a:pt x="19975" y="161"/>
                  </a:lnTo>
                  <a:cubicBezTo>
                    <a:pt x="19966" y="108"/>
                    <a:pt x="19957" y="54"/>
                    <a:pt x="199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1"/>
            <p:cNvSpPr/>
            <p:nvPr/>
          </p:nvSpPr>
          <p:spPr>
            <a:xfrm>
              <a:off x="4447275" y="4015525"/>
              <a:ext cx="531950" cy="4050"/>
            </a:xfrm>
            <a:custGeom>
              <a:avLst/>
              <a:gdLst/>
              <a:ahLst/>
              <a:cxnLst/>
              <a:rect l="l" t="t" r="r" b="b"/>
              <a:pathLst>
                <a:path w="21278" h="162" extrusionOk="0">
                  <a:moveTo>
                    <a:pt x="90" y="1"/>
                  </a:moveTo>
                  <a:cubicBezTo>
                    <a:pt x="45" y="1"/>
                    <a:pt x="1" y="36"/>
                    <a:pt x="1" y="81"/>
                  </a:cubicBezTo>
                  <a:cubicBezTo>
                    <a:pt x="1" y="126"/>
                    <a:pt x="45" y="161"/>
                    <a:pt x="90" y="161"/>
                  </a:cubicBezTo>
                  <a:lnTo>
                    <a:pt x="21278" y="161"/>
                  </a:lnTo>
                  <a:cubicBezTo>
                    <a:pt x="21260" y="108"/>
                    <a:pt x="21251" y="54"/>
                    <a:pt x="21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1"/>
            <p:cNvSpPr/>
            <p:nvPr/>
          </p:nvSpPr>
          <p:spPr>
            <a:xfrm>
              <a:off x="4272650" y="4159600"/>
              <a:ext cx="531725" cy="4275"/>
            </a:xfrm>
            <a:custGeom>
              <a:avLst/>
              <a:gdLst/>
              <a:ahLst/>
              <a:cxnLst/>
              <a:rect l="l" t="t" r="r" b="b"/>
              <a:pathLst>
                <a:path w="21269" h="171" extrusionOk="0">
                  <a:moveTo>
                    <a:pt x="81" y="1"/>
                  </a:moveTo>
                  <a:cubicBezTo>
                    <a:pt x="36" y="1"/>
                    <a:pt x="1" y="45"/>
                    <a:pt x="1" y="90"/>
                  </a:cubicBezTo>
                  <a:cubicBezTo>
                    <a:pt x="1" y="126"/>
                    <a:pt x="36" y="170"/>
                    <a:pt x="81" y="170"/>
                  </a:cubicBezTo>
                  <a:lnTo>
                    <a:pt x="21233" y="170"/>
                  </a:lnTo>
                  <a:cubicBezTo>
                    <a:pt x="21242" y="117"/>
                    <a:pt x="21260" y="54"/>
                    <a:pt x="21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1"/>
            <p:cNvSpPr/>
            <p:nvPr/>
          </p:nvSpPr>
          <p:spPr>
            <a:xfrm>
              <a:off x="4311675" y="4198625"/>
              <a:ext cx="485350" cy="4275"/>
            </a:xfrm>
            <a:custGeom>
              <a:avLst/>
              <a:gdLst/>
              <a:ahLst/>
              <a:cxnLst/>
              <a:rect l="l" t="t" r="r" b="b"/>
              <a:pathLst>
                <a:path w="19414" h="171" extrusionOk="0">
                  <a:moveTo>
                    <a:pt x="81" y="1"/>
                  </a:moveTo>
                  <a:cubicBezTo>
                    <a:pt x="37" y="1"/>
                    <a:pt x="1" y="46"/>
                    <a:pt x="1" y="81"/>
                  </a:cubicBezTo>
                  <a:cubicBezTo>
                    <a:pt x="1" y="135"/>
                    <a:pt x="37" y="170"/>
                    <a:pt x="81" y="170"/>
                  </a:cubicBezTo>
                  <a:lnTo>
                    <a:pt x="19395" y="170"/>
                  </a:lnTo>
                  <a:cubicBezTo>
                    <a:pt x="19395" y="117"/>
                    <a:pt x="19404" y="63"/>
                    <a:pt x="19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1"/>
            <p:cNvSpPr/>
            <p:nvPr/>
          </p:nvSpPr>
          <p:spPr>
            <a:xfrm>
              <a:off x="4258375" y="4237675"/>
              <a:ext cx="535975" cy="4250"/>
            </a:xfrm>
            <a:custGeom>
              <a:avLst/>
              <a:gdLst/>
              <a:ahLst/>
              <a:cxnLst/>
              <a:rect l="l" t="t" r="r" b="b"/>
              <a:pathLst>
                <a:path w="21439" h="170" extrusionOk="0">
                  <a:moveTo>
                    <a:pt x="81" y="0"/>
                  </a:moveTo>
                  <a:cubicBezTo>
                    <a:pt x="36" y="0"/>
                    <a:pt x="1" y="45"/>
                    <a:pt x="1" y="80"/>
                  </a:cubicBezTo>
                  <a:cubicBezTo>
                    <a:pt x="1" y="134"/>
                    <a:pt x="36" y="170"/>
                    <a:pt x="81" y="170"/>
                  </a:cubicBezTo>
                  <a:lnTo>
                    <a:pt x="21438" y="170"/>
                  </a:lnTo>
                  <a:cubicBezTo>
                    <a:pt x="21438" y="116"/>
                    <a:pt x="21438" y="63"/>
                    <a:pt x="214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1"/>
            <p:cNvSpPr/>
            <p:nvPr/>
          </p:nvSpPr>
          <p:spPr>
            <a:xfrm>
              <a:off x="4297625" y="4276700"/>
              <a:ext cx="499400" cy="4250"/>
            </a:xfrm>
            <a:custGeom>
              <a:avLst/>
              <a:gdLst/>
              <a:ahLst/>
              <a:cxnLst/>
              <a:rect l="l" t="t" r="r" b="b"/>
              <a:pathLst>
                <a:path w="19976" h="170" extrusionOk="0">
                  <a:moveTo>
                    <a:pt x="81" y="0"/>
                  </a:moveTo>
                  <a:cubicBezTo>
                    <a:pt x="37" y="0"/>
                    <a:pt x="1" y="36"/>
                    <a:pt x="1" y="89"/>
                  </a:cubicBezTo>
                  <a:cubicBezTo>
                    <a:pt x="1" y="134"/>
                    <a:pt x="37" y="170"/>
                    <a:pt x="81" y="170"/>
                  </a:cubicBezTo>
                  <a:lnTo>
                    <a:pt x="19975" y="170"/>
                  </a:lnTo>
                  <a:cubicBezTo>
                    <a:pt x="19966" y="116"/>
                    <a:pt x="19957" y="63"/>
                    <a:pt x="199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1"/>
            <p:cNvSpPr/>
            <p:nvPr/>
          </p:nvSpPr>
          <p:spPr>
            <a:xfrm>
              <a:off x="4272650" y="4315725"/>
              <a:ext cx="531725" cy="4250"/>
            </a:xfrm>
            <a:custGeom>
              <a:avLst/>
              <a:gdLst/>
              <a:ahLst/>
              <a:cxnLst/>
              <a:rect l="l" t="t" r="r" b="b"/>
              <a:pathLst>
                <a:path w="21269" h="170" extrusionOk="0">
                  <a:moveTo>
                    <a:pt x="81" y="0"/>
                  </a:moveTo>
                  <a:cubicBezTo>
                    <a:pt x="36" y="0"/>
                    <a:pt x="1" y="36"/>
                    <a:pt x="1" y="90"/>
                  </a:cubicBezTo>
                  <a:cubicBezTo>
                    <a:pt x="1" y="134"/>
                    <a:pt x="36" y="170"/>
                    <a:pt x="81" y="170"/>
                  </a:cubicBezTo>
                  <a:lnTo>
                    <a:pt x="21268" y="170"/>
                  </a:lnTo>
                  <a:cubicBezTo>
                    <a:pt x="21260" y="116"/>
                    <a:pt x="21242" y="54"/>
                    <a:pt x="212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0644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46"/>
          <p:cNvSpPr txBox="1">
            <a:spLocks noGrp="1"/>
          </p:cNvSpPr>
          <p:nvPr>
            <p:ph type="subTitle" idx="1"/>
          </p:nvPr>
        </p:nvSpPr>
        <p:spPr>
          <a:xfrm>
            <a:off x="755576" y="2691825"/>
            <a:ext cx="2204228" cy="13200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ru-RU" sz="1600" dirty="0">
                <a:solidFill>
                  <a:schemeClr val="bg1"/>
                </a:solidFill>
              </a:rPr>
              <a:t>Защита персональных </a:t>
            </a:r>
            <a:r>
              <a:rPr lang="ru-RU" sz="1600" dirty="0" smtClean="0">
                <a:solidFill>
                  <a:schemeClr val="bg1"/>
                </a:solidFill>
              </a:rPr>
              <a:t>данных</a:t>
            </a:r>
            <a:endParaRPr lang="ru-RU" sz="1600" dirty="0">
              <a:solidFill>
                <a:schemeClr val="bg1"/>
              </a:solidFill>
            </a:endParaRPr>
          </a:p>
          <a:p>
            <a:pPr marL="0" lvl="0" indent="0"/>
            <a:endParaRPr lang="ru-RU" sz="1600" dirty="0" smtClean="0">
              <a:solidFill>
                <a:schemeClr val="bg1"/>
              </a:solidFill>
            </a:endParaRPr>
          </a:p>
        </p:txBody>
      </p:sp>
      <p:sp>
        <p:nvSpPr>
          <p:cNvPr id="1867" name="Google Shape;1867;p46"/>
          <p:cNvSpPr txBox="1">
            <a:spLocks noGrp="1"/>
          </p:cNvSpPr>
          <p:nvPr>
            <p:ph type="subTitle" idx="5"/>
          </p:nvPr>
        </p:nvSpPr>
        <p:spPr>
          <a:xfrm>
            <a:off x="3439401" y="2691825"/>
            <a:ext cx="2204228" cy="13200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ru-RU" sz="1800" dirty="0">
                <a:solidFill>
                  <a:schemeClr val="bg1"/>
                </a:solidFill>
              </a:rPr>
              <a:t>Защита авторских </a:t>
            </a:r>
            <a:r>
              <a:rPr lang="ru-RU" sz="1800" dirty="0" smtClean="0">
                <a:solidFill>
                  <a:schemeClr val="bg1"/>
                </a:solidFill>
              </a:rPr>
              <a:t>прав</a:t>
            </a:r>
          </a:p>
          <a:p>
            <a:pPr marL="0" lvl="0" indent="0"/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1868" name="Google Shape;1868;p46"/>
          <p:cNvSpPr txBox="1">
            <a:spLocks noGrp="1"/>
          </p:cNvSpPr>
          <p:nvPr>
            <p:ph type="subTitle" idx="6"/>
          </p:nvPr>
        </p:nvSpPr>
        <p:spPr>
          <a:xfrm>
            <a:off x="6123201" y="2691825"/>
            <a:ext cx="2204228" cy="13200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ru-RU" sz="1600" dirty="0">
                <a:solidFill>
                  <a:schemeClr val="bg1"/>
                </a:solidFill>
              </a:rPr>
              <a:t>Защита деловой </a:t>
            </a:r>
            <a:r>
              <a:rPr lang="ru-RU" sz="1600" dirty="0" smtClean="0">
                <a:solidFill>
                  <a:schemeClr val="bg1"/>
                </a:solidFill>
              </a:rPr>
              <a:t>репутации</a:t>
            </a:r>
          </a:p>
          <a:p>
            <a:pPr marL="0" lvl="0" indent="0"/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869" name="Google Shape;1869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Примеры нарушений</a:t>
            </a:r>
            <a:endParaRPr dirty="0"/>
          </a:p>
        </p:txBody>
      </p:sp>
      <p:sp>
        <p:nvSpPr>
          <p:cNvPr id="1873" name="Google Shape;1873;p46"/>
          <p:cNvSpPr/>
          <p:nvPr/>
        </p:nvSpPr>
        <p:spPr>
          <a:xfrm>
            <a:off x="1512600" y="1775925"/>
            <a:ext cx="751200" cy="75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4" name="Google Shape;1874;p46"/>
          <p:cNvSpPr/>
          <p:nvPr/>
        </p:nvSpPr>
        <p:spPr>
          <a:xfrm>
            <a:off x="4196400" y="1775925"/>
            <a:ext cx="751200" cy="75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5" name="Google Shape;1875;p46"/>
          <p:cNvSpPr/>
          <p:nvPr/>
        </p:nvSpPr>
        <p:spPr>
          <a:xfrm>
            <a:off x="6880200" y="1775925"/>
            <a:ext cx="751200" cy="75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6" name="Google Shape;1876;p46"/>
          <p:cNvGrpSpPr/>
          <p:nvPr/>
        </p:nvGrpSpPr>
        <p:grpSpPr>
          <a:xfrm>
            <a:off x="4396966" y="1997450"/>
            <a:ext cx="350079" cy="308177"/>
            <a:chOff x="4991425" y="3617150"/>
            <a:chExt cx="296175" cy="260725"/>
          </a:xfrm>
        </p:grpSpPr>
        <p:sp>
          <p:nvSpPr>
            <p:cNvPr id="1877" name="Google Shape;1877;p46"/>
            <p:cNvSpPr/>
            <p:nvPr/>
          </p:nvSpPr>
          <p:spPr>
            <a:xfrm>
              <a:off x="5069400" y="3738450"/>
              <a:ext cx="139425" cy="139425"/>
            </a:xfrm>
            <a:custGeom>
              <a:avLst/>
              <a:gdLst/>
              <a:ahLst/>
              <a:cxnLst/>
              <a:rect l="l" t="t" r="r" b="b"/>
              <a:pathLst>
                <a:path w="5577" h="5577" extrusionOk="0">
                  <a:moveTo>
                    <a:pt x="2804" y="0"/>
                  </a:moveTo>
                  <a:cubicBezTo>
                    <a:pt x="1607" y="0"/>
                    <a:pt x="1450" y="725"/>
                    <a:pt x="1009" y="3308"/>
                  </a:cubicBezTo>
                  <a:cubicBezTo>
                    <a:pt x="946" y="3749"/>
                    <a:pt x="851" y="4285"/>
                    <a:pt x="757" y="4883"/>
                  </a:cubicBezTo>
                  <a:lnTo>
                    <a:pt x="347" y="4883"/>
                  </a:lnTo>
                  <a:cubicBezTo>
                    <a:pt x="158" y="4883"/>
                    <a:pt x="0" y="5041"/>
                    <a:pt x="0" y="5230"/>
                  </a:cubicBezTo>
                  <a:cubicBezTo>
                    <a:pt x="0" y="5419"/>
                    <a:pt x="158" y="5576"/>
                    <a:pt x="347" y="5576"/>
                  </a:cubicBezTo>
                  <a:lnTo>
                    <a:pt x="5230" y="5576"/>
                  </a:lnTo>
                  <a:cubicBezTo>
                    <a:pt x="5419" y="5545"/>
                    <a:pt x="5577" y="5387"/>
                    <a:pt x="5577" y="5198"/>
                  </a:cubicBezTo>
                  <a:cubicBezTo>
                    <a:pt x="5577" y="5009"/>
                    <a:pt x="5419" y="4852"/>
                    <a:pt x="5230" y="4852"/>
                  </a:cubicBezTo>
                  <a:lnTo>
                    <a:pt x="4852" y="4852"/>
                  </a:lnTo>
                  <a:cubicBezTo>
                    <a:pt x="4726" y="4253"/>
                    <a:pt x="4632" y="3749"/>
                    <a:pt x="4569" y="3277"/>
                  </a:cubicBezTo>
                  <a:cubicBezTo>
                    <a:pt x="4128" y="756"/>
                    <a:pt x="3970" y="0"/>
                    <a:pt x="2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6"/>
            <p:cNvSpPr/>
            <p:nvPr/>
          </p:nvSpPr>
          <p:spPr>
            <a:xfrm>
              <a:off x="5200150" y="3617150"/>
              <a:ext cx="69325" cy="69325"/>
            </a:xfrm>
            <a:custGeom>
              <a:avLst/>
              <a:gdLst/>
              <a:ahLst/>
              <a:cxnLst/>
              <a:rect l="l" t="t" r="r" b="b"/>
              <a:pathLst>
                <a:path w="2773" h="2773" extrusionOk="0">
                  <a:moveTo>
                    <a:pt x="1386" y="0"/>
                  </a:moveTo>
                  <a:cubicBezTo>
                    <a:pt x="630" y="0"/>
                    <a:pt x="0" y="630"/>
                    <a:pt x="0" y="1387"/>
                  </a:cubicBezTo>
                  <a:cubicBezTo>
                    <a:pt x="0" y="2111"/>
                    <a:pt x="630" y="2773"/>
                    <a:pt x="1386" y="2773"/>
                  </a:cubicBezTo>
                  <a:cubicBezTo>
                    <a:pt x="2143" y="2773"/>
                    <a:pt x="2773" y="2111"/>
                    <a:pt x="2773" y="1387"/>
                  </a:cubicBezTo>
                  <a:cubicBezTo>
                    <a:pt x="2773" y="630"/>
                    <a:pt x="2143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6"/>
            <p:cNvSpPr/>
            <p:nvPr/>
          </p:nvSpPr>
          <p:spPr>
            <a:xfrm>
              <a:off x="5009550" y="3617150"/>
              <a:ext cx="68525" cy="69325"/>
            </a:xfrm>
            <a:custGeom>
              <a:avLst/>
              <a:gdLst/>
              <a:ahLst/>
              <a:cxnLst/>
              <a:rect l="l" t="t" r="r" b="b"/>
              <a:pathLst>
                <a:path w="2741" h="2773" extrusionOk="0">
                  <a:moveTo>
                    <a:pt x="1355" y="0"/>
                  </a:moveTo>
                  <a:cubicBezTo>
                    <a:pt x="599" y="0"/>
                    <a:pt x="0" y="630"/>
                    <a:pt x="0" y="1387"/>
                  </a:cubicBezTo>
                  <a:cubicBezTo>
                    <a:pt x="0" y="2143"/>
                    <a:pt x="599" y="2773"/>
                    <a:pt x="1355" y="2773"/>
                  </a:cubicBezTo>
                  <a:cubicBezTo>
                    <a:pt x="2111" y="2773"/>
                    <a:pt x="2741" y="2143"/>
                    <a:pt x="2741" y="1387"/>
                  </a:cubicBezTo>
                  <a:cubicBezTo>
                    <a:pt x="2741" y="630"/>
                    <a:pt x="2111" y="0"/>
                    <a:pt x="1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6"/>
            <p:cNvSpPr/>
            <p:nvPr/>
          </p:nvSpPr>
          <p:spPr>
            <a:xfrm>
              <a:off x="4991425" y="3686450"/>
              <a:ext cx="104775" cy="52025"/>
            </a:xfrm>
            <a:custGeom>
              <a:avLst/>
              <a:gdLst/>
              <a:ahLst/>
              <a:cxnLst/>
              <a:rect l="l" t="t" r="r" b="b"/>
              <a:pathLst>
                <a:path w="4191" h="2081" extrusionOk="0">
                  <a:moveTo>
                    <a:pt x="568" y="1"/>
                  </a:moveTo>
                  <a:cubicBezTo>
                    <a:pt x="252" y="347"/>
                    <a:pt x="0" y="851"/>
                    <a:pt x="0" y="1356"/>
                  </a:cubicBezTo>
                  <a:lnTo>
                    <a:pt x="0" y="1734"/>
                  </a:lnTo>
                  <a:cubicBezTo>
                    <a:pt x="0" y="1923"/>
                    <a:pt x="158" y="2080"/>
                    <a:pt x="347" y="2080"/>
                  </a:cubicBezTo>
                  <a:lnTo>
                    <a:pt x="3813" y="2080"/>
                  </a:lnTo>
                  <a:cubicBezTo>
                    <a:pt x="4033" y="2080"/>
                    <a:pt x="4191" y="1923"/>
                    <a:pt x="4191" y="1734"/>
                  </a:cubicBezTo>
                  <a:lnTo>
                    <a:pt x="4191" y="1356"/>
                  </a:lnTo>
                  <a:cubicBezTo>
                    <a:pt x="4191" y="820"/>
                    <a:pt x="3970" y="347"/>
                    <a:pt x="3624" y="1"/>
                  </a:cubicBezTo>
                  <a:cubicBezTo>
                    <a:pt x="3245" y="410"/>
                    <a:pt x="2678" y="694"/>
                    <a:pt x="2080" y="694"/>
                  </a:cubicBezTo>
                  <a:cubicBezTo>
                    <a:pt x="1513" y="694"/>
                    <a:pt x="946" y="410"/>
                    <a:pt x="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6"/>
            <p:cNvSpPr/>
            <p:nvPr/>
          </p:nvSpPr>
          <p:spPr>
            <a:xfrm>
              <a:off x="5183600" y="3686450"/>
              <a:ext cx="104000" cy="52025"/>
            </a:xfrm>
            <a:custGeom>
              <a:avLst/>
              <a:gdLst/>
              <a:ahLst/>
              <a:cxnLst/>
              <a:rect l="l" t="t" r="r" b="b"/>
              <a:pathLst>
                <a:path w="4160" h="2081" extrusionOk="0">
                  <a:moveTo>
                    <a:pt x="536" y="1"/>
                  </a:moveTo>
                  <a:cubicBezTo>
                    <a:pt x="221" y="347"/>
                    <a:pt x="1" y="851"/>
                    <a:pt x="1" y="1356"/>
                  </a:cubicBezTo>
                  <a:lnTo>
                    <a:pt x="1" y="1702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3813" y="2080"/>
                  </a:lnTo>
                  <a:cubicBezTo>
                    <a:pt x="4002" y="2080"/>
                    <a:pt x="4159" y="1923"/>
                    <a:pt x="4159" y="1702"/>
                  </a:cubicBezTo>
                  <a:lnTo>
                    <a:pt x="4159" y="1356"/>
                  </a:lnTo>
                  <a:cubicBezTo>
                    <a:pt x="4159" y="820"/>
                    <a:pt x="3970" y="347"/>
                    <a:pt x="3624" y="1"/>
                  </a:cubicBezTo>
                  <a:cubicBezTo>
                    <a:pt x="3214" y="410"/>
                    <a:pt x="2679" y="694"/>
                    <a:pt x="2080" y="694"/>
                  </a:cubicBezTo>
                  <a:cubicBezTo>
                    <a:pt x="1450" y="694"/>
                    <a:pt x="946" y="410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6"/>
            <p:cNvSpPr/>
            <p:nvPr/>
          </p:nvSpPr>
          <p:spPr>
            <a:xfrm>
              <a:off x="5187550" y="3755775"/>
              <a:ext cx="100050" cy="52800"/>
            </a:xfrm>
            <a:custGeom>
              <a:avLst/>
              <a:gdLst/>
              <a:ahLst/>
              <a:cxnLst/>
              <a:rect l="l" t="t" r="r" b="b"/>
              <a:pathLst>
                <a:path w="4002" h="2112" extrusionOk="0">
                  <a:moveTo>
                    <a:pt x="0" y="0"/>
                  </a:moveTo>
                  <a:cubicBezTo>
                    <a:pt x="189" y="567"/>
                    <a:pt x="315" y="1229"/>
                    <a:pt x="473" y="2111"/>
                  </a:cubicBezTo>
                  <a:lnTo>
                    <a:pt x="3655" y="2111"/>
                  </a:lnTo>
                  <a:cubicBezTo>
                    <a:pt x="3844" y="2111"/>
                    <a:pt x="4001" y="1954"/>
                    <a:pt x="4001" y="1733"/>
                  </a:cubicBezTo>
                  <a:lnTo>
                    <a:pt x="4001" y="378"/>
                  </a:lnTo>
                  <a:cubicBezTo>
                    <a:pt x="3970" y="158"/>
                    <a:pt x="3844" y="0"/>
                    <a:pt x="3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6"/>
            <p:cNvSpPr/>
            <p:nvPr/>
          </p:nvSpPr>
          <p:spPr>
            <a:xfrm>
              <a:off x="4991425" y="3755775"/>
              <a:ext cx="100850" cy="52000"/>
            </a:xfrm>
            <a:custGeom>
              <a:avLst/>
              <a:gdLst/>
              <a:ahLst/>
              <a:cxnLst/>
              <a:rect l="l" t="t" r="r" b="b"/>
              <a:pathLst>
                <a:path w="4034" h="2080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0" y="1954"/>
                    <a:pt x="158" y="2080"/>
                    <a:pt x="347" y="2080"/>
                  </a:cubicBezTo>
                  <a:lnTo>
                    <a:pt x="3561" y="2080"/>
                  </a:lnTo>
                  <a:cubicBezTo>
                    <a:pt x="3718" y="1229"/>
                    <a:pt x="3813" y="567"/>
                    <a:pt x="4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4" name="Google Shape;1884;p46"/>
          <p:cNvGrpSpPr/>
          <p:nvPr/>
        </p:nvGrpSpPr>
        <p:grpSpPr>
          <a:xfrm>
            <a:off x="1713159" y="1976496"/>
            <a:ext cx="350079" cy="350079"/>
            <a:chOff x="3497300" y="3227275"/>
            <a:chExt cx="296175" cy="296175"/>
          </a:xfrm>
        </p:grpSpPr>
        <p:sp>
          <p:nvSpPr>
            <p:cNvPr id="1885" name="Google Shape;1885;p46"/>
            <p:cNvSpPr/>
            <p:nvPr/>
          </p:nvSpPr>
          <p:spPr>
            <a:xfrm>
              <a:off x="3609925" y="33399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6"/>
            <p:cNvSpPr/>
            <p:nvPr/>
          </p:nvSpPr>
          <p:spPr>
            <a:xfrm>
              <a:off x="3531175" y="3227275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6"/>
            <p:cNvSpPr/>
            <p:nvPr/>
          </p:nvSpPr>
          <p:spPr>
            <a:xfrm>
              <a:off x="3670575" y="32272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6"/>
            <p:cNvSpPr/>
            <p:nvPr/>
          </p:nvSpPr>
          <p:spPr>
            <a:xfrm>
              <a:off x="3622525" y="3421825"/>
              <a:ext cx="41775" cy="25225"/>
            </a:xfrm>
            <a:custGeom>
              <a:avLst/>
              <a:gdLst/>
              <a:ahLst/>
              <a:cxnLst/>
              <a:rect l="l" t="t" r="r" b="b"/>
              <a:pathLst>
                <a:path w="1671" h="1009" extrusionOk="0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6"/>
            <p:cNvSpPr/>
            <p:nvPr/>
          </p:nvSpPr>
          <p:spPr>
            <a:xfrm>
              <a:off x="3566600" y="34163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6"/>
            <p:cNvSpPr/>
            <p:nvPr/>
          </p:nvSpPr>
          <p:spPr>
            <a:xfrm>
              <a:off x="3653250" y="34171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6"/>
            <p:cNvSpPr/>
            <p:nvPr/>
          </p:nvSpPr>
          <p:spPr>
            <a:xfrm>
              <a:off x="3655625" y="3310775"/>
              <a:ext cx="137850" cy="108700"/>
            </a:xfrm>
            <a:custGeom>
              <a:avLst/>
              <a:gdLst/>
              <a:ahLst/>
              <a:cxnLst/>
              <a:rect l="l" t="t" r="r" b="b"/>
              <a:pathLst>
                <a:path w="5514" h="4348" extrusionOk="0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6"/>
            <p:cNvSpPr/>
            <p:nvPr/>
          </p:nvSpPr>
          <p:spPr>
            <a:xfrm>
              <a:off x="3497300" y="3309975"/>
              <a:ext cx="136275" cy="108725"/>
            </a:xfrm>
            <a:custGeom>
              <a:avLst/>
              <a:gdLst/>
              <a:ahLst/>
              <a:cxnLst/>
              <a:rect l="l" t="t" r="r" b="b"/>
              <a:pathLst>
                <a:path w="5451" h="4349" extrusionOk="0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3" name="Google Shape;1893;p46"/>
          <p:cNvGrpSpPr/>
          <p:nvPr/>
        </p:nvGrpSpPr>
        <p:grpSpPr>
          <a:xfrm>
            <a:off x="7091929" y="1977219"/>
            <a:ext cx="327739" cy="348631"/>
            <a:chOff x="5364750" y="3235150"/>
            <a:chExt cx="277275" cy="294950"/>
          </a:xfrm>
        </p:grpSpPr>
        <p:sp>
          <p:nvSpPr>
            <p:cNvPr id="1894" name="Google Shape;1894;p46"/>
            <p:cNvSpPr/>
            <p:nvPr/>
          </p:nvSpPr>
          <p:spPr>
            <a:xfrm>
              <a:off x="5502600" y="3235150"/>
              <a:ext cx="17350" cy="44125"/>
            </a:xfrm>
            <a:custGeom>
              <a:avLst/>
              <a:gdLst/>
              <a:ahLst/>
              <a:cxnLst/>
              <a:rect l="l" t="t" r="r" b="b"/>
              <a:pathLst>
                <a:path w="694" h="1765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6"/>
            <p:cNvSpPr/>
            <p:nvPr/>
          </p:nvSpPr>
          <p:spPr>
            <a:xfrm>
              <a:off x="5555375" y="3253850"/>
              <a:ext cx="35450" cy="34100"/>
            </a:xfrm>
            <a:custGeom>
              <a:avLst/>
              <a:gdLst/>
              <a:ahLst/>
              <a:cxnLst/>
              <a:rect l="l" t="t" r="r" b="b"/>
              <a:pathLst>
                <a:path w="1418" h="1364" extrusionOk="0">
                  <a:moveTo>
                    <a:pt x="1071" y="1"/>
                  </a:moveTo>
                  <a:cubicBezTo>
                    <a:pt x="977" y="1"/>
                    <a:pt x="882" y="24"/>
                    <a:pt x="819" y="72"/>
                  </a:cubicBezTo>
                  <a:lnTo>
                    <a:pt x="126" y="796"/>
                  </a:lnTo>
                  <a:cubicBezTo>
                    <a:pt x="0" y="922"/>
                    <a:pt x="0" y="1143"/>
                    <a:pt x="126" y="1269"/>
                  </a:cubicBezTo>
                  <a:cubicBezTo>
                    <a:pt x="189" y="1332"/>
                    <a:pt x="268" y="1363"/>
                    <a:pt x="350" y="1363"/>
                  </a:cubicBezTo>
                  <a:cubicBezTo>
                    <a:pt x="433" y="1363"/>
                    <a:pt x="520" y="1332"/>
                    <a:pt x="599" y="1269"/>
                  </a:cubicBezTo>
                  <a:lnTo>
                    <a:pt x="1323" y="544"/>
                  </a:lnTo>
                  <a:cubicBezTo>
                    <a:pt x="1418" y="418"/>
                    <a:pt x="1418" y="198"/>
                    <a:pt x="1323" y="72"/>
                  </a:cubicBezTo>
                  <a:cubicBezTo>
                    <a:pt x="1260" y="24"/>
                    <a:pt x="1166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6"/>
            <p:cNvSpPr/>
            <p:nvPr/>
          </p:nvSpPr>
          <p:spPr>
            <a:xfrm>
              <a:off x="5606550" y="335722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725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6"/>
            <p:cNvSpPr/>
            <p:nvPr/>
          </p:nvSpPr>
          <p:spPr>
            <a:xfrm>
              <a:off x="5364750" y="335722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6"/>
            <p:cNvSpPr/>
            <p:nvPr/>
          </p:nvSpPr>
          <p:spPr>
            <a:xfrm>
              <a:off x="5433275" y="3253850"/>
              <a:ext cx="35475" cy="34100"/>
            </a:xfrm>
            <a:custGeom>
              <a:avLst/>
              <a:gdLst/>
              <a:ahLst/>
              <a:cxnLst/>
              <a:rect l="l" t="t" r="r" b="b"/>
              <a:pathLst>
                <a:path w="1419" h="1364" extrusionOk="0">
                  <a:moveTo>
                    <a:pt x="363" y="1"/>
                  </a:moveTo>
                  <a:cubicBezTo>
                    <a:pt x="276" y="1"/>
                    <a:pt x="190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820" y="1269"/>
                  </a:lnTo>
                  <a:cubicBezTo>
                    <a:pt x="883" y="1332"/>
                    <a:pt x="977" y="1363"/>
                    <a:pt x="1072" y="1363"/>
                  </a:cubicBezTo>
                  <a:cubicBezTo>
                    <a:pt x="1166" y="1363"/>
                    <a:pt x="1261" y="1332"/>
                    <a:pt x="1324" y="1269"/>
                  </a:cubicBezTo>
                  <a:cubicBezTo>
                    <a:pt x="1418" y="1143"/>
                    <a:pt x="1418" y="922"/>
                    <a:pt x="1324" y="796"/>
                  </a:cubicBezTo>
                  <a:lnTo>
                    <a:pt x="599" y="72"/>
                  </a:lnTo>
                  <a:cubicBezTo>
                    <a:pt x="536" y="24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6"/>
            <p:cNvSpPr/>
            <p:nvPr/>
          </p:nvSpPr>
          <p:spPr>
            <a:xfrm>
              <a:off x="5380500" y="3287775"/>
              <a:ext cx="37050" cy="25975"/>
            </a:xfrm>
            <a:custGeom>
              <a:avLst/>
              <a:gdLst/>
              <a:ahLst/>
              <a:cxnLst/>
              <a:rect l="l" t="t" r="r" b="b"/>
              <a:pathLst>
                <a:path w="1482" h="1039" extrusionOk="0">
                  <a:moveTo>
                    <a:pt x="396" y="0"/>
                  </a:moveTo>
                  <a:cubicBezTo>
                    <a:pt x="267" y="0"/>
                    <a:pt x="132" y="81"/>
                    <a:pt x="64" y="195"/>
                  </a:cubicBezTo>
                  <a:cubicBezTo>
                    <a:pt x="1" y="353"/>
                    <a:pt x="64" y="573"/>
                    <a:pt x="221" y="668"/>
                  </a:cubicBezTo>
                  <a:lnTo>
                    <a:pt x="946" y="1015"/>
                  </a:lnTo>
                  <a:cubicBezTo>
                    <a:pt x="987" y="1031"/>
                    <a:pt x="1032" y="1039"/>
                    <a:pt x="1077" y="1039"/>
                  </a:cubicBezTo>
                  <a:cubicBezTo>
                    <a:pt x="1209" y="1039"/>
                    <a:pt x="1349" y="974"/>
                    <a:pt x="1419" y="857"/>
                  </a:cubicBezTo>
                  <a:cubicBezTo>
                    <a:pt x="1482" y="699"/>
                    <a:pt x="1419" y="447"/>
                    <a:pt x="1261" y="384"/>
                  </a:cubicBezTo>
                  <a:lnTo>
                    <a:pt x="536" y="38"/>
                  </a:lnTo>
                  <a:cubicBezTo>
                    <a:pt x="493" y="12"/>
                    <a:pt x="445" y="0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6"/>
            <p:cNvSpPr/>
            <p:nvPr/>
          </p:nvSpPr>
          <p:spPr>
            <a:xfrm>
              <a:off x="5588450" y="3288075"/>
              <a:ext cx="37025" cy="26800"/>
            </a:xfrm>
            <a:custGeom>
              <a:avLst/>
              <a:gdLst/>
              <a:ahLst/>
              <a:cxnLst/>
              <a:rect l="l" t="t" r="r" b="b"/>
              <a:pathLst>
                <a:path w="1481" h="1072" extrusionOk="0">
                  <a:moveTo>
                    <a:pt x="1110" y="0"/>
                  </a:moveTo>
                  <a:cubicBezTo>
                    <a:pt x="1049" y="0"/>
                    <a:pt x="983" y="18"/>
                    <a:pt x="914" y="57"/>
                  </a:cubicBezTo>
                  <a:lnTo>
                    <a:pt x="221" y="404"/>
                  </a:lnTo>
                  <a:cubicBezTo>
                    <a:pt x="63" y="498"/>
                    <a:pt x="0" y="687"/>
                    <a:pt x="63" y="877"/>
                  </a:cubicBezTo>
                  <a:cubicBezTo>
                    <a:pt x="132" y="991"/>
                    <a:pt x="250" y="1072"/>
                    <a:pt x="382" y="1072"/>
                  </a:cubicBezTo>
                  <a:cubicBezTo>
                    <a:pt x="432" y="1072"/>
                    <a:pt x="484" y="1060"/>
                    <a:pt x="536" y="1034"/>
                  </a:cubicBezTo>
                  <a:lnTo>
                    <a:pt x="1260" y="687"/>
                  </a:lnTo>
                  <a:cubicBezTo>
                    <a:pt x="1418" y="593"/>
                    <a:pt x="1481" y="404"/>
                    <a:pt x="1418" y="215"/>
                  </a:cubicBezTo>
                  <a:cubicBezTo>
                    <a:pt x="1353" y="85"/>
                    <a:pt x="1244" y="0"/>
                    <a:pt x="1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6"/>
            <p:cNvSpPr/>
            <p:nvPr/>
          </p:nvSpPr>
          <p:spPr>
            <a:xfrm>
              <a:off x="5412025" y="3286350"/>
              <a:ext cx="177225" cy="243750"/>
            </a:xfrm>
            <a:custGeom>
              <a:avLst/>
              <a:gdLst/>
              <a:ahLst/>
              <a:cxnLst/>
              <a:rect l="l" t="t" r="r" b="b"/>
              <a:pathLst>
                <a:path w="7089" h="9750" extrusionOk="0">
                  <a:moveTo>
                    <a:pt x="3529" y="0"/>
                  </a:moveTo>
                  <a:cubicBezTo>
                    <a:pt x="3151" y="0"/>
                    <a:pt x="2836" y="315"/>
                    <a:pt x="2836" y="725"/>
                  </a:cubicBezTo>
                  <a:lnTo>
                    <a:pt x="2836" y="1418"/>
                  </a:lnTo>
                  <a:cubicBezTo>
                    <a:pt x="2836" y="1040"/>
                    <a:pt x="2520" y="725"/>
                    <a:pt x="2111" y="725"/>
                  </a:cubicBezTo>
                  <a:cubicBezTo>
                    <a:pt x="1733" y="725"/>
                    <a:pt x="1418" y="1040"/>
                    <a:pt x="1418" y="1418"/>
                  </a:cubicBezTo>
                  <a:lnTo>
                    <a:pt x="1418" y="2143"/>
                  </a:lnTo>
                  <a:cubicBezTo>
                    <a:pt x="1544" y="2143"/>
                    <a:pt x="1638" y="2080"/>
                    <a:pt x="1764" y="2080"/>
                  </a:cubicBezTo>
                  <a:lnTo>
                    <a:pt x="3497" y="2080"/>
                  </a:lnTo>
                  <a:cubicBezTo>
                    <a:pt x="4253" y="2080"/>
                    <a:pt x="4883" y="2710"/>
                    <a:pt x="4883" y="3466"/>
                  </a:cubicBezTo>
                  <a:cubicBezTo>
                    <a:pt x="4883" y="4096"/>
                    <a:pt x="4474" y="4600"/>
                    <a:pt x="3907" y="4758"/>
                  </a:cubicBezTo>
                  <a:cubicBezTo>
                    <a:pt x="4064" y="5073"/>
                    <a:pt x="4159" y="5482"/>
                    <a:pt x="4159" y="5860"/>
                  </a:cubicBezTo>
                  <a:cubicBezTo>
                    <a:pt x="4159" y="6081"/>
                    <a:pt x="4001" y="6238"/>
                    <a:pt x="3812" y="6238"/>
                  </a:cubicBezTo>
                  <a:cubicBezTo>
                    <a:pt x="3623" y="6238"/>
                    <a:pt x="3466" y="6081"/>
                    <a:pt x="3466" y="5860"/>
                  </a:cubicBezTo>
                  <a:cubicBezTo>
                    <a:pt x="3466" y="4915"/>
                    <a:pt x="2678" y="4128"/>
                    <a:pt x="1733" y="4128"/>
                  </a:cubicBezTo>
                  <a:lnTo>
                    <a:pt x="3466" y="4128"/>
                  </a:lnTo>
                  <a:cubicBezTo>
                    <a:pt x="3844" y="4128"/>
                    <a:pt x="4159" y="3812"/>
                    <a:pt x="4159" y="3434"/>
                  </a:cubicBezTo>
                  <a:cubicBezTo>
                    <a:pt x="4159" y="3025"/>
                    <a:pt x="3844" y="2710"/>
                    <a:pt x="3466" y="2710"/>
                  </a:cubicBezTo>
                  <a:lnTo>
                    <a:pt x="1733" y="2710"/>
                  </a:lnTo>
                  <a:cubicBezTo>
                    <a:pt x="788" y="2710"/>
                    <a:pt x="0" y="3497"/>
                    <a:pt x="0" y="4443"/>
                  </a:cubicBezTo>
                  <a:lnTo>
                    <a:pt x="0" y="5167"/>
                  </a:lnTo>
                  <a:cubicBezTo>
                    <a:pt x="0" y="6112"/>
                    <a:pt x="536" y="6963"/>
                    <a:pt x="1386" y="7372"/>
                  </a:cubicBezTo>
                  <a:lnTo>
                    <a:pt x="1386" y="8318"/>
                  </a:lnTo>
                  <a:cubicBezTo>
                    <a:pt x="977" y="8318"/>
                    <a:pt x="662" y="8633"/>
                    <a:pt x="662" y="9011"/>
                  </a:cubicBezTo>
                  <a:lnTo>
                    <a:pt x="662" y="9389"/>
                  </a:lnTo>
                  <a:cubicBezTo>
                    <a:pt x="662" y="9578"/>
                    <a:pt x="819" y="9735"/>
                    <a:pt x="1008" y="9735"/>
                  </a:cubicBezTo>
                  <a:lnTo>
                    <a:pt x="5860" y="9735"/>
                  </a:lnTo>
                  <a:cubicBezTo>
                    <a:pt x="5923" y="9745"/>
                    <a:pt x="5979" y="9749"/>
                    <a:pt x="6029" y="9749"/>
                  </a:cubicBezTo>
                  <a:cubicBezTo>
                    <a:pt x="6305" y="9749"/>
                    <a:pt x="6396" y="9612"/>
                    <a:pt x="6396" y="9452"/>
                  </a:cubicBezTo>
                  <a:lnTo>
                    <a:pt x="6396" y="9105"/>
                  </a:lnTo>
                  <a:cubicBezTo>
                    <a:pt x="6396" y="8696"/>
                    <a:pt x="6112" y="8381"/>
                    <a:pt x="5702" y="8381"/>
                  </a:cubicBezTo>
                  <a:lnTo>
                    <a:pt x="5702" y="7436"/>
                  </a:lnTo>
                  <a:cubicBezTo>
                    <a:pt x="6522" y="7057"/>
                    <a:pt x="7089" y="6175"/>
                    <a:pt x="7089" y="5230"/>
                  </a:cubicBezTo>
                  <a:lnTo>
                    <a:pt x="7089" y="2143"/>
                  </a:lnTo>
                  <a:cubicBezTo>
                    <a:pt x="7089" y="1733"/>
                    <a:pt x="6774" y="1418"/>
                    <a:pt x="6364" y="1418"/>
                  </a:cubicBezTo>
                  <a:cubicBezTo>
                    <a:pt x="5986" y="1418"/>
                    <a:pt x="5671" y="1733"/>
                    <a:pt x="5671" y="2143"/>
                  </a:cubicBezTo>
                  <a:lnTo>
                    <a:pt x="5671" y="1418"/>
                  </a:lnTo>
                  <a:cubicBezTo>
                    <a:pt x="5671" y="1040"/>
                    <a:pt x="5356" y="725"/>
                    <a:pt x="4946" y="725"/>
                  </a:cubicBezTo>
                  <a:cubicBezTo>
                    <a:pt x="4568" y="725"/>
                    <a:pt x="4253" y="1040"/>
                    <a:pt x="4253" y="1418"/>
                  </a:cubicBezTo>
                  <a:lnTo>
                    <a:pt x="4253" y="725"/>
                  </a:lnTo>
                  <a:cubicBezTo>
                    <a:pt x="4253" y="315"/>
                    <a:pt x="3938" y="0"/>
                    <a:pt x="3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0523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39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800" dirty="0"/>
              <a:t>Меры гражданско-правовой защиты</a:t>
            </a:r>
            <a:endParaRPr sz="2800" dirty="0"/>
          </a:p>
        </p:txBody>
      </p:sp>
      <p:sp>
        <p:nvSpPr>
          <p:cNvPr id="1581" name="Google Shape;1581;p39"/>
          <p:cNvSpPr txBox="1">
            <a:spLocks noGrp="1"/>
          </p:cNvSpPr>
          <p:nvPr>
            <p:ph type="title"/>
          </p:nvPr>
        </p:nvSpPr>
        <p:spPr>
          <a:xfrm>
            <a:off x="1107350" y="1492400"/>
            <a:ext cx="1015200" cy="10137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01</a:t>
            </a:r>
            <a:endParaRPr b="1"/>
          </a:p>
        </p:txBody>
      </p:sp>
      <p:sp>
        <p:nvSpPr>
          <p:cNvPr id="1583" name="Google Shape;1583;p39"/>
          <p:cNvSpPr txBox="1">
            <a:spLocks noGrp="1"/>
          </p:cNvSpPr>
          <p:nvPr>
            <p:ph type="title" idx="2"/>
          </p:nvPr>
        </p:nvSpPr>
        <p:spPr>
          <a:xfrm>
            <a:off x="4685050" y="1492400"/>
            <a:ext cx="1015200" cy="10137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03</a:t>
            </a:r>
            <a:endParaRPr b="1"/>
          </a:p>
        </p:txBody>
      </p:sp>
      <p:sp>
        <p:nvSpPr>
          <p:cNvPr id="1585" name="Google Shape;1585;p39"/>
          <p:cNvSpPr txBox="1">
            <a:spLocks noGrp="1"/>
          </p:cNvSpPr>
          <p:nvPr>
            <p:ph type="title" idx="4"/>
          </p:nvPr>
        </p:nvSpPr>
        <p:spPr>
          <a:xfrm>
            <a:off x="1107350" y="3177125"/>
            <a:ext cx="1015200" cy="10137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02</a:t>
            </a:r>
            <a:endParaRPr b="1"/>
          </a:p>
        </p:txBody>
      </p:sp>
      <p:sp>
        <p:nvSpPr>
          <p:cNvPr id="1587" name="Google Shape;1587;p39"/>
          <p:cNvSpPr txBox="1">
            <a:spLocks noGrp="1"/>
          </p:cNvSpPr>
          <p:nvPr>
            <p:ph type="title" idx="6"/>
          </p:nvPr>
        </p:nvSpPr>
        <p:spPr>
          <a:xfrm>
            <a:off x="4685013" y="3177125"/>
            <a:ext cx="1015200" cy="10137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04</a:t>
            </a:r>
            <a:endParaRPr b="1"/>
          </a:p>
        </p:txBody>
      </p:sp>
      <p:sp>
        <p:nvSpPr>
          <p:cNvPr id="1589" name="Google Shape;1589;p39"/>
          <p:cNvSpPr txBox="1">
            <a:spLocks noGrp="1"/>
          </p:cNvSpPr>
          <p:nvPr>
            <p:ph type="subTitle" idx="9"/>
          </p:nvPr>
        </p:nvSpPr>
        <p:spPr>
          <a:xfrm>
            <a:off x="2122550" y="1492399"/>
            <a:ext cx="2336400" cy="10508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ru-RU" sz="2000" b="0" dirty="0"/>
              <a:t>Возмещение </a:t>
            </a:r>
            <a:r>
              <a:rPr lang="ru-RU" sz="2000" b="0" dirty="0" smtClean="0"/>
              <a:t>убытков</a:t>
            </a:r>
          </a:p>
          <a:p>
            <a:pPr marL="0" lvl="0" indent="0"/>
            <a:endParaRPr sz="2000" b="0" dirty="0"/>
          </a:p>
        </p:txBody>
      </p:sp>
      <p:sp>
        <p:nvSpPr>
          <p:cNvPr id="1590" name="Google Shape;1590;p39"/>
          <p:cNvSpPr txBox="1">
            <a:spLocks noGrp="1"/>
          </p:cNvSpPr>
          <p:nvPr>
            <p:ph type="subTitle" idx="13"/>
          </p:nvPr>
        </p:nvSpPr>
        <p:spPr>
          <a:xfrm>
            <a:off x="5700250" y="1492399"/>
            <a:ext cx="2336400" cy="10508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ru-RU" sz="2000" b="0" dirty="0"/>
              <a:t>Прекращение противоправных действий</a:t>
            </a:r>
            <a:endParaRPr sz="2000" b="0" dirty="0"/>
          </a:p>
        </p:txBody>
      </p:sp>
      <p:sp>
        <p:nvSpPr>
          <p:cNvPr id="1591" name="Google Shape;1591;p39"/>
          <p:cNvSpPr txBox="1">
            <a:spLocks noGrp="1"/>
          </p:cNvSpPr>
          <p:nvPr>
            <p:ph type="subTitle" idx="14"/>
          </p:nvPr>
        </p:nvSpPr>
        <p:spPr>
          <a:xfrm>
            <a:off x="2122550" y="3177124"/>
            <a:ext cx="2336400" cy="10508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ru-RU" sz="2000" b="0" dirty="0"/>
              <a:t>Компенсация морального вреда</a:t>
            </a:r>
            <a:endParaRPr sz="2000" b="0" dirty="0"/>
          </a:p>
        </p:txBody>
      </p:sp>
      <p:sp>
        <p:nvSpPr>
          <p:cNvPr id="1592" name="Google Shape;1592;p39"/>
          <p:cNvSpPr txBox="1">
            <a:spLocks noGrp="1"/>
          </p:cNvSpPr>
          <p:nvPr>
            <p:ph type="subTitle" idx="15"/>
          </p:nvPr>
        </p:nvSpPr>
        <p:spPr>
          <a:xfrm>
            <a:off x="5700250" y="3177124"/>
            <a:ext cx="2336400" cy="10508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ru-RU" sz="2000" b="0" dirty="0"/>
              <a:t>Публикация </a:t>
            </a:r>
            <a:r>
              <a:rPr lang="ru-RU" sz="2000" b="0" dirty="0" smtClean="0"/>
              <a:t>опровержения</a:t>
            </a:r>
          </a:p>
          <a:p>
            <a:pPr marL="0" lvl="0" indent="0"/>
            <a:endParaRPr lang="ru-RU" sz="2000" b="0" dirty="0" smtClean="0"/>
          </a:p>
        </p:txBody>
      </p:sp>
    </p:spTree>
    <p:extLst>
      <p:ext uri="{BB962C8B-B14F-4D97-AF65-F5344CB8AC3E}">
        <p14:creationId xmlns:p14="http://schemas.microsoft.com/office/powerpoint/2010/main" val="151862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p50"/>
          <p:cNvSpPr txBox="1">
            <a:spLocks noGrp="1"/>
          </p:cNvSpPr>
          <p:nvPr>
            <p:ph type="title"/>
          </p:nvPr>
        </p:nvSpPr>
        <p:spPr>
          <a:xfrm>
            <a:off x="1739875" y="1845475"/>
            <a:ext cx="5664300" cy="14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Заключение</a:t>
            </a:r>
            <a:endParaRPr dirty="0"/>
          </a:p>
        </p:txBody>
      </p:sp>
      <p:grpSp>
        <p:nvGrpSpPr>
          <p:cNvPr id="1989" name="Google Shape;1989;p50"/>
          <p:cNvGrpSpPr/>
          <p:nvPr/>
        </p:nvGrpSpPr>
        <p:grpSpPr>
          <a:xfrm>
            <a:off x="6890514" y="614198"/>
            <a:ext cx="1428456" cy="1141198"/>
            <a:chOff x="876997" y="889088"/>
            <a:chExt cx="1580150" cy="1262388"/>
          </a:xfrm>
        </p:grpSpPr>
        <p:sp>
          <p:nvSpPr>
            <p:cNvPr id="1990" name="Google Shape;1990;p50"/>
            <p:cNvSpPr/>
            <p:nvPr/>
          </p:nvSpPr>
          <p:spPr>
            <a:xfrm>
              <a:off x="1009374" y="2061125"/>
              <a:ext cx="1340557" cy="90350"/>
            </a:xfrm>
            <a:custGeom>
              <a:avLst/>
              <a:gdLst/>
              <a:ahLst/>
              <a:cxnLst/>
              <a:rect l="l" t="t" r="r" b="b"/>
              <a:pathLst>
                <a:path w="69549" h="3614" extrusionOk="0">
                  <a:moveTo>
                    <a:pt x="34775" y="0"/>
                  </a:moveTo>
                  <a:cubicBezTo>
                    <a:pt x="15568" y="0"/>
                    <a:pt x="0" y="812"/>
                    <a:pt x="0" y="1802"/>
                  </a:cubicBezTo>
                  <a:cubicBezTo>
                    <a:pt x="0" y="2802"/>
                    <a:pt x="15568" y="3613"/>
                    <a:pt x="34775" y="3613"/>
                  </a:cubicBezTo>
                  <a:cubicBezTo>
                    <a:pt x="53982" y="3613"/>
                    <a:pt x="69549" y="2802"/>
                    <a:pt x="69549" y="1802"/>
                  </a:cubicBezTo>
                  <a:cubicBezTo>
                    <a:pt x="69549" y="812"/>
                    <a:pt x="53982" y="0"/>
                    <a:pt x="34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91" name="Google Shape;1991;p50"/>
            <p:cNvGrpSpPr/>
            <p:nvPr/>
          </p:nvGrpSpPr>
          <p:grpSpPr>
            <a:xfrm>
              <a:off x="876997" y="889088"/>
              <a:ext cx="1580150" cy="1204800"/>
              <a:chOff x="3215075" y="2584600"/>
              <a:chExt cx="1580150" cy="1204800"/>
            </a:xfrm>
          </p:grpSpPr>
          <p:sp>
            <p:nvSpPr>
              <p:cNvPr id="1992" name="Google Shape;1992;p50"/>
              <p:cNvSpPr/>
              <p:nvPr/>
            </p:nvSpPr>
            <p:spPr>
              <a:xfrm>
                <a:off x="4018400" y="2757025"/>
                <a:ext cx="708650" cy="124075"/>
              </a:xfrm>
              <a:custGeom>
                <a:avLst/>
                <a:gdLst/>
                <a:ahLst/>
                <a:cxnLst/>
                <a:rect l="l" t="t" r="r" b="b"/>
                <a:pathLst>
                  <a:path w="28346" h="4963" extrusionOk="0">
                    <a:moveTo>
                      <a:pt x="3237" y="0"/>
                    </a:moveTo>
                    <a:cubicBezTo>
                      <a:pt x="2171" y="0"/>
                      <a:pt x="1096" y="30"/>
                      <a:pt x="1" y="80"/>
                    </a:cubicBezTo>
                    <a:lnTo>
                      <a:pt x="1" y="3836"/>
                    </a:lnTo>
                    <a:cubicBezTo>
                      <a:pt x="1" y="3836"/>
                      <a:pt x="1657" y="2907"/>
                      <a:pt x="5325" y="2907"/>
                    </a:cubicBezTo>
                    <a:cubicBezTo>
                      <a:pt x="6780" y="2907"/>
                      <a:pt x="8551" y="3053"/>
                      <a:pt x="10661" y="3461"/>
                    </a:cubicBezTo>
                    <a:cubicBezTo>
                      <a:pt x="14451" y="4198"/>
                      <a:pt x="19448" y="4963"/>
                      <a:pt x="23099" y="4963"/>
                    </a:cubicBezTo>
                    <a:cubicBezTo>
                      <a:pt x="26212" y="4963"/>
                      <a:pt x="28346" y="4406"/>
                      <a:pt x="27915" y="2801"/>
                    </a:cubicBezTo>
                    <a:cubicBezTo>
                      <a:pt x="27866" y="2621"/>
                      <a:pt x="27706" y="2517"/>
                      <a:pt x="27547" y="2517"/>
                    </a:cubicBezTo>
                    <a:cubicBezTo>
                      <a:pt x="27446" y="2517"/>
                      <a:pt x="27345" y="2559"/>
                      <a:pt x="27272" y="2649"/>
                    </a:cubicBezTo>
                    <a:cubicBezTo>
                      <a:pt x="26798" y="3221"/>
                      <a:pt x="25762" y="4063"/>
                      <a:pt x="23771" y="4063"/>
                    </a:cubicBezTo>
                    <a:cubicBezTo>
                      <a:pt x="22690" y="4063"/>
                      <a:pt x="21326" y="3815"/>
                      <a:pt x="19618" y="3140"/>
                    </a:cubicBezTo>
                    <a:cubicBezTo>
                      <a:pt x="13449" y="703"/>
                      <a:pt x="8448" y="0"/>
                      <a:pt x="3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50"/>
              <p:cNvSpPr/>
              <p:nvPr/>
            </p:nvSpPr>
            <p:spPr>
              <a:xfrm>
                <a:off x="3309775" y="2757025"/>
                <a:ext cx="708650" cy="124075"/>
              </a:xfrm>
              <a:custGeom>
                <a:avLst/>
                <a:gdLst/>
                <a:ahLst/>
                <a:cxnLst/>
                <a:rect l="l" t="t" r="r" b="b"/>
                <a:pathLst>
                  <a:path w="28346" h="4963" extrusionOk="0">
                    <a:moveTo>
                      <a:pt x="25109" y="0"/>
                    </a:moveTo>
                    <a:cubicBezTo>
                      <a:pt x="19898" y="0"/>
                      <a:pt x="14897" y="703"/>
                      <a:pt x="8728" y="3140"/>
                    </a:cubicBezTo>
                    <a:cubicBezTo>
                      <a:pt x="7020" y="3815"/>
                      <a:pt x="5657" y="4063"/>
                      <a:pt x="4575" y="4063"/>
                    </a:cubicBezTo>
                    <a:cubicBezTo>
                      <a:pt x="2584" y="4063"/>
                      <a:pt x="1548" y="3221"/>
                      <a:pt x="1074" y="2649"/>
                    </a:cubicBezTo>
                    <a:cubicBezTo>
                      <a:pt x="1001" y="2559"/>
                      <a:pt x="900" y="2517"/>
                      <a:pt x="799" y="2517"/>
                    </a:cubicBezTo>
                    <a:cubicBezTo>
                      <a:pt x="640" y="2517"/>
                      <a:pt x="481" y="2621"/>
                      <a:pt x="432" y="2801"/>
                    </a:cubicBezTo>
                    <a:cubicBezTo>
                      <a:pt x="1" y="4406"/>
                      <a:pt x="2134" y="4963"/>
                      <a:pt x="5248" y="4963"/>
                    </a:cubicBezTo>
                    <a:cubicBezTo>
                      <a:pt x="8898" y="4963"/>
                      <a:pt x="13896" y="4198"/>
                      <a:pt x="17685" y="3461"/>
                    </a:cubicBezTo>
                    <a:cubicBezTo>
                      <a:pt x="19795" y="3053"/>
                      <a:pt x="21566" y="2907"/>
                      <a:pt x="23021" y="2907"/>
                    </a:cubicBezTo>
                    <a:cubicBezTo>
                      <a:pt x="26690" y="2907"/>
                      <a:pt x="28346" y="3836"/>
                      <a:pt x="28346" y="3836"/>
                    </a:cubicBezTo>
                    <a:lnTo>
                      <a:pt x="28346" y="80"/>
                    </a:lnTo>
                    <a:cubicBezTo>
                      <a:pt x="27250" y="30"/>
                      <a:pt x="26175" y="0"/>
                      <a:pt x="251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50"/>
              <p:cNvSpPr/>
              <p:nvPr/>
            </p:nvSpPr>
            <p:spPr>
              <a:xfrm>
                <a:off x="3946150" y="2723775"/>
                <a:ext cx="139850" cy="983775"/>
              </a:xfrm>
              <a:custGeom>
                <a:avLst/>
                <a:gdLst/>
                <a:ahLst/>
                <a:cxnLst/>
                <a:rect l="l" t="t" r="r" b="b"/>
                <a:pathLst>
                  <a:path w="5594" h="39351" extrusionOk="0">
                    <a:moveTo>
                      <a:pt x="2944" y="0"/>
                    </a:moveTo>
                    <a:cubicBezTo>
                      <a:pt x="2275" y="0"/>
                      <a:pt x="1722" y="527"/>
                      <a:pt x="1695" y="1196"/>
                    </a:cubicBezTo>
                    <a:lnTo>
                      <a:pt x="1669" y="1660"/>
                    </a:lnTo>
                    <a:lnTo>
                      <a:pt x="1642" y="2266"/>
                    </a:lnTo>
                    <a:lnTo>
                      <a:pt x="1517" y="4978"/>
                    </a:lnTo>
                    <a:lnTo>
                      <a:pt x="518" y="26906"/>
                    </a:lnTo>
                    <a:lnTo>
                      <a:pt x="500" y="27183"/>
                    </a:lnTo>
                    <a:lnTo>
                      <a:pt x="482" y="27611"/>
                    </a:lnTo>
                    <a:lnTo>
                      <a:pt x="446" y="28423"/>
                    </a:lnTo>
                    <a:lnTo>
                      <a:pt x="429" y="28851"/>
                    </a:lnTo>
                    <a:lnTo>
                      <a:pt x="411" y="29127"/>
                    </a:lnTo>
                    <a:lnTo>
                      <a:pt x="72" y="36487"/>
                    </a:lnTo>
                    <a:cubicBezTo>
                      <a:pt x="0" y="38048"/>
                      <a:pt x="1240" y="39351"/>
                      <a:pt x="2802" y="39351"/>
                    </a:cubicBezTo>
                    <a:cubicBezTo>
                      <a:pt x="4354" y="39351"/>
                      <a:pt x="5594" y="38057"/>
                      <a:pt x="5531" y="36514"/>
                    </a:cubicBezTo>
                    <a:lnTo>
                      <a:pt x="5255" y="29127"/>
                    </a:lnTo>
                    <a:lnTo>
                      <a:pt x="5237" y="28851"/>
                    </a:lnTo>
                    <a:lnTo>
                      <a:pt x="5228" y="28423"/>
                    </a:lnTo>
                    <a:lnTo>
                      <a:pt x="5192" y="27611"/>
                    </a:lnTo>
                    <a:lnTo>
                      <a:pt x="5175" y="27183"/>
                    </a:lnTo>
                    <a:lnTo>
                      <a:pt x="5166" y="26906"/>
                    </a:lnTo>
                    <a:lnTo>
                      <a:pt x="4345" y="4960"/>
                    </a:lnTo>
                    <a:lnTo>
                      <a:pt x="4238" y="2195"/>
                    </a:lnTo>
                    <a:lnTo>
                      <a:pt x="4220" y="1660"/>
                    </a:lnTo>
                    <a:lnTo>
                      <a:pt x="4202" y="1214"/>
                    </a:lnTo>
                    <a:cubicBezTo>
                      <a:pt x="4184" y="875"/>
                      <a:pt x="4042" y="571"/>
                      <a:pt x="3819" y="357"/>
                    </a:cubicBezTo>
                    <a:cubicBezTo>
                      <a:pt x="3587" y="134"/>
                      <a:pt x="3283" y="0"/>
                      <a:pt x="29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50"/>
              <p:cNvSpPr/>
              <p:nvPr/>
            </p:nvSpPr>
            <p:spPr>
              <a:xfrm>
                <a:off x="3965550" y="2584600"/>
                <a:ext cx="108200" cy="97725"/>
              </a:xfrm>
              <a:custGeom>
                <a:avLst/>
                <a:gdLst/>
                <a:ahLst/>
                <a:cxnLst/>
                <a:rect l="l" t="t" r="r" b="b"/>
                <a:pathLst>
                  <a:path w="4328" h="3909" extrusionOk="0">
                    <a:moveTo>
                      <a:pt x="2168" y="1"/>
                    </a:moveTo>
                    <a:cubicBezTo>
                      <a:pt x="2168" y="1"/>
                      <a:pt x="0" y="3908"/>
                      <a:pt x="2168" y="3908"/>
                    </a:cubicBezTo>
                    <a:cubicBezTo>
                      <a:pt x="4327" y="3908"/>
                      <a:pt x="2168" y="1"/>
                      <a:pt x="21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50"/>
              <p:cNvSpPr/>
              <p:nvPr/>
            </p:nvSpPr>
            <p:spPr>
              <a:xfrm>
                <a:off x="3984275" y="2608475"/>
                <a:ext cx="70500" cy="638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2552" extrusionOk="0">
                    <a:moveTo>
                      <a:pt x="1410" y="0"/>
                    </a:moveTo>
                    <a:cubicBezTo>
                      <a:pt x="1410" y="0"/>
                      <a:pt x="1" y="2552"/>
                      <a:pt x="1410" y="2552"/>
                    </a:cubicBezTo>
                    <a:cubicBezTo>
                      <a:pt x="2820" y="2552"/>
                      <a:pt x="1410" y="0"/>
                      <a:pt x="14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50"/>
              <p:cNvSpPr/>
              <p:nvPr/>
            </p:nvSpPr>
            <p:spPr>
              <a:xfrm>
                <a:off x="3963550" y="2668900"/>
                <a:ext cx="109750" cy="109750"/>
              </a:xfrm>
              <a:custGeom>
                <a:avLst/>
                <a:gdLst/>
                <a:ahLst/>
                <a:cxnLst/>
                <a:rect l="l" t="t" r="r" b="b"/>
                <a:pathLst>
                  <a:path w="4390" h="4390" extrusionOk="0">
                    <a:moveTo>
                      <a:pt x="2195" y="1"/>
                    </a:moveTo>
                    <a:cubicBezTo>
                      <a:pt x="981" y="1"/>
                      <a:pt x="0" y="982"/>
                      <a:pt x="0" y="2195"/>
                    </a:cubicBezTo>
                    <a:cubicBezTo>
                      <a:pt x="0" y="3409"/>
                      <a:pt x="981" y="4390"/>
                      <a:pt x="2195" y="4390"/>
                    </a:cubicBezTo>
                    <a:cubicBezTo>
                      <a:pt x="3408" y="4390"/>
                      <a:pt x="4389" y="3409"/>
                      <a:pt x="4389" y="2195"/>
                    </a:cubicBezTo>
                    <a:cubicBezTo>
                      <a:pt x="4389" y="982"/>
                      <a:pt x="3408" y="1"/>
                      <a:pt x="2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50"/>
              <p:cNvSpPr/>
              <p:nvPr/>
            </p:nvSpPr>
            <p:spPr>
              <a:xfrm>
                <a:off x="3986725" y="2692100"/>
                <a:ext cx="63375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2535" extrusionOk="0">
                    <a:moveTo>
                      <a:pt x="1268" y="1"/>
                    </a:moveTo>
                    <a:cubicBezTo>
                      <a:pt x="572" y="1"/>
                      <a:pt x="1" y="572"/>
                      <a:pt x="1" y="1267"/>
                    </a:cubicBezTo>
                    <a:cubicBezTo>
                      <a:pt x="1" y="1963"/>
                      <a:pt x="572" y="2534"/>
                      <a:pt x="1268" y="2534"/>
                    </a:cubicBezTo>
                    <a:cubicBezTo>
                      <a:pt x="1964" y="2534"/>
                      <a:pt x="2535" y="1963"/>
                      <a:pt x="2535" y="1267"/>
                    </a:cubicBezTo>
                    <a:cubicBezTo>
                      <a:pt x="2535" y="572"/>
                      <a:pt x="1964" y="1"/>
                      <a:pt x="12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50"/>
              <p:cNvSpPr/>
              <p:nvPr/>
            </p:nvSpPr>
            <p:spPr>
              <a:xfrm>
                <a:off x="4569275" y="2878100"/>
                <a:ext cx="54900" cy="5490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2196" extrusionOk="0">
                    <a:moveTo>
                      <a:pt x="1098" y="242"/>
                    </a:moveTo>
                    <a:cubicBezTo>
                      <a:pt x="1571" y="242"/>
                      <a:pt x="1954" y="625"/>
                      <a:pt x="1954" y="1098"/>
                    </a:cubicBezTo>
                    <a:cubicBezTo>
                      <a:pt x="1954" y="1571"/>
                      <a:pt x="1571" y="1954"/>
                      <a:pt x="1098" y="1954"/>
                    </a:cubicBezTo>
                    <a:cubicBezTo>
                      <a:pt x="625" y="1954"/>
                      <a:pt x="242" y="1571"/>
                      <a:pt x="242" y="1098"/>
                    </a:cubicBezTo>
                    <a:cubicBezTo>
                      <a:pt x="242" y="625"/>
                      <a:pt x="625" y="242"/>
                      <a:pt x="1098" y="242"/>
                    </a:cubicBezTo>
                    <a:close/>
                    <a:moveTo>
                      <a:pt x="1098" y="1"/>
                    </a:moveTo>
                    <a:cubicBezTo>
                      <a:pt x="500" y="1"/>
                      <a:pt x="1" y="491"/>
                      <a:pt x="1" y="1098"/>
                    </a:cubicBezTo>
                    <a:cubicBezTo>
                      <a:pt x="1" y="1696"/>
                      <a:pt x="500" y="2195"/>
                      <a:pt x="1098" y="2195"/>
                    </a:cubicBezTo>
                    <a:cubicBezTo>
                      <a:pt x="1705" y="2195"/>
                      <a:pt x="2195" y="1696"/>
                      <a:pt x="2195" y="1098"/>
                    </a:cubicBezTo>
                    <a:cubicBezTo>
                      <a:pt x="2195" y="491"/>
                      <a:pt x="1705" y="1"/>
                      <a:pt x="10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50"/>
              <p:cNvSpPr/>
              <p:nvPr/>
            </p:nvSpPr>
            <p:spPr>
              <a:xfrm>
                <a:off x="4435250" y="2923475"/>
                <a:ext cx="152575" cy="468050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18722" extrusionOk="0">
                    <a:moveTo>
                      <a:pt x="5971" y="1"/>
                    </a:moveTo>
                    <a:cubicBezTo>
                      <a:pt x="5918" y="1"/>
                      <a:pt x="5867" y="34"/>
                      <a:pt x="5852" y="86"/>
                    </a:cubicBezTo>
                    <a:lnTo>
                      <a:pt x="27" y="18570"/>
                    </a:lnTo>
                    <a:cubicBezTo>
                      <a:pt x="0" y="18633"/>
                      <a:pt x="36" y="18704"/>
                      <a:pt x="98" y="18722"/>
                    </a:cubicBezTo>
                    <a:lnTo>
                      <a:pt x="134" y="18722"/>
                    </a:lnTo>
                    <a:cubicBezTo>
                      <a:pt x="188" y="18722"/>
                      <a:pt x="241" y="18695"/>
                      <a:pt x="250" y="18642"/>
                    </a:cubicBezTo>
                    <a:lnTo>
                      <a:pt x="6084" y="157"/>
                    </a:lnTo>
                    <a:cubicBezTo>
                      <a:pt x="6102" y="95"/>
                      <a:pt x="6066" y="23"/>
                      <a:pt x="6004" y="6"/>
                    </a:cubicBezTo>
                    <a:cubicBezTo>
                      <a:pt x="5993" y="2"/>
                      <a:pt x="5982" y="1"/>
                      <a:pt x="59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50"/>
              <p:cNvSpPr/>
              <p:nvPr/>
            </p:nvSpPr>
            <p:spPr>
              <a:xfrm>
                <a:off x="4604300" y="2925050"/>
                <a:ext cx="152575" cy="468050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18722" extrusionOk="0">
                    <a:moveTo>
                      <a:pt x="135" y="0"/>
                    </a:moveTo>
                    <a:cubicBezTo>
                      <a:pt x="123" y="0"/>
                      <a:pt x="111" y="2"/>
                      <a:pt x="98" y="5"/>
                    </a:cubicBezTo>
                    <a:cubicBezTo>
                      <a:pt x="36" y="23"/>
                      <a:pt x="0" y="94"/>
                      <a:pt x="27" y="157"/>
                    </a:cubicBezTo>
                    <a:lnTo>
                      <a:pt x="5853" y="18641"/>
                    </a:lnTo>
                    <a:cubicBezTo>
                      <a:pt x="5870" y="18695"/>
                      <a:pt x="5915" y="18721"/>
                      <a:pt x="5968" y="18721"/>
                    </a:cubicBezTo>
                    <a:lnTo>
                      <a:pt x="6004" y="18721"/>
                    </a:lnTo>
                    <a:cubicBezTo>
                      <a:pt x="6067" y="18703"/>
                      <a:pt x="6102" y="18632"/>
                      <a:pt x="6084" y="18570"/>
                    </a:cubicBezTo>
                    <a:lnTo>
                      <a:pt x="250" y="85"/>
                    </a:lnTo>
                    <a:cubicBezTo>
                      <a:pt x="235" y="34"/>
                      <a:pt x="190" y="0"/>
                      <a:pt x="1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50"/>
              <p:cNvSpPr/>
              <p:nvPr/>
            </p:nvSpPr>
            <p:spPr>
              <a:xfrm>
                <a:off x="4593825" y="2926950"/>
                <a:ext cx="6025" cy="46457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8583" extrusionOk="0">
                    <a:moveTo>
                      <a:pt x="116" y="0"/>
                    </a:moveTo>
                    <a:cubicBezTo>
                      <a:pt x="54" y="0"/>
                      <a:pt x="0" y="54"/>
                      <a:pt x="0" y="116"/>
                    </a:cubicBezTo>
                    <a:lnTo>
                      <a:pt x="0" y="18467"/>
                    </a:lnTo>
                    <a:cubicBezTo>
                      <a:pt x="0" y="18529"/>
                      <a:pt x="54" y="18583"/>
                      <a:pt x="116" y="18583"/>
                    </a:cubicBezTo>
                    <a:cubicBezTo>
                      <a:pt x="187" y="18583"/>
                      <a:pt x="241" y="18529"/>
                      <a:pt x="241" y="18467"/>
                    </a:cubicBezTo>
                    <a:lnTo>
                      <a:pt x="241" y="116"/>
                    </a:lnTo>
                    <a:cubicBezTo>
                      <a:pt x="241" y="54"/>
                      <a:pt x="187" y="0"/>
                      <a:pt x="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50"/>
              <p:cNvSpPr/>
              <p:nvPr/>
            </p:nvSpPr>
            <p:spPr>
              <a:xfrm>
                <a:off x="4399100" y="3371425"/>
                <a:ext cx="396125" cy="163300"/>
              </a:xfrm>
              <a:custGeom>
                <a:avLst/>
                <a:gdLst/>
                <a:ahLst/>
                <a:cxnLst/>
                <a:rect l="l" t="t" r="r" b="b"/>
                <a:pathLst>
                  <a:path w="15845" h="6532" extrusionOk="0">
                    <a:moveTo>
                      <a:pt x="1" y="1"/>
                    </a:moveTo>
                    <a:cubicBezTo>
                      <a:pt x="724" y="3721"/>
                      <a:pt x="3989" y="6531"/>
                      <a:pt x="7923" y="6531"/>
                    </a:cubicBezTo>
                    <a:cubicBezTo>
                      <a:pt x="11848" y="6531"/>
                      <a:pt x="15122" y="3721"/>
                      <a:pt x="158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50"/>
              <p:cNvSpPr/>
              <p:nvPr/>
            </p:nvSpPr>
            <p:spPr>
              <a:xfrm>
                <a:off x="4399100" y="3371425"/>
                <a:ext cx="396125" cy="163300"/>
              </a:xfrm>
              <a:custGeom>
                <a:avLst/>
                <a:gdLst/>
                <a:ahLst/>
                <a:cxnLst/>
                <a:rect l="l" t="t" r="r" b="b"/>
                <a:pathLst>
                  <a:path w="15845" h="6532" extrusionOk="0">
                    <a:moveTo>
                      <a:pt x="13722" y="1"/>
                    </a:moveTo>
                    <a:cubicBezTo>
                      <a:pt x="11619" y="2133"/>
                      <a:pt x="9394" y="2844"/>
                      <a:pt x="7361" y="2844"/>
                    </a:cubicBezTo>
                    <a:cubicBezTo>
                      <a:pt x="3296" y="2844"/>
                      <a:pt x="1" y="1"/>
                      <a:pt x="1" y="1"/>
                    </a:cubicBezTo>
                    <a:lnTo>
                      <a:pt x="1" y="1"/>
                    </a:lnTo>
                    <a:cubicBezTo>
                      <a:pt x="724" y="3721"/>
                      <a:pt x="3989" y="6531"/>
                      <a:pt x="7923" y="6531"/>
                    </a:cubicBezTo>
                    <a:cubicBezTo>
                      <a:pt x="11848" y="6531"/>
                      <a:pt x="15122" y="3721"/>
                      <a:pt x="158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50"/>
              <p:cNvSpPr/>
              <p:nvPr/>
            </p:nvSpPr>
            <p:spPr>
              <a:xfrm>
                <a:off x="3385450" y="2878100"/>
                <a:ext cx="54900" cy="5490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2196" extrusionOk="0">
                    <a:moveTo>
                      <a:pt x="1098" y="242"/>
                    </a:moveTo>
                    <a:cubicBezTo>
                      <a:pt x="1571" y="242"/>
                      <a:pt x="1955" y="625"/>
                      <a:pt x="1955" y="1098"/>
                    </a:cubicBezTo>
                    <a:cubicBezTo>
                      <a:pt x="1955" y="1571"/>
                      <a:pt x="1571" y="1954"/>
                      <a:pt x="1098" y="1954"/>
                    </a:cubicBezTo>
                    <a:cubicBezTo>
                      <a:pt x="625" y="1954"/>
                      <a:pt x="242" y="1571"/>
                      <a:pt x="242" y="1098"/>
                    </a:cubicBezTo>
                    <a:cubicBezTo>
                      <a:pt x="242" y="625"/>
                      <a:pt x="625" y="242"/>
                      <a:pt x="1098" y="242"/>
                    </a:cubicBezTo>
                    <a:close/>
                    <a:moveTo>
                      <a:pt x="1098" y="1"/>
                    </a:moveTo>
                    <a:cubicBezTo>
                      <a:pt x="491" y="1"/>
                      <a:pt x="1" y="491"/>
                      <a:pt x="1" y="1098"/>
                    </a:cubicBezTo>
                    <a:cubicBezTo>
                      <a:pt x="1" y="1696"/>
                      <a:pt x="491" y="2195"/>
                      <a:pt x="1098" y="2195"/>
                    </a:cubicBezTo>
                    <a:cubicBezTo>
                      <a:pt x="1705" y="2195"/>
                      <a:pt x="2195" y="1696"/>
                      <a:pt x="2195" y="1098"/>
                    </a:cubicBezTo>
                    <a:cubicBezTo>
                      <a:pt x="2195" y="491"/>
                      <a:pt x="1705" y="1"/>
                      <a:pt x="10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50"/>
              <p:cNvSpPr/>
              <p:nvPr/>
            </p:nvSpPr>
            <p:spPr>
              <a:xfrm>
                <a:off x="3251425" y="2923475"/>
                <a:ext cx="152575" cy="468050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18722" extrusionOk="0">
                    <a:moveTo>
                      <a:pt x="5963" y="1"/>
                    </a:moveTo>
                    <a:cubicBezTo>
                      <a:pt x="5912" y="1"/>
                      <a:pt x="5867" y="34"/>
                      <a:pt x="5852" y="86"/>
                    </a:cubicBezTo>
                    <a:lnTo>
                      <a:pt x="18" y="18570"/>
                    </a:lnTo>
                    <a:cubicBezTo>
                      <a:pt x="0" y="18633"/>
                      <a:pt x="36" y="18704"/>
                      <a:pt x="98" y="18722"/>
                    </a:cubicBezTo>
                    <a:lnTo>
                      <a:pt x="134" y="18722"/>
                    </a:lnTo>
                    <a:cubicBezTo>
                      <a:pt x="188" y="18722"/>
                      <a:pt x="232" y="18695"/>
                      <a:pt x="250" y="18642"/>
                    </a:cubicBezTo>
                    <a:lnTo>
                      <a:pt x="6075" y="157"/>
                    </a:lnTo>
                    <a:cubicBezTo>
                      <a:pt x="6102" y="95"/>
                      <a:pt x="6067" y="23"/>
                      <a:pt x="5995" y="6"/>
                    </a:cubicBezTo>
                    <a:cubicBezTo>
                      <a:pt x="5984" y="2"/>
                      <a:pt x="5973" y="1"/>
                      <a:pt x="59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50"/>
              <p:cNvSpPr/>
              <p:nvPr/>
            </p:nvSpPr>
            <p:spPr>
              <a:xfrm>
                <a:off x="3420475" y="2925050"/>
                <a:ext cx="152575" cy="468050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18722" extrusionOk="0">
                    <a:moveTo>
                      <a:pt x="132" y="0"/>
                    </a:moveTo>
                    <a:cubicBezTo>
                      <a:pt x="121" y="0"/>
                      <a:pt x="109" y="2"/>
                      <a:pt x="99" y="5"/>
                    </a:cubicBezTo>
                    <a:cubicBezTo>
                      <a:pt x="36" y="23"/>
                      <a:pt x="0" y="94"/>
                      <a:pt x="18" y="157"/>
                    </a:cubicBezTo>
                    <a:lnTo>
                      <a:pt x="5844" y="18641"/>
                    </a:lnTo>
                    <a:cubicBezTo>
                      <a:pt x="5862" y="18695"/>
                      <a:pt x="5915" y="18721"/>
                      <a:pt x="5960" y="18721"/>
                    </a:cubicBezTo>
                    <a:lnTo>
                      <a:pt x="5995" y="18721"/>
                    </a:lnTo>
                    <a:cubicBezTo>
                      <a:pt x="6067" y="18703"/>
                      <a:pt x="6102" y="18632"/>
                      <a:pt x="6076" y="18570"/>
                    </a:cubicBezTo>
                    <a:lnTo>
                      <a:pt x="250" y="85"/>
                    </a:lnTo>
                    <a:cubicBezTo>
                      <a:pt x="235" y="34"/>
                      <a:pt x="184" y="0"/>
                      <a:pt x="1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50"/>
              <p:cNvSpPr/>
              <p:nvPr/>
            </p:nvSpPr>
            <p:spPr>
              <a:xfrm>
                <a:off x="3410000" y="2926950"/>
                <a:ext cx="6025" cy="46457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8583" extrusionOk="0">
                    <a:moveTo>
                      <a:pt x="116" y="0"/>
                    </a:moveTo>
                    <a:cubicBezTo>
                      <a:pt x="54" y="0"/>
                      <a:pt x="0" y="54"/>
                      <a:pt x="0" y="116"/>
                    </a:cubicBezTo>
                    <a:lnTo>
                      <a:pt x="0" y="18467"/>
                    </a:lnTo>
                    <a:cubicBezTo>
                      <a:pt x="0" y="18529"/>
                      <a:pt x="54" y="18583"/>
                      <a:pt x="116" y="18583"/>
                    </a:cubicBezTo>
                    <a:cubicBezTo>
                      <a:pt x="187" y="18583"/>
                      <a:pt x="241" y="18529"/>
                      <a:pt x="241" y="18467"/>
                    </a:cubicBezTo>
                    <a:lnTo>
                      <a:pt x="241" y="116"/>
                    </a:lnTo>
                    <a:cubicBezTo>
                      <a:pt x="241" y="54"/>
                      <a:pt x="187" y="0"/>
                      <a:pt x="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50"/>
              <p:cNvSpPr/>
              <p:nvPr/>
            </p:nvSpPr>
            <p:spPr>
              <a:xfrm>
                <a:off x="3215075" y="3371425"/>
                <a:ext cx="396325" cy="163300"/>
              </a:xfrm>
              <a:custGeom>
                <a:avLst/>
                <a:gdLst/>
                <a:ahLst/>
                <a:cxnLst/>
                <a:rect l="l" t="t" r="r" b="b"/>
                <a:pathLst>
                  <a:path w="15853" h="6532" extrusionOk="0">
                    <a:moveTo>
                      <a:pt x="0" y="1"/>
                    </a:moveTo>
                    <a:cubicBezTo>
                      <a:pt x="723" y="3721"/>
                      <a:pt x="3997" y="6531"/>
                      <a:pt x="7931" y="6531"/>
                    </a:cubicBezTo>
                    <a:cubicBezTo>
                      <a:pt x="11856" y="6531"/>
                      <a:pt x="15130" y="3721"/>
                      <a:pt x="158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50"/>
              <p:cNvSpPr/>
              <p:nvPr/>
            </p:nvSpPr>
            <p:spPr>
              <a:xfrm>
                <a:off x="3215075" y="3371425"/>
                <a:ext cx="396325" cy="163300"/>
              </a:xfrm>
              <a:custGeom>
                <a:avLst/>
                <a:gdLst/>
                <a:ahLst/>
                <a:cxnLst/>
                <a:rect l="l" t="t" r="r" b="b"/>
                <a:pathLst>
                  <a:path w="15853" h="6532" extrusionOk="0">
                    <a:moveTo>
                      <a:pt x="13730" y="1"/>
                    </a:moveTo>
                    <a:cubicBezTo>
                      <a:pt x="11627" y="2133"/>
                      <a:pt x="9401" y="2844"/>
                      <a:pt x="7367" y="2844"/>
                    </a:cubicBezTo>
                    <a:cubicBezTo>
                      <a:pt x="3299" y="2844"/>
                      <a:pt x="0" y="1"/>
                      <a:pt x="0" y="1"/>
                    </a:cubicBezTo>
                    <a:lnTo>
                      <a:pt x="0" y="1"/>
                    </a:lnTo>
                    <a:cubicBezTo>
                      <a:pt x="723" y="3721"/>
                      <a:pt x="3997" y="6531"/>
                      <a:pt x="7931" y="6531"/>
                    </a:cubicBezTo>
                    <a:cubicBezTo>
                      <a:pt x="11856" y="6531"/>
                      <a:pt x="15130" y="3721"/>
                      <a:pt x="158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50"/>
              <p:cNvSpPr/>
              <p:nvPr/>
            </p:nvSpPr>
            <p:spPr>
              <a:xfrm>
                <a:off x="3957300" y="3414025"/>
                <a:ext cx="119575" cy="20325"/>
              </a:xfrm>
              <a:custGeom>
                <a:avLst/>
                <a:gdLst/>
                <a:ahLst/>
                <a:cxnLst/>
                <a:rect l="l" t="t" r="r" b="b"/>
                <a:pathLst>
                  <a:path w="4783" h="813" extrusionOk="0">
                    <a:moveTo>
                      <a:pt x="36" y="1"/>
                    </a:moveTo>
                    <a:lnTo>
                      <a:pt x="0" y="813"/>
                    </a:lnTo>
                    <a:lnTo>
                      <a:pt x="4782" y="813"/>
                    </a:lnTo>
                    <a:lnTo>
                      <a:pt x="47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50"/>
              <p:cNvSpPr/>
              <p:nvPr/>
            </p:nvSpPr>
            <p:spPr>
              <a:xfrm>
                <a:off x="3958625" y="3396425"/>
                <a:ext cx="116900" cy="6925"/>
              </a:xfrm>
              <a:custGeom>
                <a:avLst/>
                <a:gdLst/>
                <a:ahLst/>
                <a:cxnLst/>
                <a:rect l="l" t="t" r="r" b="b"/>
                <a:pathLst>
                  <a:path w="4676" h="277" extrusionOk="0">
                    <a:moveTo>
                      <a:pt x="19" y="0"/>
                    </a:moveTo>
                    <a:lnTo>
                      <a:pt x="1" y="277"/>
                    </a:lnTo>
                    <a:lnTo>
                      <a:pt x="4676" y="277"/>
                    </a:lnTo>
                    <a:lnTo>
                      <a:pt x="46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50"/>
              <p:cNvSpPr/>
              <p:nvPr/>
            </p:nvSpPr>
            <p:spPr>
              <a:xfrm>
                <a:off x="3956400" y="3445025"/>
                <a:ext cx="12112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" extrusionOk="0">
                    <a:moveTo>
                      <a:pt x="19" y="1"/>
                    </a:moveTo>
                    <a:lnTo>
                      <a:pt x="1" y="277"/>
                    </a:lnTo>
                    <a:lnTo>
                      <a:pt x="4845" y="277"/>
                    </a:lnTo>
                    <a:lnTo>
                      <a:pt x="482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50"/>
              <p:cNvSpPr/>
              <p:nvPr/>
            </p:nvSpPr>
            <p:spPr>
              <a:xfrm>
                <a:off x="3600450" y="3635500"/>
                <a:ext cx="838375" cy="105725"/>
              </a:xfrm>
              <a:custGeom>
                <a:avLst/>
                <a:gdLst/>
                <a:ahLst/>
                <a:cxnLst/>
                <a:rect l="l" t="t" r="r" b="b"/>
                <a:pathLst>
                  <a:path w="33535" h="4229" extrusionOk="0">
                    <a:moveTo>
                      <a:pt x="4220" y="0"/>
                    </a:moveTo>
                    <a:cubicBezTo>
                      <a:pt x="3061" y="0"/>
                      <a:pt x="1999" y="473"/>
                      <a:pt x="1241" y="1240"/>
                    </a:cubicBezTo>
                    <a:cubicBezTo>
                      <a:pt x="625" y="1856"/>
                      <a:pt x="197" y="2659"/>
                      <a:pt x="54" y="3560"/>
                    </a:cubicBezTo>
                    <a:cubicBezTo>
                      <a:pt x="19" y="3774"/>
                      <a:pt x="1" y="3997"/>
                      <a:pt x="1" y="4229"/>
                    </a:cubicBezTo>
                    <a:lnTo>
                      <a:pt x="33535" y="4229"/>
                    </a:lnTo>
                    <a:cubicBezTo>
                      <a:pt x="33535" y="3997"/>
                      <a:pt x="33508" y="3774"/>
                      <a:pt x="33481" y="3560"/>
                    </a:cubicBezTo>
                    <a:cubicBezTo>
                      <a:pt x="33160" y="1544"/>
                      <a:pt x="31412" y="0"/>
                      <a:pt x="293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50"/>
              <p:cNvSpPr/>
              <p:nvPr/>
            </p:nvSpPr>
            <p:spPr>
              <a:xfrm>
                <a:off x="3557625" y="3741200"/>
                <a:ext cx="922475" cy="48200"/>
              </a:xfrm>
              <a:custGeom>
                <a:avLst/>
                <a:gdLst/>
                <a:ahLst/>
                <a:cxnLst/>
                <a:rect l="l" t="t" r="r" b="b"/>
                <a:pathLst>
                  <a:path w="36899" h="1928" extrusionOk="0">
                    <a:moveTo>
                      <a:pt x="964" y="1"/>
                    </a:moveTo>
                    <a:cubicBezTo>
                      <a:pt x="429" y="1"/>
                      <a:pt x="1" y="429"/>
                      <a:pt x="1" y="964"/>
                    </a:cubicBezTo>
                    <a:cubicBezTo>
                      <a:pt x="1" y="1491"/>
                      <a:pt x="429" y="1928"/>
                      <a:pt x="964" y="1928"/>
                    </a:cubicBezTo>
                    <a:lnTo>
                      <a:pt x="35935" y="1928"/>
                    </a:lnTo>
                    <a:cubicBezTo>
                      <a:pt x="36470" y="1928"/>
                      <a:pt x="36898" y="1491"/>
                      <a:pt x="36898" y="964"/>
                    </a:cubicBezTo>
                    <a:cubicBezTo>
                      <a:pt x="36898" y="429"/>
                      <a:pt x="36470" y="1"/>
                      <a:pt x="359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50"/>
              <p:cNvSpPr/>
              <p:nvPr/>
            </p:nvSpPr>
            <p:spPr>
              <a:xfrm>
                <a:off x="3600450" y="3724475"/>
                <a:ext cx="83815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33526" h="670" extrusionOk="0">
                    <a:moveTo>
                      <a:pt x="54" y="1"/>
                    </a:moveTo>
                    <a:lnTo>
                      <a:pt x="1" y="670"/>
                    </a:lnTo>
                    <a:lnTo>
                      <a:pt x="33526" y="670"/>
                    </a:lnTo>
                    <a:cubicBezTo>
                      <a:pt x="33526" y="438"/>
                      <a:pt x="33508" y="215"/>
                      <a:pt x="33481" y="1"/>
                    </a:cubicBezTo>
                    <a:close/>
                  </a:path>
                </a:pathLst>
              </a:custGeom>
              <a:solidFill>
                <a:schemeClr val="dk2">
                  <a:alpha val="28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17" name="Google Shape;2017;p50"/>
          <p:cNvGrpSpPr/>
          <p:nvPr/>
        </p:nvGrpSpPr>
        <p:grpSpPr>
          <a:xfrm>
            <a:off x="861342" y="3298080"/>
            <a:ext cx="1229293" cy="1452584"/>
            <a:chOff x="863067" y="1741055"/>
            <a:chExt cx="1229293" cy="1452584"/>
          </a:xfrm>
        </p:grpSpPr>
        <p:grpSp>
          <p:nvGrpSpPr>
            <p:cNvPr id="2018" name="Google Shape;2018;p50"/>
            <p:cNvGrpSpPr/>
            <p:nvPr/>
          </p:nvGrpSpPr>
          <p:grpSpPr>
            <a:xfrm>
              <a:off x="863067" y="2851657"/>
              <a:ext cx="1229293" cy="341982"/>
              <a:chOff x="850400" y="4222725"/>
              <a:chExt cx="1796950" cy="499900"/>
            </a:xfrm>
          </p:grpSpPr>
          <p:sp>
            <p:nvSpPr>
              <p:cNvPr id="2019" name="Google Shape;2019;p50"/>
              <p:cNvSpPr/>
              <p:nvPr/>
            </p:nvSpPr>
            <p:spPr>
              <a:xfrm>
                <a:off x="850400" y="4222725"/>
                <a:ext cx="1796950" cy="499900"/>
              </a:xfrm>
              <a:custGeom>
                <a:avLst/>
                <a:gdLst/>
                <a:ahLst/>
                <a:cxnLst/>
                <a:rect l="l" t="t" r="r" b="b"/>
                <a:pathLst>
                  <a:path w="71878" h="19996" extrusionOk="0">
                    <a:moveTo>
                      <a:pt x="1005" y="0"/>
                    </a:moveTo>
                    <a:cubicBezTo>
                      <a:pt x="457" y="0"/>
                      <a:pt x="1" y="457"/>
                      <a:pt x="1" y="1005"/>
                    </a:cubicBezTo>
                    <a:cubicBezTo>
                      <a:pt x="1" y="1575"/>
                      <a:pt x="457" y="2009"/>
                      <a:pt x="1005" y="2009"/>
                    </a:cubicBezTo>
                    <a:lnTo>
                      <a:pt x="1028" y="2009"/>
                    </a:lnTo>
                    <a:lnTo>
                      <a:pt x="1028" y="17987"/>
                    </a:lnTo>
                    <a:lnTo>
                      <a:pt x="1005" y="17987"/>
                    </a:lnTo>
                    <a:cubicBezTo>
                      <a:pt x="457" y="17987"/>
                      <a:pt x="1" y="18420"/>
                      <a:pt x="1" y="18991"/>
                    </a:cubicBezTo>
                    <a:cubicBezTo>
                      <a:pt x="1" y="19539"/>
                      <a:pt x="457" y="19995"/>
                      <a:pt x="1005" y="19995"/>
                    </a:cubicBezTo>
                    <a:lnTo>
                      <a:pt x="61880" y="19995"/>
                    </a:lnTo>
                    <a:cubicBezTo>
                      <a:pt x="67404" y="19995"/>
                      <a:pt x="71877" y="15522"/>
                      <a:pt x="71877" y="9998"/>
                    </a:cubicBezTo>
                    <a:cubicBezTo>
                      <a:pt x="71877" y="4474"/>
                      <a:pt x="67404" y="0"/>
                      <a:pt x="61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50"/>
              <p:cNvSpPr/>
              <p:nvPr/>
            </p:nvSpPr>
            <p:spPr>
              <a:xfrm>
                <a:off x="850975" y="4252400"/>
                <a:ext cx="1743300" cy="440550"/>
              </a:xfrm>
              <a:custGeom>
                <a:avLst/>
                <a:gdLst/>
                <a:ahLst/>
                <a:cxnLst/>
                <a:rect l="l" t="t" r="r" b="b"/>
                <a:pathLst>
                  <a:path w="69732" h="17622" extrusionOk="0">
                    <a:moveTo>
                      <a:pt x="0" y="0"/>
                    </a:moveTo>
                    <a:cubicBezTo>
                      <a:pt x="92" y="480"/>
                      <a:pt x="503" y="822"/>
                      <a:pt x="982" y="822"/>
                    </a:cubicBezTo>
                    <a:lnTo>
                      <a:pt x="1005" y="822"/>
                    </a:lnTo>
                    <a:lnTo>
                      <a:pt x="1005" y="16800"/>
                    </a:lnTo>
                    <a:lnTo>
                      <a:pt x="982" y="16800"/>
                    </a:lnTo>
                    <a:cubicBezTo>
                      <a:pt x="503" y="16800"/>
                      <a:pt x="92" y="17142"/>
                      <a:pt x="0" y="17621"/>
                    </a:cubicBezTo>
                    <a:lnTo>
                      <a:pt x="60921" y="17621"/>
                    </a:lnTo>
                    <a:cubicBezTo>
                      <a:pt x="65783" y="17621"/>
                      <a:pt x="69732" y="13673"/>
                      <a:pt x="69732" y="8811"/>
                    </a:cubicBezTo>
                    <a:cubicBezTo>
                      <a:pt x="69732" y="3949"/>
                      <a:pt x="65783" y="0"/>
                      <a:pt x="609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50"/>
              <p:cNvSpPr/>
              <p:nvPr/>
            </p:nvSpPr>
            <p:spPr>
              <a:xfrm>
                <a:off x="876075" y="4272950"/>
                <a:ext cx="1692525" cy="399450"/>
              </a:xfrm>
              <a:custGeom>
                <a:avLst/>
                <a:gdLst/>
                <a:ahLst/>
                <a:cxnLst/>
                <a:rect l="l" t="t" r="r" b="b"/>
                <a:pathLst>
                  <a:path w="67701" h="15978" extrusionOk="0">
                    <a:moveTo>
                      <a:pt x="1" y="0"/>
                    </a:moveTo>
                    <a:lnTo>
                      <a:pt x="1" y="15978"/>
                    </a:lnTo>
                    <a:lnTo>
                      <a:pt x="59712" y="15978"/>
                    </a:lnTo>
                    <a:cubicBezTo>
                      <a:pt x="64117" y="15978"/>
                      <a:pt x="67701" y="12394"/>
                      <a:pt x="67701" y="7989"/>
                    </a:cubicBezTo>
                    <a:cubicBezTo>
                      <a:pt x="67701" y="3584"/>
                      <a:pt x="64117" y="0"/>
                      <a:pt x="597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50"/>
              <p:cNvSpPr/>
              <p:nvPr/>
            </p:nvSpPr>
            <p:spPr>
              <a:xfrm>
                <a:off x="876075" y="4301475"/>
                <a:ext cx="160807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64323" h="320" extrusionOk="0">
                    <a:moveTo>
                      <a:pt x="1" y="0"/>
                    </a:moveTo>
                    <a:lnTo>
                      <a:pt x="1" y="320"/>
                    </a:lnTo>
                    <a:lnTo>
                      <a:pt x="64322" y="320"/>
                    </a:lnTo>
                    <a:cubicBezTo>
                      <a:pt x="64140" y="206"/>
                      <a:pt x="63980" y="92"/>
                      <a:pt x="637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50"/>
              <p:cNvSpPr/>
              <p:nvPr/>
            </p:nvSpPr>
            <p:spPr>
              <a:xfrm>
                <a:off x="876075" y="4343125"/>
                <a:ext cx="1651450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66058" h="343" extrusionOk="0">
                    <a:moveTo>
                      <a:pt x="1" y="1"/>
                    </a:moveTo>
                    <a:lnTo>
                      <a:pt x="1" y="343"/>
                    </a:lnTo>
                    <a:lnTo>
                      <a:pt x="66057" y="343"/>
                    </a:lnTo>
                    <a:cubicBezTo>
                      <a:pt x="65966" y="229"/>
                      <a:pt x="65875" y="115"/>
                      <a:pt x="657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50"/>
              <p:cNvSpPr/>
              <p:nvPr/>
            </p:nvSpPr>
            <p:spPr>
              <a:xfrm>
                <a:off x="876075" y="4384775"/>
                <a:ext cx="1675975" cy="8600"/>
              </a:xfrm>
              <a:custGeom>
                <a:avLst/>
                <a:gdLst/>
                <a:ahLst/>
                <a:cxnLst/>
                <a:rect l="l" t="t" r="r" b="b"/>
                <a:pathLst>
                  <a:path w="67039" h="344" extrusionOk="0">
                    <a:moveTo>
                      <a:pt x="1" y="1"/>
                    </a:moveTo>
                    <a:lnTo>
                      <a:pt x="1" y="343"/>
                    </a:lnTo>
                    <a:lnTo>
                      <a:pt x="67039" y="343"/>
                    </a:lnTo>
                    <a:cubicBezTo>
                      <a:pt x="66993" y="229"/>
                      <a:pt x="66924" y="115"/>
                      <a:pt x="668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50"/>
              <p:cNvSpPr/>
              <p:nvPr/>
            </p:nvSpPr>
            <p:spPr>
              <a:xfrm>
                <a:off x="876075" y="4426450"/>
                <a:ext cx="1688525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67541" h="343" extrusionOk="0">
                    <a:moveTo>
                      <a:pt x="1" y="0"/>
                    </a:moveTo>
                    <a:lnTo>
                      <a:pt x="1" y="342"/>
                    </a:lnTo>
                    <a:lnTo>
                      <a:pt x="67541" y="342"/>
                    </a:lnTo>
                    <a:cubicBezTo>
                      <a:pt x="67518" y="228"/>
                      <a:pt x="67495" y="114"/>
                      <a:pt x="674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50"/>
              <p:cNvSpPr/>
              <p:nvPr/>
            </p:nvSpPr>
            <p:spPr>
              <a:xfrm>
                <a:off x="876075" y="4468675"/>
                <a:ext cx="169252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67701" h="320" extrusionOk="0">
                    <a:moveTo>
                      <a:pt x="1" y="0"/>
                    </a:moveTo>
                    <a:lnTo>
                      <a:pt x="1" y="320"/>
                    </a:lnTo>
                    <a:lnTo>
                      <a:pt x="67678" y="320"/>
                    </a:lnTo>
                    <a:cubicBezTo>
                      <a:pt x="67678" y="274"/>
                      <a:pt x="67701" y="206"/>
                      <a:pt x="67701" y="160"/>
                    </a:cubicBezTo>
                    <a:cubicBezTo>
                      <a:pt x="67701" y="91"/>
                      <a:pt x="67678" y="46"/>
                      <a:pt x="676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50"/>
              <p:cNvSpPr/>
              <p:nvPr/>
            </p:nvSpPr>
            <p:spPr>
              <a:xfrm>
                <a:off x="876075" y="4510325"/>
                <a:ext cx="1688525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67541" h="343" extrusionOk="0">
                    <a:moveTo>
                      <a:pt x="1" y="0"/>
                    </a:moveTo>
                    <a:lnTo>
                      <a:pt x="1" y="343"/>
                    </a:lnTo>
                    <a:lnTo>
                      <a:pt x="67472" y="343"/>
                    </a:lnTo>
                    <a:cubicBezTo>
                      <a:pt x="67495" y="229"/>
                      <a:pt x="67518" y="115"/>
                      <a:pt x="675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50"/>
              <p:cNvSpPr/>
              <p:nvPr/>
            </p:nvSpPr>
            <p:spPr>
              <a:xfrm>
                <a:off x="876075" y="4551975"/>
                <a:ext cx="1675975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67039" h="343" extrusionOk="0">
                    <a:moveTo>
                      <a:pt x="1" y="1"/>
                    </a:moveTo>
                    <a:lnTo>
                      <a:pt x="1" y="343"/>
                    </a:lnTo>
                    <a:lnTo>
                      <a:pt x="66879" y="343"/>
                    </a:lnTo>
                    <a:cubicBezTo>
                      <a:pt x="66924" y="229"/>
                      <a:pt x="66993" y="115"/>
                      <a:pt x="670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50"/>
              <p:cNvSpPr/>
              <p:nvPr/>
            </p:nvSpPr>
            <p:spPr>
              <a:xfrm>
                <a:off x="876075" y="4593625"/>
                <a:ext cx="1651450" cy="8600"/>
              </a:xfrm>
              <a:custGeom>
                <a:avLst/>
                <a:gdLst/>
                <a:ahLst/>
                <a:cxnLst/>
                <a:rect l="l" t="t" r="r" b="b"/>
                <a:pathLst>
                  <a:path w="66058" h="344" extrusionOk="0">
                    <a:moveTo>
                      <a:pt x="1" y="1"/>
                    </a:moveTo>
                    <a:lnTo>
                      <a:pt x="1" y="343"/>
                    </a:lnTo>
                    <a:lnTo>
                      <a:pt x="65783" y="343"/>
                    </a:lnTo>
                    <a:cubicBezTo>
                      <a:pt x="65875" y="229"/>
                      <a:pt x="65966" y="115"/>
                      <a:pt x="660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50"/>
              <p:cNvSpPr/>
              <p:nvPr/>
            </p:nvSpPr>
            <p:spPr>
              <a:xfrm>
                <a:off x="876075" y="4635300"/>
                <a:ext cx="1608075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64323" h="343" extrusionOk="0">
                    <a:moveTo>
                      <a:pt x="1" y="0"/>
                    </a:moveTo>
                    <a:lnTo>
                      <a:pt x="1" y="342"/>
                    </a:lnTo>
                    <a:lnTo>
                      <a:pt x="63797" y="342"/>
                    </a:lnTo>
                    <a:cubicBezTo>
                      <a:pt x="63980" y="251"/>
                      <a:pt x="64140" y="137"/>
                      <a:pt x="643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50"/>
              <p:cNvSpPr/>
              <p:nvPr/>
            </p:nvSpPr>
            <p:spPr>
              <a:xfrm>
                <a:off x="2189100" y="4435000"/>
                <a:ext cx="205450" cy="279050"/>
              </a:xfrm>
              <a:custGeom>
                <a:avLst/>
                <a:gdLst/>
                <a:ahLst/>
                <a:cxnLst/>
                <a:rect l="l" t="t" r="r" b="b"/>
                <a:pathLst>
                  <a:path w="8218" h="11162" extrusionOk="0">
                    <a:moveTo>
                      <a:pt x="1" y="0"/>
                    </a:moveTo>
                    <a:lnTo>
                      <a:pt x="1" y="11162"/>
                    </a:lnTo>
                    <a:lnTo>
                      <a:pt x="4109" y="9222"/>
                    </a:lnTo>
                    <a:lnTo>
                      <a:pt x="8218" y="11162"/>
                    </a:lnTo>
                    <a:lnTo>
                      <a:pt x="82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50"/>
              <p:cNvSpPr/>
              <p:nvPr/>
            </p:nvSpPr>
            <p:spPr>
              <a:xfrm>
                <a:off x="2189100" y="4435000"/>
                <a:ext cx="205450" cy="279050"/>
              </a:xfrm>
              <a:custGeom>
                <a:avLst/>
                <a:gdLst/>
                <a:ahLst/>
                <a:cxnLst/>
                <a:rect l="l" t="t" r="r" b="b"/>
                <a:pathLst>
                  <a:path w="8218" h="11162" extrusionOk="0">
                    <a:moveTo>
                      <a:pt x="1" y="0"/>
                    </a:moveTo>
                    <a:lnTo>
                      <a:pt x="8218" y="11162"/>
                    </a:lnTo>
                    <a:lnTo>
                      <a:pt x="82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3" name="Google Shape;2033;p50"/>
            <p:cNvGrpSpPr/>
            <p:nvPr/>
          </p:nvGrpSpPr>
          <p:grpSpPr>
            <a:xfrm>
              <a:off x="950512" y="1741055"/>
              <a:ext cx="541841" cy="1110619"/>
              <a:chOff x="978225" y="2599275"/>
              <a:chExt cx="792050" cy="1623475"/>
            </a:xfrm>
          </p:grpSpPr>
          <p:sp>
            <p:nvSpPr>
              <p:cNvPr id="2034" name="Google Shape;2034;p50"/>
              <p:cNvSpPr/>
              <p:nvPr/>
            </p:nvSpPr>
            <p:spPr>
              <a:xfrm>
                <a:off x="1042700" y="2702000"/>
                <a:ext cx="663675" cy="1413475"/>
              </a:xfrm>
              <a:custGeom>
                <a:avLst/>
                <a:gdLst/>
                <a:ahLst/>
                <a:cxnLst/>
                <a:rect l="l" t="t" r="r" b="b"/>
                <a:pathLst>
                  <a:path w="26547" h="56539" extrusionOk="0">
                    <a:moveTo>
                      <a:pt x="1" y="0"/>
                    </a:moveTo>
                    <a:lnTo>
                      <a:pt x="1" y="17781"/>
                    </a:lnTo>
                    <a:cubicBezTo>
                      <a:pt x="1" y="22483"/>
                      <a:pt x="3813" y="26295"/>
                      <a:pt x="8515" y="26295"/>
                    </a:cubicBezTo>
                    <a:lnTo>
                      <a:pt x="8560" y="26295"/>
                    </a:lnTo>
                    <a:lnTo>
                      <a:pt x="8560" y="30244"/>
                    </a:lnTo>
                    <a:lnTo>
                      <a:pt x="8515" y="30244"/>
                    </a:lnTo>
                    <a:cubicBezTo>
                      <a:pt x="3813" y="30244"/>
                      <a:pt x="1" y="34055"/>
                      <a:pt x="1" y="38757"/>
                    </a:cubicBezTo>
                    <a:lnTo>
                      <a:pt x="1" y="56538"/>
                    </a:lnTo>
                    <a:lnTo>
                      <a:pt x="26547" y="56538"/>
                    </a:lnTo>
                    <a:lnTo>
                      <a:pt x="26547" y="38757"/>
                    </a:lnTo>
                    <a:cubicBezTo>
                      <a:pt x="26547" y="34055"/>
                      <a:pt x="22735" y="30244"/>
                      <a:pt x="18033" y="30244"/>
                    </a:cubicBezTo>
                    <a:lnTo>
                      <a:pt x="17987" y="30244"/>
                    </a:lnTo>
                    <a:lnTo>
                      <a:pt x="17987" y="26295"/>
                    </a:lnTo>
                    <a:lnTo>
                      <a:pt x="18033" y="26295"/>
                    </a:lnTo>
                    <a:cubicBezTo>
                      <a:pt x="22735" y="26295"/>
                      <a:pt x="26547" y="22483"/>
                      <a:pt x="26547" y="17781"/>
                    </a:cubicBezTo>
                    <a:lnTo>
                      <a:pt x="265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50"/>
              <p:cNvSpPr/>
              <p:nvPr/>
            </p:nvSpPr>
            <p:spPr>
              <a:xfrm>
                <a:off x="1071225" y="2695725"/>
                <a:ext cx="606625" cy="1424300"/>
              </a:xfrm>
              <a:custGeom>
                <a:avLst/>
                <a:gdLst/>
                <a:ahLst/>
                <a:cxnLst/>
                <a:rect l="l" t="t" r="r" b="b"/>
                <a:pathLst>
                  <a:path w="24265" h="56972" extrusionOk="0">
                    <a:moveTo>
                      <a:pt x="1" y="0"/>
                    </a:moveTo>
                    <a:lnTo>
                      <a:pt x="1" y="18032"/>
                    </a:lnTo>
                    <a:cubicBezTo>
                      <a:pt x="1" y="22095"/>
                      <a:pt x="3288" y="25405"/>
                      <a:pt x="7374" y="25405"/>
                    </a:cubicBezTo>
                    <a:lnTo>
                      <a:pt x="7419" y="25405"/>
                    </a:lnTo>
                    <a:cubicBezTo>
                      <a:pt x="8035" y="25405"/>
                      <a:pt x="8538" y="25930"/>
                      <a:pt x="8538" y="26546"/>
                    </a:cubicBezTo>
                    <a:lnTo>
                      <a:pt x="8538" y="30495"/>
                    </a:lnTo>
                    <a:cubicBezTo>
                      <a:pt x="8538" y="31111"/>
                      <a:pt x="8035" y="31636"/>
                      <a:pt x="7419" y="31636"/>
                    </a:cubicBezTo>
                    <a:lnTo>
                      <a:pt x="7374" y="31636"/>
                    </a:lnTo>
                    <a:cubicBezTo>
                      <a:pt x="3288" y="31636"/>
                      <a:pt x="1" y="34946"/>
                      <a:pt x="1" y="39008"/>
                    </a:cubicBezTo>
                    <a:lnTo>
                      <a:pt x="1" y="56972"/>
                    </a:lnTo>
                    <a:lnTo>
                      <a:pt x="24264" y="56972"/>
                    </a:lnTo>
                    <a:lnTo>
                      <a:pt x="24264" y="39008"/>
                    </a:lnTo>
                    <a:cubicBezTo>
                      <a:pt x="24264" y="34946"/>
                      <a:pt x="20955" y="31636"/>
                      <a:pt x="16892" y="31636"/>
                    </a:cubicBezTo>
                    <a:lnTo>
                      <a:pt x="16846" y="31636"/>
                    </a:lnTo>
                    <a:cubicBezTo>
                      <a:pt x="16207" y="31636"/>
                      <a:pt x="15705" y="31111"/>
                      <a:pt x="15705" y="30495"/>
                    </a:cubicBezTo>
                    <a:lnTo>
                      <a:pt x="15705" y="26546"/>
                    </a:lnTo>
                    <a:cubicBezTo>
                      <a:pt x="15705" y="25930"/>
                      <a:pt x="16207" y="25405"/>
                      <a:pt x="16846" y="25405"/>
                    </a:cubicBezTo>
                    <a:lnTo>
                      <a:pt x="16892" y="25405"/>
                    </a:lnTo>
                    <a:cubicBezTo>
                      <a:pt x="20955" y="25405"/>
                      <a:pt x="24264" y="22095"/>
                      <a:pt x="24264" y="18032"/>
                    </a:cubicBezTo>
                    <a:lnTo>
                      <a:pt x="2426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50"/>
              <p:cNvSpPr/>
              <p:nvPr/>
            </p:nvSpPr>
            <p:spPr>
              <a:xfrm>
                <a:off x="1084925" y="2986725"/>
                <a:ext cx="578650" cy="1086525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43461" extrusionOk="0">
                    <a:moveTo>
                      <a:pt x="1" y="1"/>
                    </a:moveTo>
                    <a:lnTo>
                      <a:pt x="1" y="6392"/>
                    </a:lnTo>
                    <a:cubicBezTo>
                      <a:pt x="1" y="10158"/>
                      <a:pt x="3059" y="13217"/>
                      <a:pt x="6826" y="13217"/>
                    </a:cubicBezTo>
                    <a:lnTo>
                      <a:pt x="6871" y="13217"/>
                    </a:lnTo>
                    <a:cubicBezTo>
                      <a:pt x="7807" y="13217"/>
                      <a:pt x="8560" y="13970"/>
                      <a:pt x="8560" y="14906"/>
                    </a:cubicBezTo>
                    <a:lnTo>
                      <a:pt x="8560" y="21228"/>
                    </a:lnTo>
                    <a:cubicBezTo>
                      <a:pt x="8560" y="22164"/>
                      <a:pt x="1" y="27483"/>
                      <a:pt x="1" y="31249"/>
                    </a:cubicBezTo>
                    <a:lnTo>
                      <a:pt x="1" y="43460"/>
                    </a:lnTo>
                    <a:lnTo>
                      <a:pt x="23146" y="43460"/>
                    </a:lnTo>
                    <a:lnTo>
                      <a:pt x="23146" y="31249"/>
                    </a:lnTo>
                    <a:cubicBezTo>
                      <a:pt x="23146" y="27483"/>
                      <a:pt x="14586" y="22164"/>
                      <a:pt x="14586" y="21228"/>
                    </a:cubicBezTo>
                    <a:lnTo>
                      <a:pt x="14586" y="14906"/>
                    </a:lnTo>
                    <a:cubicBezTo>
                      <a:pt x="14586" y="13970"/>
                      <a:pt x="15362" y="13217"/>
                      <a:pt x="16298" y="13217"/>
                    </a:cubicBezTo>
                    <a:lnTo>
                      <a:pt x="16344" y="13217"/>
                    </a:lnTo>
                    <a:cubicBezTo>
                      <a:pt x="20087" y="13217"/>
                      <a:pt x="23146" y="10158"/>
                      <a:pt x="23146" y="6392"/>
                    </a:cubicBezTo>
                    <a:lnTo>
                      <a:pt x="23146" y="255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50"/>
              <p:cNvSpPr/>
              <p:nvPr/>
            </p:nvSpPr>
            <p:spPr>
              <a:xfrm>
                <a:off x="1083225" y="2974750"/>
                <a:ext cx="582075" cy="88225"/>
              </a:xfrm>
              <a:custGeom>
                <a:avLst/>
                <a:gdLst/>
                <a:ahLst/>
                <a:cxnLst/>
                <a:rect l="l" t="t" r="r" b="b"/>
                <a:pathLst>
                  <a:path w="23283" h="3529" extrusionOk="0">
                    <a:moveTo>
                      <a:pt x="3352" y="0"/>
                    </a:moveTo>
                    <a:cubicBezTo>
                      <a:pt x="1357" y="0"/>
                      <a:pt x="113" y="160"/>
                      <a:pt x="69" y="480"/>
                    </a:cubicBezTo>
                    <a:cubicBezTo>
                      <a:pt x="0" y="1142"/>
                      <a:pt x="5113" y="2260"/>
                      <a:pt x="11504" y="2968"/>
                    </a:cubicBezTo>
                    <a:cubicBezTo>
                      <a:pt x="14859" y="3339"/>
                      <a:pt x="17900" y="3528"/>
                      <a:pt x="20042" y="3528"/>
                    </a:cubicBezTo>
                    <a:cubicBezTo>
                      <a:pt x="21979" y="3528"/>
                      <a:pt x="23181" y="3374"/>
                      <a:pt x="23214" y="3059"/>
                    </a:cubicBezTo>
                    <a:cubicBezTo>
                      <a:pt x="23282" y="2374"/>
                      <a:pt x="18169" y="1256"/>
                      <a:pt x="11778" y="548"/>
                    </a:cubicBezTo>
                    <a:cubicBezTo>
                      <a:pt x="8476" y="183"/>
                      <a:pt x="5485" y="0"/>
                      <a:pt x="33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50"/>
              <p:cNvSpPr/>
              <p:nvPr/>
            </p:nvSpPr>
            <p:spPr>
              <a:xfrm>
                <a:off x="1084925" y="3013550"/>
                <a:ext cx="578650" cy="1059700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42388" extrusionOk="0">
                    <a:moveTo>
                      <a:pt x="1" y="1"/>
                    </a:moveTo>
                    <a:lnTo>
                      <a:pt x="1" y="5319"/>
                    </a:lnTo>
                    <a:cubicBezTo>
                      <a:pt x="1" y="9085"/>
                      <a:pt x="3059" y="12144"/>
                      <a:pt x="6826" y="12144"/>
                    </a:cubicBezTo>
                    <a:lnTo>
                      <a:pt x="6871" y="12144"/>
                    </a:lnTo>
                    <a:cubicBezTo>
                      <a:pt x="7807" y="12144"/>
                      <a:pt x="8560" y="12897"/>
                      <a:pt x="8560" y="13833"/>
                    </a:cubicBezTo>
                    <a:lnTo>
                      <a:pt x="8560" y="20155"/>
                    </a:lnTo>
                    <a:cubicBezTo>
                      <a:pt x="8560" y="21091"/>
                      <a:pt x="1" y="26410"/>
                      <a:pt x="1" y="30176"/>
                    </a:cubicBezTo>
                    <a:lnTo>
                      <a:pt x="1" y="42387"/>
                    </a:lnTo>
                    <a:lnTo>
                      <a:pt x="23146" y="42387"/>
                    </a:lnTo>
                    <a:lnTo>
                      <a:pt x="23146" y="38826"/>
                    </a:lnTo>
                    <a:cubicBezTo>
                      <a:pt x="20315" y="38096"/>
                      <a:pt x="17804" y="36339"/>
                      <a:pt x="15705" y="34102"/>
                    </a:cubicBezTo>
                    <a:cubicBezTo>
                      <a:pt x="12304" y="30518"/>
                      <a:pt x="11185" y="26273"/>
                      <a:pt x="11276" y="21434"/>
                    </a:cubicBezTo>
                    <a:cubicBezTo>
                      <a:pt x="11368" y="17941"/>
                      <a:pt x="12555" y="12760"/>
                      <a:pt x="10843" y="9542"/>
                    </a:cubicBezTo>
                    <a:cubicBezTo>
                      <a:pt x="9587" y="7328"/>
                      <a:pt x="6004" y="7259"/>
                      <a:pt x="4064" y="5890"/>
                    </a:cubicBezTo>
                    <a:cubicBezTo>
                      <a:pt x="1895" y="4429"/>
                      <a:pt x="731" y="2329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50"/>
              <p:cNvSpPr/>
              <p:nvPr/>
            </p:nvSpPr>
            <p:spPr>
              <a:xfrm>
                <a:off x="1042709" y="2701994"/>
                <a:ext cx="663675" cy="1413475"/>
              </a:xfrm>
              <a:custGeom>
                <a:avLst/>
                <a:gdLst/>
                <a:ahLst/>
                <a:cxnLst/>
                <a:rect l="l" t="t" r="r" b="b"/>
                <a:pathLst>
                  <a:path w="26547" h="56539" extrusionOk="0">
                    <a:moveTo>
                      <a:pt x="1" y="0"/>
                    </a:moveTo>
                    <a:lnTo>
                      <a:pt x="1" y="17781"/>
                    </a:lnTo>
                    <a:cubicBezTo>
                      <a:pt x="1" y="22483"/>
                      <a:pt x="3813" y="26295"/>
                      <a:pt x="8515" y="26295"/>
                    </a:cubicBezTo>
                    <a:lnTo>
                      <a:pt x="8560" y="26295"/>
                    </a:lnTo>
                    <a:lnTo>
                      <a:pt x="8560" y="30244"/>
                    </a:lnTo>
                    <a:lnTo>
                      <a:pt x="8515" y="30244"/>
                    </a:lnTo>
                    <a:cubicBezTo>
                      <a:pt x="3813" y="30244"/>
                      <a:pt x="1" y="34055"/>
                      <a:pt x="1" y="38757"/>
                    </a:cubicBezTo>
                    <a:lnTo>
                      <a:pt x="1" y="56538"/>
                    </a:lnTo>
                    <a:lnTo>
                      <a:pt x="26547" y="56538"/>
                    </a:lnTo>
                    <a:lnTo>
                      <a:pt x="1142" y="0"/>
                    </a:lnTo>
                    <a:close/>
                  </a:path>
                </a:pathLst>
              </a:custGeom>
              <a:solidFill>
                <a:schemeClr val="dk2">
                  <a:alpha val="28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50"/>
              <p:cNvSpPr/>
              <p:nvPr/>
            </p:nvSpPr>
            <p:spPr>
              <a:xfrm>
                <a:off x="1022150" y="4102325"/>
                <a:ext cx="704200" cy="17700"/>
              </a:xfrm>
              <a:custGeom>
                <a:avLst/>
                <a:gdLst/>
                <a:ahLst/>
                <a:cxnLst/>
                <a:rect l="l" t="t" r="r" b="b"/>
                <a:pathLst>
                  <a:path w="28168" h="708" extrusionOk="0">
                    <a:moveTo>
                      <a:pt x="343" y="0"/>
                    </a:moveTo>
                    <a:cubicBezTo>
                      <a:pt x="161" y="0"/>
                      <a:pt x="1" y="160"/>
                      <a:pt x="1" y="366"/>
                    </a:cubicBezTo>
                    <a:cubicBezTo>
                      <a:pt x="1" y="548"/>
                      <a:pt x="161" y="708"/>
                      <a:pt x="343" y="708"/>
                    </a:cubicBezTo>
                    <a:lnTo>
                      <a:pt x="27825" y="708"/>
                    </a:lnTo>
                    <a:cubicBezTo>
                      <a:pt x="28008" y="708"/>
                      <a:pt x="28167" y="548"/>
                      <a:pt x="28167" y="366"/>
                    </a:cubicBezTo>
                    <a:cubicBezTo>
                      <a:pt x="28167" y="160"/>
                      <a:pt x="28008" y="0"/>
                      <a:pt x="278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50"/>
              <p:cNvSpPr/>
              <p:nvPr/>
            </p:nvSpPr>
            <p:spPr>
              <a:xfrm>
                <a:off x="1022725" y="2702000"/>
                <a:ext cx="700200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28008" h="685" extrusionOk="0">
                    <a:moveTo>
                      <a:pt x="343" y="0"/>
                    </a:moveTo>
                    <a:cubicBezTo>
                      <a:pt x="161" y="0"/>
                      <a:pt x="1" y="160"/>
                      <a:pt x="1" y="342"/>
                    </a:cubicBezTo>
                    <a:cubicBezTo>
                      <a:pt x="1" y="525"/>
                      <a:pt x="161" y="685"/>
                      <a:pt x="343" y="685"/>
                    </a:cubicBezTo>
                    <a:lnTo>
                      <a:pt x="27665" y="685"/>
                    </a:lnTo>
                    <a:cubicBezTo>
                      <a:pt x="27848" y="685"/>
                      <a:pt x="28007" y="525"/>
                      <a:pt x="28007" y="342"/>
                    </a:cubicBezTo>
                    <a:cubicBezTo>
                      <a:pt x="28007" y="160"/>
                      <a:pt x="27848" y="0"/>
                      <a:pt x="276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50"/>
              <p:cNvSpPr/>
              <p:nvPr/>
            </p:nvSpPr>
            <p:spPr>
              <a:xfrm>
                <a:off x="978225" y="4117725"/>
                <a:ext cx="792050" cy="105025"/>
              </a:xfrm>
              <a:custGeom>
                <a:avLst/>
                <a:gdLst/>
                <a:ahLst/>
                <a:cxnLst/>
                <a:rect l="l" t="t" r="r" b="b"/>
                <a:pathLst>
                  <a:path w="31682" h="4201" extrusionOk="0">
                    <a:moveTo>
                      <a:pt x="2100" y="1"/>
                    </a:moveTo>
                    <a:cubicBezTo>
                      <a:pt x="936" y="1"/>
                      <a:pt x="0" y="936"/>
                      <a:pt x="0" y="2101"/>
                    </a:cubicBezTo>
                    <a:cubicBezTo>
                      <a:pt x="0" y="3265"/>
                      <a:pt x="936" y="4200"/>
                      <a:pt x="2100" y="4200"/>
                    </a:cubicBezTo>
                    <a:lnTo>
                      <a:pt x="29582" y="4200"/>
                    </a:lnTo>
                    <a:cubicBezTo>
                      <a:pt x="30746" y="4200"/>
                      <a:pt x="31682" y="3265"/>
                      <a:pt x="31682" y="2101"/>
                    </a:cubicBezTo>
                    <a:cubicBezTo>
                      <a:pt x="31682" y="936"/>
                      <a:pt x="30746" y="1"/>
                      <a:pt x="295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50"/>
              <p:cNvSpPr/>
              <p:nvPr/>
            </p:nvSpPr>
            <p:spPr>
              <a:xfrm>
                <a:off x="978225" y="4170225"/>
                <a:ext cx="792050" cy="52525"/>
              </a:xfrm>
              <a:custGeom>
                <a:avLst/>
                <a:gdLst/>
                <a:ahLst/>
                <a:cxnLst/>
                <a:rect l="l" t="t" r="r" b="b"/>
                <a:pathLst>
                  <a:path w="31682" h="2101" extrusionOk="0">
                    <a:moveTo>
                      <a:pt x="0" y="1"/>
                    </a:moveTo>
                    <a:cubicBezTo>
                      <a:pt x="0" y="1165"/>
                      <a:pt x="936" y="2100"/>
                      <a:pt x="2100" y="2100"/>
                    </a:cubicBezTo>
                    <a:lnTo>
                      <a:pt x="29582" y="2100"/>
                    </a:lnTo>
                    <a:cubicBezTo>
                      <a:pt x="30746" y="2100"/>
                      <a:pt x="31682" y="1165"/>
                      <a:pt x="316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50"/>
              <p:cNvSpPr/>
              <p:nvPr/>
            </p:nvSpPr>
            <p:spPr>
              <a:xfrm>
                <a:off x="978225" y="2599275"/>
                <a:ext cx="792050" cy="105025"/>
              </a:xfrm>
              <a:custGeom>
                <a:avLst/>
                <a:gdLst/>
                <a:ahLst/>
                <a:cxnLst/>
                <a:rect l="l" t="t" r="r" b="b"/>
                <a:pathLst>
                  <a:path w="31682" h="4201" extrusionOk="0">
                    <a:moveTo>
                      <a:pt x="2100" y="1"/>
                    </a:moveTo>
                    <a:cubicBezTo>
                      <a:pt x="936" y="1"/>
                      <a:pt x="0" y="936"/>
                      <a:pt x="0" y="2100"/>
                    </a:cubicBezTo>
                    <a:cubicBezTo>
                      <a:pt x="0" y="3265"/>
                      <a:pt x="936" y="4200"/>
                      <a:pt x="2100" y="4200"/>
                    </a:cubicBezTo>
                    <a:lnTo>
                      <a:pt x="29582" y="4200"/>
                    </a:lnTo>
                    <a:cubicBezTo>
                      <a:pt x="30746" y="4200"/>
                      <a:pt x="31682" y="3265"/>
                      <a:pt x="31682" y="2100"/>
                    </a:cubicBezTo>
                    <a:cubicBezTo>
                      <a:pt x="31682" y="936"/>
                      <a:pt x="30746" y="1"/>
                      <a:pt x="295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50"/>
              <p:cNvSpPr/>
              <p:nvPr/>
            </p:nvSpPr>
            <p:spPr>
              <a:xfrm>
                <a:off x="978225" y="2599275"/>
                <a:ext cx="792050" cy="52525"/>
              </a:xfrm>
              <a:custGeom>
                <a:avLst/>
                <a:gdLst/>
                <a:ahLst/>
                <a:cxnLst/>
                <a:rect l="l" t="t" r="r" b="b"/>
                <a:pathLst>
                  <a:path w="31682" h="2101" extrusionOk="0">
                    <a:moveTo>
                      <a:pt x="2100" y="1"/>
                    </a:moveTo>
                    <a:cubicBezTo>
                      <a:pt x="936" y="1"/>
                      <a:pt x="0" y="936"/>
                      <a:pt x="0" y="2100"/>
                    </a:cubicBezTo>
                    <a:lnTo>
                      <a:pt x="31682" y="2100"/>
                    </a:lnTo>
                    <a:cubicBezTo>
                      <a:pt x="31682" y="936"/>
                      <a:pt x="30746" y="1"/>
                      <a:pt x="295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42"/>
          <p:cNvSpPr txBox="1">
            <a:spLocks noGrp="1"/>
          </p:cNvSpPr>
          <p:nvPr>
            <p:ph type="title"/>
          </p:nvPr>
        </p:nvSpPr>
        <p:spPr>
          <a:xfrm>
            <a:off x="1163049" y="1857523"/>
            <a:ext cx="4830792" cy="20823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2800" dirty="0" smtClean="0"/>
              <a:t>Административно-правовая ответственность за правонарушения в информационной сфере</a:t>
            </a:r>
            <a:endParaRPr lang="ru-RU" sz="2800" dirty="0"/>
          </a:p>
        </p:txBody>
      </p:sp>
      <p:sp>
        <p:nvSpPr>
          <p:cNvPr id="1740" name="Google Shape;1740;p42"/>
          <p:cNvSpPr txBox="1">
            <a:spLocks noGrp="1"/>
          </p:cNvSpPr>
          <p:nvPr>
            <p:ph type="title" idx="2"/>
          </p:nvPr>
        </p:nvSpPr>
        <p:spPr>
          <a:xfrm>
            <a:off x="1163038" y="695260"/>
            <a:ext cx="1038300" cy="10392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01</a:t>
            </a:r>
            <a:endParaRPr b="1" dirty="0"/>
          </a:p>
        </p:txBody>
      </p:sp>
      <p:grpSp>
        <p:nvGrpSpPr>
          <p:cNvPr id="1741" name="Google Shape;1741;p42"/>
          <p:cNvGrpSpPr/>
          <p:nvPr/>
        </p:nvGrpSpPr>
        <p:grpSpPr>
          <a:xfrm rot="-155505">
            <a:off x="6001365" y="1471471"/>
            <a:ext cx="1603266" cy="1969220"/>
            <a:chOff x="1643575" y="1709850"/>
            <a:chExt cx="2019450" cy="2480400"/>
          </a:xfrm>
        </p:grpSpPr>
        <p:sp>
          <p:nvSpPr>
            <p:cNvPr id="1742" name="Google Shape;1742;p42"/>
            <p:cNvSpPr/>
            <p:nvPr/>
          </p:nvSpPr>
          <p:spPr>
            <a:xfrm>
              <a:off x="1688700" y="1720750"/>
              <a:ext cx="1962425" cy="2452500"/>
            </a:xfrm>
            <a:custGeom>
              <a:avLst/>
              <a:gdLst/>
              <a:ahLst/>
              <a:cxnLst/>
              <a:rect l="l" t="t" r="r" b="b"/>
              <a:pathLst>
                <a:path w="78497" h="98100" extrusionOk="0">
                  <a:moveTo>
                    <a:pt x="56820" y="0"/>
                  </a:moveTo>
                  <a:cubicBezTo>
                    <a:pt x="56505" y="0"/>
                    <a:pt x="56185" y="34"/>
                    <a:pt x="55865" y="104"/>
                  </a:cubicBezTo>
                  <a:lnTo>
                    <a:pt x="0" y="12284"/>
                  </a:lnTo>
                  <a:lnTo>
                    <a:pt x="18697" y="98099"/>
                  </a:lnTo>
                  <a:lnTo>
                    <a:pt x="74562" y="85919"/>
                  </a:lnTo>
                  <a:cubicBezTo>
                    <a:pt x="76968" y="85393"/>
                    <a:pt x="78497" y="83012"/>
                    <a:pt x="77970" y="80606"/>
                  </a:cubicBezTo>
                  <a:lnTo>
                    <a:pt x="61178" y="3513"/>
                  </a:lnTo>
                  <a:cubicBezTo>
                    <a:pt x="60722" y="1427"/>
                    <a:pt x="58872" y="0"/>
                    <a:pt x="568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2"/>
            <p:cNvSpPr/>
            <p:nvPr/>
          </p:nvSpPr>
          <p:spPr>
            <a:xfrm>
              <a:off x="1688700" y="2027850"/>
              <a:ext cx="1864050" cy="2145400"/>
            </a:xfrm>
            <a:custGeom>
              <a:avLst/>
              <a:gdLst/>
              <a:ahLst/>
              <a:cxnLst/>
              <a:rect l="l" t="t" r="r" b="b"/>
              <a:pathLst>
                <a:path w="74562" h="85816" extrusionOk="0">
                  <a:moveTo>
                    <a:pt x="0" y="0"/>
                  </a:moveTo>
                  <a:lnTo>
                    <a:pt x="18697" y="85815"/>
                  </a:lnTo>
                  <a:lnTo>
                    <a:pt x="74562" y="73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65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2"/>
            <p:cNvSpPr/>
            <p:nvPr/>
          </p:nvSpPr>
          <p:spPr>
            <a:xfrm>
              <a:off x="2845325" y="1709850"/>
              <a:ext cx="431125" cy="322300"/>
            </a:xfrm>
            <a:custGeom>
              <a:avLst/>
              <a:gdLst/>
              <a:ahLst/>
              <a:cxnLst/>
              <a:rect l="l" t="t" r="r" b="b"/>
              <a:pathLst>
                <a:path w="17245" h="12892" extrusionOk="0">
                  <a:moveTo>
                    <a:pt x="10551" y="1"/>
                  </a:moveTo>
                  <a:cubicBezTo>
                    <a:pt x="10204" y="1"/>
                    <a:pt x="9852" y="37"/>
                    <a:pt x="9500" y="114"/>
                  </a:cubicBezTo>
                  <a:lnTo>
                    <a:pt x="402" y="2094"/>
                  </a:lnTo>
                  <a:cubicBezTo>
                    <a:pt x="176" y="2144"/>
                    <a:pt x="1" y="2370"/>
                    <a:pt x="76" y="2620"/>
                  </a:cubicBezTo>
                  <a:cubicBezTo>
                    <a:pt x="249" y="3441"/>
                    <a:pt x="980" y="4020"/>
                    <a:pt x="1788" y="4020"/>
                  </a:cubicBezTo>
                  <a:cubicBezTo>
                    <a:pt x="1918" y="4020"/>
                    <a:pt x="2050" y="4005"/>
                    <a:pt x="2181" y="3974"/>
                  </a:cubicBezTo>
                  <a:lnTo>
                    <a:pt x="9976" y="2294"/>
                  </a:lnTo>
                  <a:cubicBezTo>
                    <a:pt x="10169" y="2250"/>
                    <a:pt x="10363" y="2229"/>
                    <a:pt x="10554" y="2229"/>
                  </a:cubicBezTo>
                  <a:cubicBezTo>
                    <a:pt x="11777" y="2229"/>
                    <a:pt x="12899" y="3093"/>
                    <a:pt x="13159" y="4350"/>
                  </a:cubicBezTo>
                  <a:lnTo>
                    <a:pt x="14713" y="11492"/>
                  </a:lnTo>
                  <a:cubicBezTo>
                    <a:pt x="14907" y="12313"/>
                    <a:pt x="15641" y="12892"/>
                    <a:pt x="16450" y="12892"/>
                  </a:cubicBezTo>
                  <a:cubicBezTo>
                    <a:pt x="16580" y="12892"/>
                    <a:pt x="16711" y="12877"/>
                    <a:pt x="16843" y="12846"/>
                  </a:cubicBezTo>
                  <a:cubicBezTo>
                    <a:pt x="17094" y="12796"/>
                    <a:pt x="17244" y="12570"/>
                    <a:pt x="17194" y="12319"/>
                  </a:cubicBezTo>
                  <a:lnTo>
                    <a:pt x="15339" y="3873"/>
                  </a:lnTo>
                  <a:cubicBezTo>
                    <a:pt x="14839" y="1569"/>
                    <a:pt x="12813" y="1"/>
                    <a:pt x="10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2"/>
            <p:cNvSpPr/>
            <p:nvPr/>
          </p:nvSpPr>
          <p:spPr>
            <a:xfrm>
              <a:off x="2857875" y="1720750"/>
              <a:ext cx="406025" cy="300325"/>
            </a:xfrm>
            <a:custGeom>
              <a:avLst/>
              <a:gdLst/>
              <a:ahLst/>
              <a:cxnLst/>
              <a:rect l="l" t="t" r="r" b="b"/>
              <a:pathLst>
                <a:path w="16241" h="12013" extrusionOk="0">
                  <a:moveTo>
                    <a:pt x="10053" y="0"/>
                  </a:moveTo>
                  <a:cubicBezTo>
                    <a:pt x="9738" y="0"/>
                    <a:pt x="9418" y="34"/>
                    <a:pt x="9098" y="104"/>
                  </a:cubicBezTo>
                  <a:lnTo>
                    <a:pt x="0" y="2084"/>
                  </a:lnTo>
                  <a:cubicBezTo>
                    <a:pt x="131" y="2717"/>
                    <a:pt x="699" y="3140"/>
                    <a:pt x="1323" y="3140"/>
                  </a:cubicBezTo>
                  <a:cubicBezTo>
                    <a:pt x="1416" y="3140"/>
                    <a:pt x="1510" y="3131"/>
                    <a:pt x="1604" y="3112"/>
                  </a:cubicBezTo>
                  <a:lnTo>
                    <a:pt x="9374" y="1407"/>
                  </a:lnTo>
                  <a:cubicBezTo>
                    <a:pt x="9588" y="1362"/>
                    <a:pt x="9802" y="1341"/>
                    <a:pt x="10013" y="1341"/>
                  </a:cubicBezTo>
                  <a:cubicBezTo>
                    <a:pt x="11460" y="1341"/>
                    <a:pt x="12780" y="2348"/>
                    <a:pt x="13108" y="3813"/>
                  </a:cubicBezTo>
                  <a:lnTo>
                    <a:pt x="14662" y="10956"/>
                  </a:lnTo>
                  <a:cubicBezTo>
                    <a:pt x="14793" y="11589"/>
                    <a:pt x="15361" y="12013"/>
                    <a:pt x="15968" y="12013"/>
                  </a:cubicBezTo>
                  <a:cubicBezTo>
                    <a:pt x="16059" y="12013"/>
                    <a:pt x="16150" y="12003"/>
                    <a:pt x="16241" y="11984"/>
                  </a:cubicBezTo>
                  <a:lnTo>
                    <a:pt x="14411" y="3513"/>
                  </a:lnTo>
                  <a:cubicBezTo>
                    <a:pt x="13955" y="1427"/>
                    <a:pt x="12105" y="0"/>
                    <a:pt x="10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2"/>
            <p:cNvSpPr/>
            <p:nvPr/>
          </p:nvSpPr>
          <p:spPr>
            <a:xfrm>
              <a:off x="3309000" y="3513200"/>
              <a:ext cx="354025" cy="416550"/>
            </a:xfrm>
            <a:custGeom>
              <a:avLst/>
              <a:gdLst/>
              <a:ahLst/>
              <a:cxnLst/>
              <a:rect l="l" t="t" r="r" b="b"/>
              <a:pathLst>
                <a:path w="14161" h="16662" extrusionOk="0">
                  <a:moveTo>
                    <a:pt x="11317" y="1"/>
                  </a:moveTo>
                  <a:cubicBezTo>
                    <a:pt x="11287" y="1"/>
                    <a:pt x="11258" y="4"/>
                    <a:pt x="11229" y="10"/>
                  </a:cubicBezTo>
                  <a:cubicBezTo>
                    <a:pt x="10251" y="236"/>
                    <a:pt x="9650" y="1188"/>
                    <a:pt x="9850" y="2141"/>
                  </a:cubicBezTo>
                  <a:lnTo>
                    <a:pt x="11404" y="9284"/>
                  </a:lnTo>
                  <a:cubicBezTo>
                    <a:pt x="11730" y="10737"/>
                    <a:pt x="10802" y="12166"/>
                    <a:pt x="9349" y="12492"/>
                  </a:cubicBezTo>
                  <a:lnTo>
                    <a:pt x="1579" y="14171"/>
                  </a:lnTo>
                  <a:cubicBezTo>
                    <a:pt x="627" y="14396"/>
                    <a:pt x="0" y="15349"/>
                    <a:pt x="226" y="16301"/>
                  </a:cubicBezTo>
                  <a:cubicBezTo>
                    <a:pt x="270" y="16519"/>
                    <a:pt x="446" y="16662"/>
                    <a:pt x="657" y="16662"/>
                  </a:cubicBezTo>
                  <a:cubicBezTo>
                    <a:pt x="688" y="16662"/>
                    <a:pt x="720" y="16659"/>
                    <a:pt x="752" y="16652"/>
                  </a:cubicBezTo>
                  <a:lnTo>
                    <a:pt x="9825" y="14672"/>
                  </a:lnTo>
                  <a:cubicBezTo>
                    <a:pt x="12482" y="14096"/>
                    <a:pt x="14161" y="11464"/>
                    <a:pt x="13584" y="8807"/>
                  </a:cubicBezTo>
                  <a:lnTo>
                    <a:pt x="11755" y="361"/>
                  </a:lnTo>
                  <a:cubicBezTo>
                    <a:pt x="11711" y="143"/>
                    <a:pt x="11516" y="1"/>
                    <a:pt x="113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2"/>
            <p:cNvSpPr/>
            <p:nvPr/>
          </p:nvSpPr>
          <p:spPr>
            <a:xfrm>
              <a:off x="3321525" y="3524725"/>
              <a:ext cx="329600" cy="393500"/>
            </a:xfrm>
            <a:custGeom>
              <a:avLst/>
              <a:gdLst/>
              <a:ahLst/>
              <a:cxnLst/>
              <a:rect l="l" t="t" r="r" b="b"/>
              <a:pathLst>
                <a:path w="13184" h="15740" extrusionOk="0">
                  <a:moveTo>
                    <a:pt x="10803" y="0"/>
                  </a:moveTo>
                  <a:cubicBezTo>
                    <a:pt x="10101" y="151"/>
                    <a:pt x="9625" y="853"/>
                    <a:pt x="9800" y="1579"/>
                  </a:cubicBezTo>
                  <a:lnTo>
                    <a:pt x="11354" y="8747"/>
                  </a:lnTo>
                  <a:cubicBezTo>
                    <a:pt x="11705" y="10427"/>
                    <a:pt x="10652" y="12081"/>
                    <a:pt x="8948" y="12457"/>
                  </a:cubicBezTo>
                  <a:lnTo>
                    <a:pt x="1179" y="14161"/>
                  </a:lnTo>
                  <a:cubicBezTo>
                    <a:pt x="452" y="14311"/>
                    <a:pt x="1" y="15038"/>
                    <a:pt x="151" y="15740"/>
                  </a:cubicBezTo>
                  <a:lnTo>
                    <a:pt x="9249" y="13760"/>
                  </a:lnTo>
                  <a:cubicBezTo>
                    <a:pt x="11655" y="13234"/>
                    <a:pt x="13184" y="10853"/>
                    <a:pt x="12657" y="8447"/>
                  </a:cubicBezTo>
                  <a:lnTo>
                    <a:pt x="108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2"/>
            <p:cNvSpPr/>
            <p:nvPr/>
          </p:nvSpPr>
          <p:spPr>
            <a:xfrm>
              <a:off x="2085300" y="2366700"/>
              <a:ext cx="1094650" cy="750275"/>
            </a:xfrm>
            <a:custGeom>
              <a:avLst/>
              <a:gdLst/>
              <a:ahLst/>
              <a:cxnLst/>
              <a:rect l="l" t="t" r="r" b="b"/>
              <a:pathLst>
                <a:path w="43786" h="30011" extrusionOk="0">
                  <a:moveTo>
                    <a:pt x="38773" y="507"/>
                  </a:moveTo>
                  <a:lnTo>
                    <a:pt x="39049" y="1785"/>
                  </a:lnTo>
                  <a:lnTo>
                    <a:pt x="37645" y="2086"/>
                  </a:lnTo>
                  <a:lnTo>
                    <a:pt x="37369" y="807"/>
                  </a:lnTo>
                  <a:lnTo>
                    <a:pt x="38773" y="507"/>
                  </a:lnTo>
                  <a:close/>
                  <a:moveTo>
                    <a:pt x="36943" y="908"/>
                  </a:moveTo>
                  <a:lnTo>
                    <a:pt x="37219" y="2186"/>
                  </a:lnTo>
                  <a:lnTo>
                    <a:pt x="2632" y="9705"/>
                  </a:lnTo>
                  <a:lnTo>
                    <a:pt x="2357" y="8427"/>
                  </a:lnTo>
                  <a:lnTo>
                    <a:pt x="36943" y="908"/>
                  </a:lnTo>
                  <a:close/>
                  <a:moveTo>
                    <a:pt x="1931" y="8527"/>
                  </a:moveTo>
                  <a:lnTo>
                    <a:pt x="2206" y="9805"/>
                  </a:lnTo>
                  <a:lnTo>
                    <a:pt x="803" y="10106"/>
                  </a:lnTo>
                  <a:lnTo>
                    <a:pt x="527" y="8828"/>
                  </a:lnTo>
                  <a:lnTo>
                    <a:pt x="1931" y="8527"/>
                  </a:lnTo>
                  <a:close/>
                  <a:moveTo>
                    <a:pt x="39149" y="2211"/>
                  </a:moveTo>
                  <a:lnTo>
                    <a:pt x="42908" y="19454"/>
                  </a:lnTo>
                  <a:lnTo>
                    <a:pt x="41505" y="19780"/>
                  </a:lnTo>
                  <a:lnTo>
                    <a:pt x="37745" y="2512"/>
                  </a:lnTo>
                  <a:lnTo>
                    <a:pt x="39149" y="2211"/>
                  </a:lnTo>
                  <a:close/>
                  <a:moveTo>
                    <a:pt x="43009" y="19905"/>
                  </a:moveTo>
                  <a:lnTo>
                    <a:pt x="43284" y="21184"/>
                  </a:lnTo>
                  <a:lnTo>
                    <a:pt x="41881" y="21484"/>
                  </a:lnTo>
                  <a:lnTo>
                    <a:pt x="41605" y="20206"/>
                  </a:lnTo>
                  <a:lnTo>
                    <a:pt x="43009" y="19905"/>
                  </a:lnTo>
                  <a:close/>
                  <a:moveTo>
                    <a:pt x="37319" y="2612"/>
                  </a:moveTo>
                  <a:lnTo>
                    <a:pt x="41079" y="19855"/>
                  </a:lnTo>
                  <a:lnTo>
                    <a:pt x="6492" y="27399"/>
                  </a:lnTo>
                  <a:lnTo>
                    <a:pt x="2733" y="10156"/>
                  </a:lnTo>
                  <a:lnTo>
                    <a:pt x="37319" y="2612"/>
                  </a:lnTo>
                  <a:close/>
                  <a:moveTo>
                    <a:pt x="2282" y="10256"/>
                  </a:moveTo>
                  <a:lnTo>
                    <a:pt x="6041" y="27499"/>
                  </a:lnTo>
                  <a:lnTo>
                    <a:pt x="4637" y="27800"/>
                  </a:lnTo>
                  <a:lnTo>
                    <a:pt x="903" y="10557"/>
                  </a:lnTo>
                  <a:lnTo>
                    <a:pt x="2282" y="10256"/>
                  </a:lnTo>
                  <a:close/>
                  <a:moveTo>
                    <a:pt x="41154" y="20306"/>
                  </a:moveTo>
                  <a:lnTo>
                    <a:pt x="41455" y="21585"/>
                  </a:lnTo>
                  <a:lnTo>
                    <a:pt x="6868" y="29128"/>
                  </a:lnTo>
                  <a:lnTo>
                    <a:pt x="6592" y="27825"/>
                  </a:lnTo>
                  <a:lnTo>
                    <a:pt x="41154" y="20306"/>
                  </a:lnTo>
                  <a:close/>
                  <a:moveTo>
                    <a:pt x="6141" y="27925"/>
                  </a:moveTo>
                  <a:lnTo>
                    <a:pt x="6417" y="29229"/>
                  </a:lnTo>
                  <a:lnTo>
                    <a:pt x="5013" y="29529"/>
                  </a:lnTo>
                  <a:lnTo>
                    <a:pt x="4738" y="28226"/>
                  </a:lnTo>
                  <a:lnTo>
                    <a:pt x="6141" y="27925"/>
                  </a:lnTo>
                  <a:close/>
                  <a:moveTo>
                    <a:pt x="38946" y="1"/>
                  </a:moveTo>
                  <a:cubicBezTo>
                    <a:pt x="38930" y="1"/>
                    <a:pt x="38914" y="2"/>
                    <a:pt x="38898" y="5"/>
                  </a:cubicBezTo>
                  <a:lnTo>
                    <a:pt x="37069" y="406"/>
                  </a:lnTo>
                  <a:lnTo>
                    <a:pt x="2031" y="8051"/>
                  </a:lnTo>
                  <a:lnTo>
                    <a:pt x="201" y="8452"/>
                  </a:lnTo>
                  <a:cubicBezTo>
                    <a:pt x="76" y="8477"/>
                    <a:pt x="1" y="8577"/>
                    <a:pt x="26" y="8702"/>
                  </a:cubicBezTo>
                  <a:lnTo>
                    <a:pt x="402" y="10432"/>
                  </a:lnTo>
                  <a:lnTo>
                    <a:pt x="4261" y="28126"/>
                  </a:lnTo>
                  <a:lnTo>
                    <a:pt x="4637" y="29830"/>
                  </a:lnTo>
                  <a:cubicBezTo>
                    <a:pt x="4659" y="29939"/>
                    <a:pt x="4757" y="30010"/>
                    <a:pt x="4865" y="30010"/>
                  </a:cubicBezTo>
                  <a:cubicBezTo>
                    <a:pt x="4881" y="30010"/>
                    <a:pt x="4897" y="30009"/>
                    <a:pt x="4913" y="30006"/>
                  </a:cubicBezTo>
                  <a:lnTo>
                    <a:pt x="6743" y="29605"/>
                  </a:lnTo>
                  <a:lnTo>
                    <a:pt x="41755" y="21986"/>
                  </a:lnTo>
                  <a:lnTo>
                    <a:pt x="43585" y="21585"/>
                  </a:lnTo>
                  <a:cubicBezTo>
                    <a:pt x="43710" y="21559"/>
                    <a:pt x="43785" y="21434"/>
                    <a:pt x="43760" y="21309"/>
                  </a:cubicBezTo>
                  <a:lnTo>
                    <a:pt x="43384" y="19579"/>
                  </a:lnTo>
                  <a:lnTo>
                    <a:pt x="39550" y="1910"/>
                  </a:lnTo>
                  <a:lnTo>
                    <a:pt x="39174" y="181"/>
                  </a:lnTo>
                  <a:cubicBezTo>
                    <a:pt x="39130" y="72"/>
                    <a:pt x="39049" y="1"/>
                    <a:pt x="389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2"/>
            <p:cNvSpPr/>
            <p:nvPr/>
          </p:nvSpPr>
          <p:spPr>
            <a:xfrm>
              <a:off x="2178675" y="2933250"/>
              <a:ext cx="99650" cy="183725"/>
            </a:xfrm>
            <a:custGeom>
              <a:avLst/>
              <a:gdLst/>
              <a:ahLst/>
              <a:cxnLst/>
              <a:rect l="l" t="t" r="r" b="b"/>
              <a:pathLst>
                <a:path w="3986" h="7349" extrusionOk="0">
                  <a:moveTo>
                    <a:pt x="2406" y="5263"/>
                  </a:moveTo>
                  <a:lnTo>
                    <a:pt x="2682" y="6567"/>
                  </a:lnTo>
                  <a:lnTo>
                    <a:pt x="1278" y="6867"/>
                  </a:lnTo>
                  <a:lnTo>
                    <a:pt x="1003" y="5564"/>
                  </a:lnTo>
                  <a:lnTo>
                    <a:pt x="2406" y="5263"/>
                  </a:lnTo>
                  <a:close/>
                  <a:moveTo>
                    <a:pt x="1729" y="0"/>
                  </a:moveTo>
                  <a:lnTo>
                    <a:pt x="1379" y="577"/>
                  </a:lnTo>
                  <a:lnTo>
                    <a:pt x="2306" y="4837"/>
                  </a:lnTo>
                  <a:lnTo>
                    <a:pt x="902" y="5138"/>
                  </a:lnTo>
                  <a:lnTo>
                    <a:pt x="326" y="2456"/>
                  </a:lnTo>
                  <a:lnTo>
                    <a:pt x="0" y="3033"/>
                  </a:lnTo>
                  <a:lnTo>
                    <a:pt x="526" y="5464"/>
                  </a:lnTo>
                  <a:lnTo>
                    <a:pt x="902" y="7168"/>
                  </a:lnTo>
                  <a:cubicBezTo>
                    <a:pt x="924" y="7277"/>
                    <a:pt x="1022" y="7348"/>
                    <a:pt x="1130" y="7348"/>
                  </a:cubicBezTo>
                  <a:cubicBezTo>
                    <a:pt x="1146" y="7348"/>
                    <a:pt x="1162" y="7347"/>
                    <a:pt x="1178" y="7344"/>
                  </a:cubicBezTo>
                  <a:lnTo>
                    <a:pt x="2506" y="7043"/>
                  </a:lnTo>
                  <a:lnTo>
                    <a:pt x="3058" y="6116"/>
                  </a:lnTo>
                  <a:lnTo>
                    <a:pt x="2857" y="5163"/>
                  </a:lnTo>
                  <a:lnTo>
                    <a:pt x="3684" y="4988"/>
                  </a:lnTo>
                  <a:lnTo>
                    <a:pt x="3985" y="4461"/>
                  </a:lnTo>
                  <a:lnTo>
                    <a:pt x="2757" y="4737"/>
                  </a:lnTo>
                  <a:lnTo>
                    <a:pt x="17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2"/>
            <p:cNvSpPr/>
            <p:nvPr/>
          </p:nvSpPr>
          <p:spPr>
            <a:xfrm>
              <a:off x="2652975" y="2944525"/>
              <a:ext cx="87125" cy="30100"/>
            </a:xfrm>
            <a:custGeom>
              <a:avLst/>
              <a:gdLst/>
              <a:ahLst/>
              <a:cxnLst/>
              <a:rect l="l" t="t" r="r" b="b"/>
              <a:pathLst>
                <a:path w="3485" h="1204" extrusionOk="0">
                  <a:moveTo>
                    <a:pt x="3484" y="0"/>
                  </a:moveTo>
                  <a:lnTo>
                    <a:pt x="301" y="677"/>
                  </a:lnTo>
                  <a:lnTo>
                    <a:pt x="1" y="1203"/>
                  </a:lnTo>
                  <a:lnTo>
                    <a:pt x="3184" y="527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2"/>
            <p:cNvSpPr/>
            <p:nvPr/>
          </p:nvSpPr>
          <p:spPr>
            <a:xfrm>
              <a:off x="2434925" y="2515950"/>
              <a:ext cx="145400" cy="43250"/>
            </a:xfrm>
            <a:custGeom>
              <a:avLst/>
              <a:gdLst/>
              <a:ahLst/>
              <a:cxnLst/>
              <a:rect l="l" t="t" r="r" b="b"/>
              <a:pathLst>
                <a:path w="5816" h="1730" extrusionOk="0">
                  <a:moveTo>
                    <a:pt x="5815" y="0"/>
                  </a:moveTo>
                  <a:lnTo>
                    <a:pt x="302" y="1203"/>
                  </a:lnTo>
                  <a:lnTo>
                    <a:pt x="1" y="1730"/>
                  </a:lnTo>
                  <a:lnTo>
                    <a:pt x="5515" y="527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2"/>
            <p:cNvSpPr/>
            <p:nvPr/>
          </p:nvSpPr>
          <p:spPr>
            <a:xfrm>
              <a:off x="2394825" y="3051050"/>
              <a:ext cx="61425" cy="25075"/>
            </a:xfrm>
            <a:custGeom>
              <a:avLst/>
              <a:gdLst/>
              <a:ahLst/>
              <a:cxnLst/>
              <a:rect l="l" t="t" r="r" b="b"/>
              <a:pathLst>
                <a:path w="2457" h="1003" extrusionOk="0">
                  <a:moveTo>
                    <a:pt x="2457" y="0"/>
                  </a:moveTo>
                  <a:lnTo>
                    <a:pt x="302" y="476"/>
                  </a:lnTo>
                  <a:lnTo>
                    <a:pt x="1" y="1003"/>
                  </a:lnTo>
                  <a:lnTo>
                    <a:pt x="1" y="1003"/>
                  </a:lnTo>
                  <a:lnTo>
                    <a:pt x="2156" y="526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2"/>
            <p:cNvSpPr/>
            <p:nvPr/>
          </p:nvSpPr>
          <p:spPr>
            <a:xfrm>
              <a:off x="2623525" y="2995900"/>
              <a:ext cx="87125" cy="30100"/>
            </a:xfrm>
            <a:custGeom>
              <a:avLst/>
              <a:gdLst/>
              <a:ahLst/>
              <a:cxnLst/>
              <a:rect l="l" t="t" r="r" b="b"/>
              <a:pathLst>
                <a:path w="3485" h="1204" extrusionOk="0">
                  <a:moveTo>
                    <a:pt x="3484" y="1"/>
                  </a:moveTo>
                  <a:lnTo>
                    <a:pt x="301" y="702"/>
                  </a:lnTo>
                  <a:lnTo>
                    <a:pt x="1" y="1204"/>
                  </a:lnTo>
                  <a:lnTo>
                    <a:pt x="3184" y="527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2"/>
            <p:cNvSpPr/>
            <p:nvPr/>
          </p:nvSpPr>
          <p:spPr>
            <a:xfrm>
              <a:off x="2726300" y="2470825"/>
              <a:ext cx="60800" cy="25100"/>
            </a:xfrm>
            <a:custGeom>
              <a:avLst/>
              <a:gdLst/>
              <a:ahLst/>
              <a:cxnLst/>
              <a:rect l="l" t="t" r="r" b="b"/>
              <a:pathLst>
                <a:path w="2432" h="1004" extrusionOk="0">
                  <a:moveTo>
                    <a:pt x="2431" y="1"/>
                  </a:moveTo>
                  <a:lnTo>
                    <a:pt x="301" y="477"/>
                  </a:lnTo>
                  <a:lnTo>
                    <a:pt x="0" y="1003"/>
                  </a:lnTo>
                  <a:lnTo>
                    <a:pt x="2130" y="527"/>
                  </a:lnTo>
                  <a:lnTo>
                    <a:pt x="2431" y="1"/>
                  </a:lnTo>
                  <a:close/>
                </a:path>
              </a:pathLst>
            </a:custGeom>
            <a:solidFill>
              <a:srgbClr val="FFD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2"/>
            <p:cNvSpPr/>
            <p:nvPr/>
          </p:nvSpPr>
          <p:spPr>
            <a:xfrm>
              <a:off x="2121650" y="2733375"/>
              <a:ext cx="21325" cy="74575"/>
            </a:xfrm>
            <a:custGeom>
              <a:avLst/>
              <a:gdLst/>
              <a:ahLst/>
              <a:cxnLst/>
              <a:rect l="l" t="t" r="r" b="b"/>
              <a:pathLst>
                <a:path w="853" h="2983" extrusionOk="0">
                  <a:moveTo>
                    <a:pt x="326" y="0"/>
                  </a:moveTo>
                  <a:lnTo>
                    <a:pt x="0" y="577"/>
                  </a:lnTo>
                  <a:lnTo>
                    <a:pt x="527" y="2983"/>
                  </a:lnTo>
                  <a:lnTo>
                    <a:pt x="853" y="2406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2"/>
            <p:cNvSpPr/>
            <p:nvPr/>
          </p:nvSpPr>
          <p:spPr>
            <a:xfrm>
              <a:off x="2200600" y="2585500"/>
              <a:ext cx="60800" cy="25075"/>
            </a:xfrm>
            <a:custGeom>
              <a:avLst/>
              <a:gdLst/>
              <a:ahLst/>
              <a:cxnLst/>
              <a:rect l="l" t="t" r="r" b="b"/>
              <a:pathLst>
                <a:path w="2432" h="1003" extrusionOk="0">
                  <a:moveTo>
                    <a:pt x="2431" y="0"/>
                  </a:moveTo>
                  <a:lnTo>
                    <a:pt x="276" y="477"/>
                  </a:lnTo>
                  <a:lnTo>
                    <a:pt x="0" y="1003"/>
                  </a:lnTo>
                  <a:lnTo>
                    <a:pt x="0" y="1003"/>
                  </a:lnTo>
                  <a:lnTo>
                    <a:pt x="2131" y="527"/>
                  </a:lnTo>
                  <a:lnTo>
                    <a:pt x="2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2"/>
            <p:cNvSpPr/>
            <p:nvPr/>
          </p:nvSpPr>
          <p:spPr>
            <a:xfrm>
              <a:off x="2464375" y="2464575"/>
              <a:ext cx="144775" cy="43250"/>
            </a:xfrm>
            <a:custGeom>
              <a:avLst/>
              <a:gdLst/>
              <a:ahLst/>
              <a:cxnLst/>
              <a:rect l="l" t="t" r="r" b="b"/>
              <a:pathLst>
                <a:path w="5791" h="1730" extrusionOk="0">
                  <a:moveTo>
                    <a:pt x="5790" y="0"/>
                  </a:moveTo>
                  <a:lnTo>
                    <a:pt x="302" y="1203"/>
                  </a:lnTo>
                  <a:lnTo>
                    <a:pt x="1" y="1730"/>
                  </a:lnTo>
                  <a:lnTo>
                    <a:pt x="5515" y="527"/>
                  </a:lnTo>
                  <a:lnTo>
                    <a:pt x="57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2"/>
            <p:cNvSpPr/>
            <p:nvPr/>
          </p:nvSpPr>
          <p:spPr>
            <a:xfrm>
              <a:off x="2954975" y="2366700"/>
              <a:ext cx="110300" cy="83475"/>
            </a:xfrm>
            <a:custGeom>
              <a:avLst/>
              <a:gdLst/>
              <a:ahLst/>
              <a:cxnLst/>
              <a:rect l="l" t="t" r="r" b="b"/>
              <a:pathLst>
                <a:path w="4412" h="3339" extrusionOk="0">
                  <a:moveTo>
                    <a:pt x="4159" y="1"/>
                  </a:moveTo>
                  <a:cubicBezTo>
                    <a:pt x="4143" y="1"/>
                    <a:pt x="4127" y="2"/>
                    <a:pt x="4111" y="5"/>
                  </a:cubicBezTo>
                  <a:lnTo>
                    <a:pt x="2282" y="406"/>
                  </a:lnTo>
                  <a:lnTo>
                    <a:pt x="1455" y="582"/>
                  </a:lnTo>
                  <a:lnTo>
                    <a:pt x="1179" y="1108"/>
                  </a:lnTo>
                  <a:lnTo>
                    <a:pt x="2156" y="908"/>
                  </a:lnTo>
                  <a:lnTo>
                    <a:pt x="2432" y="2186"/>
                  </a:lnTo>
                  <a:lnTo>
                    <a:pt x="277" y="2637"/>
                  </a:lnTo>
                  <a:lnTo>
                    <a:pt x="1" y="3163"/>
                  </a:lnTo>
                  <a:lnTo>
                    <a:pt x="2532" y="2612"/>
                  </a:lnTo>
                  <a:lnTo>
                    <a:pt x="2683" y="3339"/>
                  </a:lnTo>
                  <a:lnTo>
                    <a:pt x="3008" y="2762"/>
                  </a:lnTo>
                  <a:lnTo>
                    <a:pt x="2958" y="2512"/>
                  </a:lnTo>
                  <a:lnTo>
                    <a:pt x="3159" y="2487"/>
                  </a:lnTo>
                  <a:lnTo>
                    <a:pt x="3460" y="1960"/>
                  </a:lnTo>
                  <a:lnTo>
                    <a:pt x="2858" y="2086"/>
                  </a:lnTo>
                  <a:lnTo>
                    <a:pt x="2582" y="807"/>
                  </a:lnTo>
                  <a:lnTo>
                    <a:pt x="3986" y="507"/>
                  </a:lnTo>
                  <a:lnTo>
                    <a:pt x="4061" y="883"/>
                  </a:lnTo>
                  <a:lnTo>
                    <a:pt x="4412" y="306"/>
                  </a:lnTo>
                  <a:lnTo>
                    <a:pt x="4387" y="181"/>
                  </a:lnTo>
                  <a:cubicBezTo>
                    <a:pt x="4343" y="72"/>
                    <a:pt x="4262" y="1"/>
                    <a:pt x="4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2"/>
            <p:cNvSpPr/>
            <p:nvPr/>
          </p:nvSpPr>
          <p:spPr>
            <a:xfrm>
              <a:off x="2156725" y="2672600"/>
              <a:ext cx="21350" cy="73950"/>
            </a:xfrm>
            <a:custGeom>
              <a:avLst/>
              <a:gdLst/>
              <a:ahLst/>
              <a:cxnLst/>
              <a:rect l="l" t="t" r="r" b="b"/>
              <a:pathLst>
                <a:path w="854" h="2958" extrusionOk="0">
                  <a:moveTo>
                    <a:pt x="327" y="0"/>
                  </a:moveTo>
                  <a:lnTo>
                    <a:pt x="1" y="577"/>
                  </a:lnTo>
                  <a:lnTo>
                    <a:pt x="527" y="2958"/>
                  </a:lnTo>
                  <a:lnTo>
                    <a:pt x="853" y="2381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2"/>
            <p:cNvSpPr/>
            <p:nvPr/>
          </p:nvSpPr>
          <p:spPr>
            <a:xfrm>
              <a:off x="2755725" y="2419450"/>
              <a:ext cx="60825" cy="25100"/>
            </a:xfrm>
            <a:custGeom>
              <a:avLst/>
              <a:gdLst/>
              <a:ahLst/>
              <a:cxnLst/>
              <a:rect l="l" t="t" r="r" b="b"/>
              <a:pathLst>
                <a:path w="2433" h="1004" extrusionOk="0">
                  <a:moveTo>
                    <a:pt x="2432" y="1"/>
                  </a:moveTo>
                  <a:lnTo>
                    <a:pt x="277" y="477"/>
                  </a:lnTo>
                  <a:lnTo>
                    <a:pt x="1" y="1003"/>
                  </a:lnTo>
                  <a:lnTo>
                    <a:pt x="2131" y="527"/>
                  </a:lnTo>
                  <a:lnTo>
                    <a:pt x="24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2"/>
            <p:cNvSpPr/>
            <p:nvPr/>
          </p:nvSpPr>
          <p:spPr>
            <a:xfrm>
              <a:off x="2424275" y="2999650"/>
              <a:ext cx="61425" cy="25100"/>
            </a:xfrm>
            <a:custGeom>
              <a:avLst/>
              <a:gdLst/>
              <a:ahLst/>
              <a:cxnLst/>
              <a:rect l="l" t="t" r="r" b="b"/>
              <a:pathLst>
                <a:path w="2457" h="1004" extrusionOk="0">
                  <a:moveTo>
                    <a:pt x="2457" y="1"/>
                  </a:moveTo>
                  <a:lnTo>
                    <a:pt x="302" y="477"/>
                  </a:lnTo>
                  <a:lnTo>
                    <a:pt x="1" y="1003"/>
                  </a:lnTo>
                  <a:lnTo>
                    <a:pt x="2156" y="527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2"/>
            <p:cNvSpPr/>
            <p:nvPr/>
          </p:nvSpPr>
          <p:spPr>
            <a:xfrm>
              <a:off x="2229425" y="2534125"/>
              <a:ext cx="61425" cy="24450"/>
            </a:xfrm>
            <a:custGeom>
              <a:avLst/>
              <a:gdLst/>
              <a:ahLst/>
              <a:cxnLst/>
              <a:rect l="l" t="t" r="r" b="b"/>
              <a:pathLst>
                <a:path w="2457" h="978" extrusionOk="0">
                  <a:moveTo>
                    <a:pt x="2456" y="0"/>
                  </a:moveTo>
                  <a:lnTo>
                    <a:pt x="301" y="476"/>
                  </a:lnTo>
                  <a:lnTo>
                    <a:pt x="0" y="978"/>
                  </a:lnTo>
                  <a:lnTo>
                    <a:pt x="0" y="978"/>
                  </a:lnTo>
                  <a:lnTo>
                    <a:pt x="2156" y="527"/>
                  </a:lnTo>
                  <a:lnTo>
                    <a:pt x="24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2"/>
            <p:cNvSpPr/>
            <p:nvPr/>
          </p:nvSpPr>
          <p:spPr>
            <a:xfrm>
              <a:off x="2328425" y="2639375"/>
              <a:ext cx="172950" cy="205550"/>
            </a:xfrm>
            <a:custGeom>
              <a:avLst/>
              <a:gdLst/>
              <a:ahLst/>
              <a:cxnLst/>
              <a:rect l="l" t="t" r="r" b="b"/>
              <a:pathLst>
                <a:path w="6918" h="8222" extrusionOk="0">
                  <a:moveTo>
                    <a:pt x="3058" y="1"/>
                  </a:moveTo>
                  <a:lnTo>
                    <a:pt x="0" y="677"/>
                  </a:lnTo>
                  <a:lnTo>
                    <a:pt x="75" y="978"/>
                  </a:lnTo>
                  <a:lnTo>
                    <a:pt x="702" y="928"/>
                  </a:lnTo>
                  <a:cubicBezTo>
                    <a:pt x="748" y="924"/>
                    <a:pt x="785" y="920"/>
                    <a:pt x="817" y="920"/>
                  </a:cubicBezTo>
                  <a:cubicBezTo>
                    <a:pt x="957" y="920"/>
                    <a:pt x="975" y="995"/>
                    <a:pt x="1078" y="1404"/>
                  </a:cubicBezTo>
                  <a:lnTo>
                    <a:pt x="2306" y="7094"/>
                  </a:lnTo>
                  <a:cubicBezTo>
                    <a:pt x="2406" y="7595"/>
                    <a:pt x="2406" y="7595"/>
                    <a:pt x="2181" y="7695"/>
                  </a:cubicBezTo>
                  <a:lnTo>
                    <a:pt x="1579" y="7896"/>
                  </a:lnTo>
                  <a:lnTo>
                    <a:pt x="1654" y="8221"/>
                  </a:lnTo>
                  <a:lnTo>
                    <a:pt x="6917" y="7068"/>
                  </a:lnTo>
                  <a:lnTo>
                    <a:pt x="6491" y="5164"/>
                  </a:lnTo>
                  <a:lnTo>
                    <a:pt x="6191" y="5214"/>
                  </a:lnTo>
                  <a:lnTo>
                    <a:pt x="6115" y="6542"/>
                  </a:lnTo>
                  <a:cubicBezTo>
                    <a:pt x="6090" y="6818"/>
                    <a:pt x="6090" y="6843"/>
                    <a:pt x="5564" y="6943"/>
                  </a:cubicBezTo>
                  <a:lnTo>
                    <a:pt x="3760" y="7344"/>
                  </a:lnTo>
                  <a:lnTo>
                    <a:pt x="2406" y="1129"/>
                  </a:lnTo>
                  <a:cubicBezTo>
                    <a:pt x="2281" y="627"/>
                    <a:pt x="2306" y="602"/>
                    <a:pt x="2532" y="527"/>
                  </a:cubicBezTo>
                  <a:lnTo>
                    <a:pt x="3108" y="327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2"/>
            <p:cNvSpPr/>
            <p:nvPr/>
          </p:nvSpPr>
          <p:spPr>
            <a:xfrm>
              <a:off x="2501975" y="2604925"/>
              <a:ext cx="182350" cy="210550"/>
            </a:xfrm>
            <a:custGeom>
              <a:avLst/>
              <a:gdLst/>
              <a:ahLst/>
              <a:cxnLst/>
              <a:rect l="l" t="t" r="r" b="b"/>
              <a:pathLst>
                <a:path w="7294" h="8422" extrusionOk="0">
                  <a:moveTo>
                    <a:pt x="1855" y="1354"/>
                  </a:moveTo>
                  <a:lnTo>
                    <a:pt x="3785" y="4787"/>
                  </a:lnTo>
                  <a:lnTo>
                    <a:pt x="1479" y="5289"/>
                  </a:lnTo>
                  <a:lnTo>
                    <a:pt x="1855" y="1354"/>
                  </a:lnTo>
                  <a:close/>
                  <a:moveTo>
                    <a:pt x="2507" y="0"/>
                  </a:moveTo>
                  <a:lnTo>
                    <a:pt x="1554" y="201"/>
                  </a:lnTo>
                  <a:lnTo>
                    <a:pt x="878" y="7269"/>
                  </a:lnTo>
                  <a:cubicBezTo>
                    <a:pt x="828" y="7795"/>
                    <a:pt x="828" y="7820"/>
                    <a:pt x="602" y="7895"/>
                  </a:cubicBezTo>
                  <a:lnTo>
                    <a:pt x="1" y="8121"/>
                  </a:lnTo>
                  <a:lnTo>
                    <a:pt x="76" y="8421"/>
                  </a:lnTo>
                  <a:lnTo>
                    <a:pt x="2206" y="7945"/>
                  </a:lnTo>
                  <a:lnTo>
                    <a:pt x="2131" y="7644"/>
                  </a:lnTo>
                  <a:lnTo>
                    <a:pt x="1504" y="7695"/>
                  </a:lnTo>
                  <a:cubicBezTo>
                    <a:pt x="1465" y="7699"/>
                    <a:pt x="1431" y="7703"/>
                    <a:pt x="1403" y="7703"/>
                  </a:cubicBezTo>
                  <a:cubicBezTo>
                    <a:pt x="1272" y="7703"/>
                    <a:pt x="1263" y="7623"/>
                    <a:pt x="1304" y="7168"/>
                  </a:cubicBezTo>
                  <a:lnTo>
                    <a:pt x="1429" y="5715"/>
                  </a:lnTo>
                  <a:lnTo>
                    <a:pt x="4011" y="5138"/>
                  </a:lnTo>
                  <a:lnTo>
                    <a:pt x="4712" y="6441"/>
                  </a:lnTo>
                  <a:cubicBezTo>
                    <a:pt x="4988" y="6893"/>
                    <a:pt x="4963" y="6918"/>
                    <a:pt x="4737" y="6993"/>
                  </a:cubicBezTo>
                  <a:lnTo>
                    <a:pt x="4161" y="7193"/>
                  </a:lnTo>
                  <a:lnTo>
                    <a:pt x="4236" y="7519"/>
                  </a:lnTo>
                  <a:lnTo>
                    <a:pt x="7294" y="6842"/>
                  </a:lnTo>
                  <a:lnTo>
                    <a:pt x="7219" y="6542"/>
                  </a:lnTo>
                  <a:lnTo>
                    <a:pt x="6592" y="6592"/>
                  </a:lnTo>
                  <a:cubicBezTo>
                    <a:pt x="6557" y="6596"/>
                    <a:pt x="6526" y="6598"/>
                    <a:pt x="6499" y="6598"/>
                  </a:cubicBezTo>
                  <a:cubicBezTo>
                    <a:pt x="6352" y="6598"/>
                    <a:pt x="6298" y="6521"/>
                    <a:pt x="6066" y="6141"/>
                  </a:cubicBezTo>
                  <a:lnTo>
                    <a:pt x="2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2"/>
            <p:cNvSpPr/>
            <p:nvPr/>
          </p:nvSpPr>
          <p:spPr>
            <a:xfrm>
              <a:off x="2623525" y="2534750"/>
              <a:ext cx="264450" cy="231850"/>
            </a:xfrm>
            <a:custGeom>
              <a:avLst/>
              <a:gdLst/>
              <a:ahLst/>
              <a:cxnLst/>
              <a:rect l="l" t="t" r="r" b="b"/>
              <a:pathLst>
                <a:path w="10578" h="9274" extrusionOk="0">
                  <a:moveTo>
                    <a:pt x="10502" y="0"/>
                  </a:moveTo>
                  <a:lnTo>
                    <a:pt x="8347" y="451"/>
                  </a:lnTo>
                  <a:lnTo>
                    <a:pt x="8422" y="777"/>
                  </a:lnTo>
                  <a:lnTo>
                    <a:pt x="9048" y="727"/>
                  </a:lnTo>
                  <a:cubicBezTo>
                    <a:pt x="9089" y="723"/>
                    <a:pt x="9123" y="719"/>
                    <a:pt x="9151" y="719"/>
                  </a:cubicBezTo>
                  <a:cubicBezTo>
                    <a:pt x="9282" y="719"/>
                    <a:pt x="9299" y="796"/>
                    <a:pt x="9299" y="1228"/>
                  </a:cubicBezTo>
                  <a:lnTo>
                    <a:pt x="9224" y="6542"/>
                  </a:lnTo>
                  <a:lnTo>
                    <a:pt x="6091" y="953"/>
                  </a:lnTo>
                  <a:lnTo>
                    <a:pt x="5189" y="1153"/>
                  </a:lnTo>
                  <a:lnTo>
                    <a:pt x="4813" y="7619"/>
                  </a:lnTo>
                  <a:lnTo>
                    <a:pt x="2532" y="2707"/>
                  </a:lnTo>
                  <a:cubicBezTo>
                    <a:pt x="2307" y="2231"/>
                    <a:pt x="2307" y="2231"/>
                    <a:pt x="2532" y="2131"/>
                  </a:cubicBezTo>
                  <a:lnTo>
                    <a:pt x="3134" y="1930"/>
                  </a:lnTo>
                  <a:lnTo>
                    <a:pt x="3058" y="1604"/>
                  </a:lnTo>
                  <a:lnTo>
                    <a:pt x="1" y="2281"/>
                  </a:lnTo>
                  <a:lnTo>
                    <a:pt x="51" y="2607"/>
                  </a:lnTo>
                  <a:lnTo>
                    <a:pt x="677" y="2532"/>
                  </a:lnTo>
                  <a:cubicBezTo>
                    <a:pt x="928" y="2532"/>
                    <a:pt x="953" y="2532"/>
                    <a:pt x="1179" y="3008"/>
                  </a:cubicBezTo>
                  <a:lnTo>
                    <a:pt x="4161" y="9274"/>
                  </a:lnTo>
                  <a:lnTo>
                    <a:pt x="5114" y="9073"/>
                  </a:lnTo>
                  <a:lnTo>
                    <a:pt x="5515" y="2632"/>
                  </a:lnTo>
                  <a:lnTo>
                    <a:pt x="8647" y="8296"/>
                  </a:lnTo>
                  <a:lnTo>
                    <a:pt x="9625" y="8096"/>
                  </a:lnTo>
                  <a:lnTo>
                    <a:pt x="9725" y="1128"/>
                  </a:lnTo>
                  <a:cubicBezTo>
                    <a:pt x="9725" y="627"/>
                    <a:pt x="9750" y="602"/>
                    <a:pt x="9976" y="527"/>
                  </a:cubicBezTo>
                  <a:lnTo>
                    <a:pt x="10577" y="301"/>
                  </a:lnTo>
                  <a:lnTo>
                    <a:pt x="105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2"/>
            <p:cNvSpPr/>
            <p:nvPr/>
          </p:nvSpPr>
          <p:spPr>
            <a:xfrm>
              <a:off x="2367900" y="2740250"/>
              <a:ext cx="130350" cy="104675"/>
            </a:xfrm>
            <a:custGeom>
              <a:avLst/>
              <a:gdLst/>
              <a:ahLst/>
              <a:cxnLst/>
              <a:rect l="l" t="t" r="r" b="b"/>
              <a:pathLst>
                <a:path w="5214" h="4187" extrusionOk="0">
                  <a:moveTo>
                    <a:pt x="1454" y="1"/>
                  </a:moveTo>
                  <a:lnTo>
                    <a:pt x="501" y="2056"/>
                  </a:lnTo>
                  <a:lnTo>
                    <a:pt x="727" y="3059"/>
                  </a:lnTo>
                  <a:cubicBezTo>
                    <a:pt x="827" y="3560"/>
                    <a:pt x="827" y="3560"/>
                    <a:pt x="602" y="3660"/>
                  </a:cubicBezTo>
                  <a:lnTo>
                    <a:pt x="0" y="3861"/>
                  </a:lnTo>
                  <a:lnTo>
                    <a:pt x="75" y="4186"/>
                  </a:lnTo>
                  <a:lnTo>
                    <a:pt x="4912" y="3109"/>
                  </a:lnTo>
                  <a:lnTo>
                    <a:pt x="5213" y="2457"/>
                  </a:lnTo>
                  <a:lnTo>
                    <a:pt x="4912" y="1129"/>
                  </a:lnTo>
                  <a:lnTo>
                    <a:pt x="4612" y="1179"/>
                  </a:lnTo>
                  <a:lnTo>
                    <a:pt x="4536" y="2507"/>
                  </a:lnTo>
                  <a:cubicBezTo>
                    <a:pt x="4511" y="2783"/>
                    <a:pt x="4511" y="2808"/>
                    <a:pt x="3985" y="2908"/>
                  </a:cubicBezTo>
                  <a:lnTo>
                    <a:pt x="2181" y="3309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2"/>
            <p:cNvSpPr/>
            <p:nvPr/>
          </p:nvSpPr>
          <p:spPr>
            <a:xfrm>
              <a:off x="2501975" y="2628725"/>
              <a:ext cx="149775" cy="186750"/>
            </a:xfrm>
            <a:custGeom>
              <a:avLst/>
              <a:gdLst/>
              <a:ahLst/>
              <a:cxnLst/>
              <a:rect l="l" t="t" r="r" b="b"/>
              <a:pathLst>
                <a:path w="5991" h="7470" extrusionOk="0">
                  <a:moveTo>
                    <a:pt x="3058" y="1"/>
                  </a:moveTo>
                  <a:lnTo>
                    <a:pt x="2407" y="1404"/>
                  </a:lnTo>
                  <a:lnTo>
                    <a:pt x="3785" y="3835"/>
                  </a:lnTo>
                  <a:lnTo>
                    <a:pt x="1479" y="4337"/>
                  </a:lnTo>
                  <a:lnTo>
                    <a:pt x="1479" y="4337"/>
                  </a:lnTo>
                  <a:lnTo>
                    <a:pt x="1605" y="3184"/>
                  </a:lnTo>
                  <a:lnTo>
                    <a:pt x="1053" y="4312"/>
                  </a:lnTo>
                  <a:lnTo>
                    <a:pt x="878" y="6317"/>
                  </a:lnTo>
                  <a:cubicBezTo>
                    <a:pt x="828" y="6843"/>
                    <a:pt x="828" y="6868"/>
                    <a:pt x="602" y="6943"/>
                  </a:cubicBezTo>
                  <a:lnTo>
                    <a:pt x="1" y="7169"/>
                  </a:lnTo>
                  <a:lnTo>
                    <a:pt x="76" y="7469"/>
                  </a:lnTo>
                  <a:lnTo>
                    <a:pt x="2206" y="6993"/>
                  </a:lnTo>
                  <a:lnTo>
                    <a:pt x="2131" y="6692"/>
                  </a:lnTo>
                  <a:lnTo>
                    <a:pt x="1504" y="6743"/>
                  </a:lnTo>
                  <a:cubicBezTo>
                    <a:pt x="1465" y="6747"/>
                    <a:pt x="1431" y="6751"/>
                    <a:pt x="1403" y="6751"/>
                  </a:cubicBezTo>
                  <a:cubicBezTo>
                    <a:pt x="1272" y="6751"/>
                    <a:pt x="1263" y="6671"/>
                    <a:pt x="1304" y="6216"/>
                  </a:cubicBezTo>
                  <a:lnTo>
                    <a:pt x="1429" y="4763"/>
                  </a:lnTo>
                  <a:lnTo>
                    <a:pt x="4011" y="4186"/>
                  </a:lnTo>
                  <a:lnTo>
                    <a:pt x="4712" y="5489"/>
                  </a:lnTo>
                  <a:cubicBezTo>
                    <a:pt x="4988" y="5941"/>
                    <a:pt x="4963" y="5966"/>
                    <a:pt x="4737" y="6041"/>
                  </a:cubicBezTo>
                  <a:lnTo>
                    <a:pt x="4161" y="6241"/>
                  </a:lnTo>
                  <a:lnTo>
                    <a:pt x="4236" y="6567"/>
                  </a:lnTo>
                  <a:lnTo>
                    <a:pt x="5389" y="6317"/>
                  </a:lnTo>
                  <a:lnTo>
                    <a:pt x="5991" y="5038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2"/>
            <p:cNvSpPr/>
            <p:nvPr/>
          </p:nvSpPr>
          <p:spPr>
            <a:xfrm>
              <a:off x="2746975" y="2558550"/>
              <a:ext cx="42625" cy="117200"/>
            </a:xfrm>
            <a:custGeom>
              <a:avLst/>
              <a:gdLst/>
              <a:ahLst/>
              <a:cxnLst/>
              <a:rect l="l" t="t" r="r" b="b"/>
              <a:pathLst>
                <a:path w="1705" h="4688" extrusionOk="0">
                  <a:moveTo>
                    <a:pt x="1153" y="1"/>
                  </a:moveTo>
                  <a:lnTo>
                    <a:pt x="251" y="201"/>
                  </a:lnTo>
                  <a:lnTo>
                    <a:pt x="0" y="4687"/>
                  </a:lnTo>
                  <a:lnTo>
                    <a:pt x="451" y="3660"/>
                  </a:lnTo>
                  <a:lnTo>
                    <a:pt x="577" y="1680"/>
                  </a:lnTo>
                  <a:lnTo>
                    <a:pt x="1003" y="2457"/>
                  </a:lnTo>
                  <a:lnTo>
                    <a:pt x="1704" y="978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2"/>
            <p:cNvSpPr/>
            <p:nvPr/>
          </p:nvSpPr>
          <p:spPr>
            <a:xfrm>
              <a:off x="2686200" y="2640000"/>
              <a:ext cx="47625" cy="102175"/>
            </a:xfrm>
            <a:custGeom>
              <a:avLst/>
              <a:gdLst/>
              <a:ahLst/>
              <a:cxnLst/>
              <a:rect l="l" t="t" r="r" b="b"/>
              <a:pathLst>
                <a:path w="1905" h="4087" extrusionOk="0">
                  <a:moveTo>
                    <a:pt x="727" y="1"/>
                  </a:moveTo>
                  <a:lnTo>
                    <a:pt x="0" y="1605"/>
                  </a:lnTo>
                  <a:lnTo>
                    <a:pt x="1178" y="4086"/>
                  </a:lnTo>
                  <a:lnTo>
                    <a:pt x="1905" y="2532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2"/>
            <p:cNvSpPr/>
            <p:nvPr/>
          </p:nvSpPr>
          <p:spPr>
            <a:xfrm>
              <a:off x="1643575" y="1991850"/>
              <a:ext cx="644150" cy="2198400"/>
            </a:xfrm>
            <a:custGeom>
              <a:avLst/>
              <a:gdLst/>
              <a:ahLst/>
              <a:cxnLst/>
              <a:rect l="l" t="t" r="r" b="b"/>
              <a:pathLst>
                <a:path w="25766" h="87936" extrusionOk="0">
                  <a:moveTo>
                    <a:pt x="5946" y="0"/>
                  </a:moveTo>
                  <a:cubicBezTo>
                    <a:pt x="5845" y="0"/>
                    <a:pt x="5742" y="12"/>
                    <a:pt x="5640" y="37"/>
                  </a:cubicBezTo>
                  <a:lnTo>
                    <a:pt x="1178" y="989"/>
                  </a:lnTo>
                  <a:cubicBezTo>
                    <a:pt x="477" y="1165"/>
                    <a:pt x="1" y="1867"/>
                    <a:pt x="151" y="2593"/>
                  </a:cubicBezTo>
                  <a:lnTo>
                    <a:pt x="18522" y="86880"/>
                  </a:lnTo>
                  <a:cubicBezTo>
                    <a:pt x="18653" y="87512"/>
                    <a:pt x="19220" y="87936"/>
                    <a:pt x="19845" y="87936"/>
                  </a:cubicBezTo>
                  <a:cubicBezTo>
                    <a:pt x="19938" y="87936"/>
                    <a:pt x="20032" y="87927"/>
                    <a:pt x="20126" y="87907"/>
                  </a:cubicBezTo>
                  <a:lnTo>
                    <a:pt x="24587" y="86930"/>
                  </a:lnTo>
                  <a:cubicBezTo>
                    <a:pt x="25314" y="86779"/>
                    <a:pt x="25765" y="86052"/>
                    <a:pt x="25615" y="85351"/>
                  </a:cubicBezTo>
                  <a:lnTo>
                    <a:pt x="7244" y="1039"/>
                  </a:lnTo>
                  <a:cubicBezTo>
                    <a:pt x="7115" y="437"/>
                    <a:pt x="6560" y="0"/>
                    <a:pt x="59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2"/>
            <p:cNvSpPr/>
            <p:nvPr/>
          </p:nvSpPr>
          <p:spPr>
            <a:xfrm>
              <a:off x="1775150" y="1991800"/>
              <a:ext cx="509425" cy="2175800"/>
            </a:xfrm>
            <a:custGeom>
              <a:avLst/>
              <a:gdLst/>
              <a:ahLst/>
              <a:cxnLst/>
              <a:rect l="l" t="t" r="r" b="b"/>
              <a:pathLst>
                <a:path w="20377" h="87032" extrusionOk="0">
                  <a:moveTo>
                    <a:pt x="699" y="0"/>
                  </a:moveTo>
                  <a:cubicBezTo>
                    <a:pt x="593" y="0"/>
                    <a:pt x="485" y="13"/>
                    <a:pt x="377" y="39"/>
                  </a:cubicBezTo>
                  <a:lnTo>
                    <a:pt x="1" y="114"/>
                  </a:lnTo>
                  <a:lnTo>
                    <a:pt x="18923" y="87032"/>
                  </a:lnTo>
                  <a:lnTo>
                    <a:pt x="19324" y="86932"/>
                  </a:lnTo>
                  <a:cubicBezTo>
                    <a:pt x="19926" y="86806"/>
                    <a:pt x="20352" y="86280"/>
                    <a:pt x="20377" y="85679"/>
                  </a:cubicBezTo>
                  <a:lnTo>
                    <a:pt x="1855" y="741"/>
                  </a:lnTo>
                  <a:cubicBezTo>
                    <a:pt x="1648" y="285"/>
                    <a:pt x="1201" y="0"/>
                    <a:pt x="699" y="0"/>
                  </a:cubicBezTo>
                  <a:close/>
                </a:path>
              </a:pathLst>
            </a:custGeom>
            <a:solidFill>
              <a:schemeClr val="dk1">
                <a:alpha val="565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2"/>
            <p:cNvSpPr/>
            <p:nvPr/>
          </p:nvSpPr>
          <p:spPr>
            <a:xfrm>
              <a:off x="1689950" y="2222725"/>
              <a:ext cx="140375" cy="53275"/>
            </a:xfrm>
            <a:custGeom>
              <a:avLst/>
              <a:gdLst/>
              <a:ahLst/>
              <a:cxnLst/>
              <a:rect l="l" t="t" r="r" b="b"/>
              <a:pathLst>
                <a:path w="5615" h="2131" extrusionOk="0">
                  <a:moveTo>
                    <a:pt x="5389" y="0"/>
                  </a:moveTo>
                  <a:lnTo>
                    <a:pt x="0" y="1153"/>
                  </a:lnTo>
                  <a:lnTo>
                    <a:pt x="226" y="2130"/>
                  </a:lnTo>
                  <a:lnTo>
                    <a:pt x="5614" y="952"/>
                  </a:lnTo>
                  <a:lnTo>
                    <a:pt x="53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2"/>
            <p:cNvSpPr/>
            <p:nvPr/>
          </p:nvSpPr>
          <p:spPr>
            <a:xfrm>
              <a:off x="1678675" y="2168200"/>
              <a:ext cx="139750" cy="53900"/>
            </a:xfrm>
            <a:custGeom>
              <a:avLst/>
              <a:gdLst/>
              <a:ahLst/>
              <a:cxnLst/>
              <a:rect l="l" t="t" r="r" b="b"/>
              <a:pathLst>
                <a:path w="5590" h="2156" extrusionOk="0">
                  <a:moveTo>
                    <a:pt x="5363" y="1"/>
                  </a:moveTo>
                  <a:lnTo>
                    <a:pt x="0" y="1179"/>
                  </a:lnTo>
                  <a:lnTo>
                    <a:pt x="201" y="2156"/>
                  </a:lnTo>
                  <a:lnTo>
                    <a:pt x="5589" y="978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2"/>
            <p:cNvSpPr/>
            <p:nvPr/>
          </p:nvSpPr>
          <p:spPr>
            <a:xfrm>
              <a:off x="1701850" y="2276600"/>
              <a:ext cx="139750" cy="53275"/>
            </a:xfrm>
            <a:custGeom>
              <a:avLst/>
              <a:gdLst/>
              <a:ahLst/>
              <a:cxnLst/>
              <a:rect l="l" t="t" r="r" b="b"/>
              <a:pathLst>
                <a:path w="5590" h="2131" extrusionOk="0">
                  <a:moveTo>
                    <a:pt x="5389" y="0"/>
                  </a:moveTo>
                  <a:lnTo>
                    <a:pt x="0" y="1178"/>
                  </a:lnTo>
                  <a:lnTo>
                    <a:pt x="226" y="2131"/>
                  </a:lnTo>
                  <a:lnTo>
                    <a:pt x="5589" y="978"/>
                  </a:lnTo>
                  <a:lnTo>
                    <a:pt x="53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2"/>
            <p:cNvSpPr/>
            <p:nvPr/>
          </p:nvSpPr>
          <p:spPr>
            <a:xfrm>
              <a:off x="1824650" y="2213325"/>
              <a:ext cx="47025" cy="33225"/>
            </a:xfrm>
            <a:custGeom>
              <a:avLst/>
              <a:gdLst/>
              <a:ahLst/>
              <a:cxnLst/>
              <a:rect l="l" t="t" r="r" b="b"/>
              <a:pathLst>
                <a:path w="1881" h="1329" extrusionOk="0">
                  <a:moveTo>
                    <a:pt x="1655" y="0"/>
                  </a:moveTo>
                  <a:lnTo>
                    <a:pt x="1" y="376"/>
                  </a:lnTo>
                  <a:lnTo>
                    <a:pt x="226" y="1328"/>
                  </a:lnTo>
                  <a:lnTo>
                    <a:pt x="1880" y="978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2"/>
            <p:cNvSpPr/>
            <p:nvPr/>
          </p:nvSpPr>
          <p:spPr>
            <a:xfrm>
              <a:off x="1812750" y="2159425"/>
              <a:ext cx="47025" cy="33225"/>
            </a:xfrm>
            <a:custGeom>
              <a:avLst/>
              <a:gdLst/>
              <a:ahLst/>
              <a:cxnLst/>
              <a:rect l="l" t="t" r="r" b="b"/>
              <a:pathLst>
                <a:path w="1881" h="1329" extrusionOk="0">
                  <a:moveTo>
                    <a:pt x="1680" y="1"/>
                  </a:moveTo>
                  <a:lnTo>
                    <a:pt x="0" y="352"/>
                  </a:lnTo>
                  <a:lnTo>
                    <a:pt x="226" y="1329"/>
                  </a:lnTo>
                  <a:lnTo>
                    <a:pt x="1880" y="978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2"/>
            <p:cNvSpPr/>
            <p:nvPr/>
          </p:nvSpPr>
          <p:spPr>
            <a:xfrm>
              <a:off x="1836550" y="2267200"/>
              <a:ext cx="47025" cy="33850"/>
            </a:xfrm>
            <a:custGeom>
              <a:avLst/>
              <a:gdLst/>
              <a:ahLst/>
              <a:cxnLst/>
              <a:rect l="l" t="t" r="r" b="b"/>
              <a:pathLst>
                <a:path w="1881" h="1354" extrusionOk="0">
                  <a:moveTo>
                    <a:pt x="1655" y="0"/>
                  </a:moveTo>
                  <a:lnTo>
                    <a:pt x="1" y="376"/>
                  </a:lnTo>
                  <a:lnTo>
                    <a:pt x="201" y="1354"/>
                  </a:lnTo>
                  <a:lnTo>
                    <a:pt x="1881" y="978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p41"/>
          <p:cNvSpPr txBox="1">
            <a:spLocks noGrp="1"/>
          </p:cNvSpPr>
          <p:nvPr>
            <p:ph type="subTitle" idx="1"/>
          </p:nvPr>
        </p:nvSpPr>
        <p:spPr>
          <a:xfrm>
            <a:off x="3420545" y="1635646"/>
            <a:ext cx="4540200" cy="2072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ru-RU" sz="1800" dirty="0"/>
              <a:t>Административная ответственность — вид юридической ответственности, которая определяет обязанности субъекта претерпевать лишения государственно-властного характера за совершение административного правонарушения.</a:t>
            </a:r>
            <a:endParaRPr sz="1800" dirty="0"/>
          </a:p>
        </p:txBody>
      </p:sp>
      <p:grpSp>
        <p:nvGrpSpPr>
          <p:cNvPr id="1676" name="Google Shape;1676;p41"/>
          <p:cNvGrpSpPr/>
          <p:nvPr/>
        </p:nvGrpSpPr>
        <p:grpSpPr>
          <a:xfrm>
            <a:off x="1089908" y="1800213"/>
            <a:ext cx="1874848" cy="1497823"/>
            <a:chOff x="876997" y="889088"/>
            <a:chExt cx="1580150" cy="1262388"/>
          </a:xfrm>
        </p:grpSpPr>
        <p:sp>
          <p:nvSpPr>
            <p:cNvPr id="1677" name="Google Shape;1677;p41"/>
            <p:cNvSpPr/>
            <p:nvPr/>
          </p:nvSpPr>
          <p:spPr>
            <a:xfrm>
              <a:off x="1009374" y="2061125"/>
              <a:ext cx="1340557" cy="90350"/>
            </a:xfrm>
            <a:custGeom>
              <a:avLst/>
              <a:gdLst/>
              <a:ahLst/>
              <a:cxnLst/>
              <a:rect l="l" t="t" r="r" b="b"/>
              <a:pathLst>
                <a:path w="69549" h="3614" extrusionOk="0">
                  <a:moveTo>
                    <a:pt x="34775" y="0"/>
                  </a:moveTo>
                  <a:cubicBezTo>
                    <a:pt x="15568" y="0"/>
                    <a:pt x="0" y="812"/>
                    <a:pt x="0" y="1802"/>
                  </a:cubicBezTo>
                  <a:cubicBezTo>
                    <a:pt x="0" y="2802"/>
                    <a:pt x="15568" y="3613"/>
                    <a:pt x="34775" y="3613"/>
                  </a:cubicBezTo>
                  <a:cubicBezTo>
                    <a:pt x="53982" y="3613"/>
                    <a:pt x="69549" y="2802"/>
                    <a:pt x="69549" y="1802"/>
                  </a:cubicBezTo>
                  <a:cubicBezTo>
                    <a:pt x="69549" y="812"/>
                    <a:pt x="53982" y="0"/>
                    <a:pt x="34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78" name="Google Shape;1678;p41"/>
            <p:cNvGrpSpPr/>
            <p:nvPr/>
          </p:nvGrpSpPr>
          <p:grpSpPr>
            <a:xfrm>
              <a:off x="876997" y="889088"/>
              <a:ext cx="1580150" cy="1204800"/>
              <a:chOff x="3215075" y="2584600"/>
              <a:chExt cx="1580150" cy="1204800"/>
            </a:xfrm>
          </p:grpSpPr>
          <p:sp>
            <p:nvSpPr>
              <p:cNvPr id="1679" name="Google Shape;1679;p41"/>
              <p:cNvSpPr/>
              <p:nvPr/>
            </p:nvSpPr>
            <p:spPr>
              <a:xfrm>
                <a:off x="4018400" y="2757025"/>
                <a:ext cx="708650" cy="124075"/>
              </a:xfrm>
              <a:custGeom>
                <a:avLst/>
                <a:gdLst/>
                <a:ahLst/>
                <a:cxnLst/>
                <a:rect l="l" t="t" r="r" b="b"/>
                <a:pathLst>
                  <a:path w="28346" h="4963" extrusionOk="0">
                    <a:moveTo>
                      <a:pt x="3237" y="0"/>
                    </a:moveTo>
                    <a:cubicBezTo>
                      <a:pt x="2171" y="0"/>
                      <a:pt x="1096" y="30"/>
                      <a:pt x="1" y="80"/>
                    </a:cubicBezTo>
                    <a:lnTo>
                      <a:pt x="1" y="3836"/>
                    </a:lnTo>
                    <a:cubicBezTo>
                      <a:pt x="1" y="3836"/>
                      <a:pt x="1657" y="2907"/>
                      <a:pt x="5325" y="2907"/>
                    </a:cubicBezTo>
                    <a:cubicBezTo>
                      <a:pt x="6780" y="2907"/>
                      <a:pt x="8551" y="3053"/>
                      <a:pt x="10661" y="3461"/>
                    </a:cubicBezTo>
                    <a:cubicBezTo>
                      <a:pt x="14451" y="4198"/>
                      <a:pt x="19448" y="4963"/>
                      <a:pt x="23099" y="4963"/>
                    </a:cubicBezTo>
                    <a:cubicBezTo>
                      <a:pt x="26212" y="4963"/>
                      <a:pt x="28346" y="4406"/>
                      <a:pt x="27915" y="2801"/>
                    </a:cubicBezTo>
                    <a:cubicBezTo>
                      <a:pt x="27866" y="2621"/>
                      <a:pt x="27706" y="2517"/>
                      <a:pt x="27547" y="2517"/>
                    </a:cubicBezTo>
                    <a:cubicBezTo>
                      <a:pt x="27446" y="2517"/>
                      <a:pt x="27345" y="2559"/>
                      <a:pt x="27272" y="2649"/>
                    </a:cubicBezTo>
                    <a:cubicBezTo>
                      <a:pt x="26798" y="3221"/>
                      <a:pt x="25762" y="4063"/>
                      <a:pt x="23771" y="4063"/>
                    </a:cubicBezTo>
                    <a:cubicBezTo>
                      <a:pt x="22690" y="4063"/>
                      <a:pt x="21326" y="3815"/>
                      <a:pt x="19618" y="3140"/>
                    </a:cubicBezTo>
                    <a:cubicBezTo>
                      <a:pt x="13449" y="703"/>
                      <a:pt x="8448" y="0"/>
                      <a:pt x="3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41"/>
              <p:cNvSpPr/>
              <p:nvPr/>
            </p:nvSpPr>
            <p:spPr>
              <a:xfrm>
                <a:off x="3309775" y="2757025"/>
                <a:ext cx="708650" cy="124075"/>
              </a:xfrm>
              <a:custGeom>
                <a:avLst/>
                <a:gdLst/>
                <a:ahLst/>
                <a:cxnLst/>
                <a:rect l="l" t="t" r="r" b="b"/>
                <a:pathLst>
                  <a:path w="28346" h="4963" extrusionOk="0">
                    <a:moveTo>
                      <a:pt x="25109" y="0"/>
                    </a:moveTo>
                    <a:cubicBezTo>
                      <a:pt x="19898" y="0"/>
                      <a:pt x="14897" y="703"/>
                      <a:pt x="8728" y="3140"/>
                    </a:cubicBezTo>
                    <a:cubicBezTo>
                      <a:pt x="7020" y="3815"/>
                      <a:pt x="5657" y="4063"/>
                      <a:pt x="4575" y="4063"/>
                    </a:cubicBezTo>
                    <a:cubicBezTo>
                      <a:pt x="2584" y="4063"/>
                      <a:pt x="1548" y="3221"/>
                      <a:pt x="1074" y="2649"/>
                    </a:cubicBezTo>
                    <a:cubicBezTo>
                      <a:pt x="1001" y="2559"/>
                      <a:pt x="900" y="2517"/>
                      <a:pt x="799" y="2517"/>
                    </a:cubicBezTo>
                    <a:cubicBezTo>
                      <a:pt x="640" y="2517"/>
                      <a:pt x="481" y="2621"/>
                      <a:pt x="432" y="2801"/>
                    </a:cubicBezTo>
                    <a:cubicBezTo>
                      <a:pt x="1" y="4406"/>
                      <a:pt x="2134" y="4963"/>
                      <a:pt x="5248" y="4963"/>
                    </a:cubicBezTo>
                    <a:cubicBezTo>
                      <a:pt x="8898" y="4963"/>
                      <a:pt x="13896" y="4198"/>
                      <a:pt x="17685" y="3461"/>
                    </a:cubicBezTo>
                    <a:cubicBezTo>
                      <a:pt x="19795" y="3053"/>
                      <a:pt x="21566" y="2907"/>
                      <a:pt x="23021" y="2907"/>
                    </a:cubicBezTo>
                    <a:cubicBezTo>
                      <a:pt x="26690" y="2907"/>
                      <a:pt x="28346" y="3836"/>
                      <a:pt x="28346" y="3836"/>
                    </a:cubicBezTo>
                    <a:lnTo>
                      <a:pt x="28346" y="80"/>
                    </a:lnTo>
                    <a:cubicBezTo>
                      <a:pt x="27250" y="30"/>
                      <a:pt x="26175" y="0"/>
                      <a:pt x="251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41"/>
              <p:cNvSpPr/>
              <p:nvPr/>
            </p:nvSpPr>
            <p:spPr>
              <a:xfrm>
                <a:off x="3946150" y="2723775"/>
                <a:ext cx="139850" cy="983775"/>
              </a:xfrm>
              <a:custGeom>
                <a:avLst/>
                <a:gdLst/>
                <a:ahLst/>
                <a:cxnLst/>
                <a:rect l="l" t="t" r="r" b="b"/>
                <a:pathLst>
                  <a:path w="5594" h="39351" extrusionOk="0">
                    <a:moveTo>
                      <a:pt x="2944" y="0"/>
                    </a:moveTo>
                    <a:cubicBezTo>
                      <a:pt x="2275" y="0"/>
                      <a:pt x="1722" y="527"/>
                      <a:pt x="1695" y="1196"/>
                    </a:cubicBezTo>
                    <a:lnTo>
                      <a:pt x="1669" y="1660"/>
                    </a:lnTo>
                    <a:lnTo>
                      <a:pt x="1642" y="2266"/>
                    </a:lnTo>
                    <a:lnTo>
                      <a:pt x="1517" y="4978"/>
                    </a:lnTo>
                    <a:lnTo>
                      <a:pt x="518" y="26906"/>
                    </a:lnTo>
                    <a:lnTo>
                      <a:pt x="500" y="27183"/>
                    </a:lnTo>
                    <a:lnTo>
                      <a:pt x="482" y="27611"/>
                    </a:lnTo>
                    <a:lnTo>
                      <a:pt x="446" y="28423"/>
                    </a:lnTo>
                    <a:lnTo>
                      <a:pt x="429" y="28851"/>
                    </a:lnTo>
                    <a:lnTo>
                      <a:pt x="411" y="29127"/>
                    </a:lnTo>
                    <a:lnTo>
                      <a:pt x="72" y="36487"/>
                    </a:lnTo>
                    <a:cubicBezTo>
                      <a:pt x="0" y="38048"/>
                      <a:pt x="1240" y="39351"/>
                      <a:pt x="2802" y="39351"/>
                    </a:cubicBezTo>
                    <a:cubicBezTo>
                      <a:pt x="4354" y="39351"/>
                      <a:pt x="5594" y="38057"/>
                      <a:pt x="5531" y="36514"/>
                    </a:cubicBezTo>
                    <a:lnTo>
                      <a:pt x="5255" y="29127"/>
                    </a:lnTo>
                    <a:lnTo>
                      <a:pt x="5237" y="28851"/>
                    </a:lnTo>
                    <a:lnTo>
                      <a:pt x="5228" y="28423"/>
                    </a:lnTo>
                    <a:lnTo>
                      <a:pt x="5192" y="27611"/>
                    </a:lnTo>
                    <a:lnTo>
                      <a:pt x="5175" y="27183"/>
                    </a:lnTo>
                    <a:lnTo>
                      <a:pt x="5166" y="26906"/>
                    </a:lnTo>
                    <a:lnTo>
                      <a:pt x="4345" y="4960"/>
                    </a:lnTo>
                    <a:lnTo>
                      <a:pt x="4238" y="2195"/>
                    </a:lnTo>
                    <a:lnTo>
                      <a:pt x="4220" y="1660"/>
                    </a:lnTo>
                    <a:lnTo>
                      <a:pt x="4202" y="1214"/>
                    </a:lnTo>
                    <a:cubicBezTo>
                      <a:pt x="4184" y="875"/>
                      <a:pt x="4042" y="571"/>
                      <a:pt x="3819" y="357"/>
                    </a:cubicBezTo>
                    <a:cubicBezTo>
                      <a:pt x="3587" y="134"/>
                      <a:pt x="3283" y="0"/>
                      <a:pt x="29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41"/>
              <p:cNvSpPr/>
              <p:nvPr/>
            </p:nvSpPr>
            <p:spPr>
              <a:xfrm>
                <a:off x="3965550" y="2584600"/>
                <a:ext cx="108200" cy="97725"/>
              </a:xfrm>
              <a:custGeom>
                <a:avLst/>
                <a:gdLst/>
                <a:ahLst/>
                <a:cxnLst/>
                <a:rect l="l" t="t" r="r" b="b"/>
                <a:pathLst>
                  <a:path w="4328" h="3909" extrusionOk="0">
                    <a:moveTo>
                      <a:pt x="2168" y="1"/>
                    </a:moveTo>
                    <a:cubicBezTo>
                      <a:pt x="2168" y="1"/>
                      <a:pt x="0" y="3908"/>
                      <a:pt x="2168" y="3908"/>
                    </a:cubicBezTo>
                    <a:cubicBezTo>
                      <a:pt x="4327" y="3908"/>
                      <a:pt x="2168" y="1"/>
                      <a:pt x="21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41"/>
              <p:cNvSpPr/>
              <p:nvPr/>
            </p:nvSpPr>
            <p:spPr>
              <a:xfrm>
                <a:off x="3984275" y="2608475"/>
                <a:ext cx="70500" cy="638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2552" extrusionOk="0">
                    <a:moveTo>
                      <a:pt x="1410" y="0"/>
                    </a:moveTo>
                    <a:cubicBezTo>
                      <a:pt x="1410" y="0"/>
                      <a:pt x="1" y="2552"/>
                      <a:pt x="1410" y="2552"/>
                    </a:cubicBezTo>
                    <a:cubicBezTo>
                      <a:pt x="2820" y="2552"/>
                      <a:pt x="1410" y="0"/>
                      <a:pt x="14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41"/>
              <p:cNvSpPr/>
              <p:nvPr/>
            </p:nvSpPr>
            <p:spPr>
              <a:xfrm>
                <a:off x="3963550" y="2668900"/>
                <a:ext cx="109750" cy="109750"/>
              </a:xfrm>
              <a:custGeom>
                <a:avLst/>
                <a:gdLst/>
                <a:ahLst/>
                <a:cxnLst/>
                <a:rect l="l" t="t" r="r" b="b"/>
                <a:pathLst>
                  <a:path w="4390" h="4390" extrusionOk="0">
                    <a:moveTo>
                      <a:pt x="2195" y="1"/>
                    </a:moveTo>
                    <a:cubicBezTo>
                      <a:pt x="981" y="1"/>
                      <a:pt x="0" y="982"/>
                      <a:pt x="0" y="2195"/>
                    </a:cubicBezTo>
                    <a:cubicBezTo>
                      <a:pt x="0" y="3409"/>
                      <a:pt x="981" y="4390"/>
                      <a:pt x="2195" y="4390"/>
                    </a:cubicBezTo>
                    <a:cubicBezTo>
                      <a:pt x="3408" y="4390"/>
                      <a:pt x="4389" y="3409"/>
                      <a:pt x="4389" y="2195"/>
                    </a:cubicBezTo>
                    <a:cubicBezTo>
                      <a:pt x="4389" y="982"/>
                      <a:pt x="3408" y="1"/>
                      <a:pt x="2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41"/>
              <p:cNvSpPr/>
              <p:nvPr/>
            </p:nvSpPr>
            <p:spPr>
              <a:xfrm>
                <a:off x="3986725" y="2692100"/>
                <a:ext cx="63375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2535" extrusionOk="0">
                    <a:moveTo>
                      <a:pt x="1268" y="1"/>
                    </a:moveTo>
                    <a:cubicBezTo>
                      <a:pt x="572" y="1"/>
                      <a:pt x="1" y="572"/>
                      <a:pt x="1" y="1267"/>
                    </a:cubicBezTo>
                    <a:cubicBezTo>
                      <a:pt x="1" y="1963"/>
                      <a:pt x="572" y="2534"/>
                      <a:pt x="1268" y="2534"/>
                    </a:cubicBezTo>
                    <a:cubicBezTo>
                      <a:pt x="1964" y="2534"/>
                      <a:pt x="2535" y="1963"/>
                      <a:pt x="2535" y="1267"/>
                    </a:cubicBezTo>
                    <a:cubicBezTo>
                      <a:pt x="2535" y="572"/>
                      <a:pt x="1964" y="1"/>
                      <a:pt x="12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41"/>
              <p:cNvSpPr/>
              <p:nvPr/>
            </p:nvSpPr>
            <p:spPr>
              <a:xfrm>
                <a:off x="4569275" y="2878100"/>
                <a:ext cx="54900" cy="5490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2196" extrusionOk="0">
                    <a:moveTo>
                      <a:pt x="1098" y="242"/>
                    </a:moveTo>
                    <a:cubicBezTo>
                      <a:pt x="1571" y="242"/>
                      <a:pt x="1954" y="625"/>
                      <a:pt x="1954" y="1098"/>
                    </a:cubicBezTo>
                    <a:cubicBezTo>
                      <a:pt x="1954" y="1571"/>
                      <a:pt x="1571" y="1954"/>
                      <a:pt x="1098" y="1954"/>
                    </a:cubicBezTo>
                    <a:cubicBezTo>
                      <a:pt x="625" y="1954"/>
                      <a:pt x="242" y="1571"/>
                      <a:pt x="242" y="1098"/>
                    </a:cubicBezTo>
                    <a:cubicBezTo>
                      <a:pt x="242" y="625"/>
                      <a:pt x="625" y="242"/>
                      <a:pt x="1098" y="242"/>
                    </a:cubicBezTo>
                    <a:close/>
                    <a:moveTo>
                      <a:pt x="1098" y="1"/>
                    </a:moveTo>
                    <a:cubicBezTo>
                      <a:pt x="500" y="1"/>
                      <a:pt x="1" y="491"/>
                      <a:pt x="1" y="1098"/>
                    </a:cubicBezTo>
                    <a:cubicBezTo>
                      <a:pt x="1" y="1696"/>
                      <a:pt x="500" y="2195"/>
                      <a:pt x="1098" y="2195"/>
                    </a:cubicBezTo>
                    <a:cubicBezTo>
                      <a:pt x="1705" y="2195"/>
                      <a:pt x="2195" y="1696"/>
                      <a:pt x="2195" y="1098"/>
                    </a:cubicBezTo>
                    <a:cubicBezTo>
                      <a:pt x="2195" y="491"/>
                      <a:pt x="1705" y="1"/>
                      <a:pt x="10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41"/>
              <p:cNvSpPr/>
              <p:nvPr/>
            </p:nvSpPr>
            <p:spPr>
              <a:xfrm>
                <a:off x="4435250" y="2923475"/>
                <a:ext cx="152575" cy="468050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18722" extrusionOk="0">
                    <a:moveTo>
                      <a:pt x="5971" y="1"/>
                    </a:moveTo>
                    <a:cubicBezTo>
                      <a:pt x="5918" y="1"/>
                      <a:pt x="5867" y="34"/>
                      <a:pt x="5852" y="86"/>
                    </a:cubicBezTo>
                    <a:lnTo>
                      <a:pt x="27" y="18570"/>
                    </a:lnTo>
                    <a:cubicBezTo>
                      <a:pt x="0" y="18633"/>
                      <a:pt x="36" y="18704"/>
                      <a:pt x="98" y="18722"/>
                    </a:cubicBezTo>
                    <a:lnTo>
                      <a:pt x="134" y="18722"/>
                    </a:lnTo>
                    <a:cubicBezTo>
                      <a:pt x="188" y="18722"/>
                      <a:pt x="241" y="18695"/>
                      <a:pt x="250" y="18642"/>
                    </a:cubicBezTo>
                    <a:lnTo>
                      <a:pt x="6084" y="157"/>
                    </a:lnTo>
                    <a:cubicBezTo>
                      <a:pt x="6102" y="95"/>
                      <a:pt x="6066" y="23"/>
                      <a:pt x="6004" y="6"/>
                    </a:cubicBezTo>
                    <a:cubicBezTo>
                      <a:pt x="5993" y="2"/>
                      <a:pt x="5982" y="1"/>
                      <a:pt x="59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41"/>
              <p:cNvSpPr/>
              <p:nvPr/>
            </p:nvSpPr>
            <p:spPr>
              <a:xfrm>
                <a:off x="4604300" y="2925050"/>
                <a:ext cx="152575" cy="468050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18722" extrusionOk="0">
                    <a:moveTo>
                      <a:pt x="135" y="0"/>
                    </a:moveTo>
                    <a:cubicBezTo>
                      <a:pt x="123" y="0"/>
                      <a:pt x="111" y="2"/>
                      <a:pt x="98" y="5"/>
                    </a:cubicBezTo>
                    <a:cubicBezTo>
                      <a:pt x="36" y="23"/>
                      <a:pt x="0" y="94"/>
                      <a:pt x="27" y="157"/>
                    </a:cubicBezTo>
                    <a:lnTo>
                      <a:pt x="5853" y="18641"/>
                    </a:lnTo>
                    <a:cubicBezTo>
                      <a:pt x="5870" y="18695"/>
                      <a:pt x="5915" y="18721"/>
                      <a:pt x="5968" y="18721"/>
                    </a:cubicBezTo>
                    <a:lnTo>
                      <a:pt x="6004" y="18721"/>
                    </a:lnTo>
                    <a:cubicBezTo>
                      <a:pt x="6067" y="18703"/>
                      <a:pt x="6102" y="18632"/>
                      <a:pt x="6084" y="18570"/>
                    </a:cubicBezTo>
                    <a:lnTo>
                      <a:pt x="250" y="85"/>
                    </a:lnTo>
                    <a:cubicBezTo>
                      <a:pt x="235" y="34"/>
                      <a:pt x="190" y="0"/>
                      <a:pt x="1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1"/>
              <p:cNvSpPr/>
              <p:nvPr/>
            </p:nvSpPr>
            <p:spPr>
              <a:xfrm>
                <a:off x="4593825" y="2926950"/>
                <a:ext cx="6025" cy="46457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8583" extrusionOk="0">
                    <a:moveTo>
                      <a:pt x="116" y="0"/>
                    </a:moveTo>
                    <a:cubicBezTo>
                      <a:pt x="54" y="0"/>
                      <a:pt x="0" y="54"/>
                      <a:pt x="0" y="116"/>
                    </a:cubicBezTo>
                    <a:lnTo>
                      <a:pt x="0" y="18467"/>
                    </a:lnTo>
                    <a:cubicBezTo>
                      <a:pt x="0" y="18529"/>
                      <a:pt x="54" y="18583"/>
                      <a:pt x="116" y="18583"/>
                    </a:cubicBezTo>
                    <a:cubicBezTo>
                      <a:pt x="187" y="18583"/>
                      <a:pt x="241" y="18529"/>
                      <a:pt x="241" y="18467"/>
                    </a:cubicBezTo>
                    <a:lnTo>
                      <a:pt x="241" y="116"/>
                    </a:lnTo>
                    <a:cubicBezTo>
                      <a:pt x="241" y="54"/>
                      <a:pt x="187" y="0"/>
                      <a:pt x="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41"/>
              <p:cNvSpPr/>
              <p:nvPr/>
            </p:nvSpPr>
            <p:spPr>
              <a:xfrm>
                <a:off x="4399100" y="3371425"/>
                <a:ext cx="396125" cy="163300"/>
              </a:xfrm>
              <a:custGeom>
                <a:avLst/>
                <a:gdLst/>
                <a:ahLst/>
                <a:cxnLst/>
                <a:rect l="l" t="t" r="r" b="b"/>
                <a:pathLst>
                  <a:path w="15845" h="6532" extrusionOk="0">
                    <a:moveTo>
                      <a:pt x="1" y="1"/>
                    </a:moveTo>
                    <a:cubicBezTo>
                      <a:pt x="724" y="3721"/>
                      <a:pt x="3989" y="6531"/>
                      <a:pt x="7923" y="6531"/>
                    </a:cubicBezTo>
                    <a:cubicBezTo>
                      <a:pt x="11848" y="6531"/>
                      <a:pt x="15122" y="3721"/>
                      <a:pt x="158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41"/>
              <p:cNvSpPr/>
              <p:nvPr/>
            </p:nvSpPr>
            <p:spPr>
              <a:xfrm>
                <a:off x="4399100" y="3371425"/>
                <a:ext cx="396125" cy="163300"/>
              </a:xfrm>
              <a:custGeom>
                <a:avLst/>
                <a:gdLst/>
                <a:ahLst/>
                <a:cxnLst/>
                <a:rect l="l" t="t" r="r" b="b"/>
                <a:pathLst>
                  <a:path w="15845" h="6532" extrusionOk="0">
                    <a:moveTo>
                      <a:pt x="13722" y="1"/>
                    </a:moveTo>
                    <a:cubicBezTo>
                      <a:pt x="11619" y="2133"/>
                      <a:pt x="9394" y="2844"/>
                      <a:pt x="7361" y="2844"/>
                    </a:cubicBezTo>
                    <a:cubicBezTo>
                      <a:pt x="3296" y="2844"/>
                      <a:pt x="1" y="1"/>
                      <a:pt x="1" y="1"/>
                    </a:cubicBezTo>
                    <a:lnTo>
                      <a:pt x="1" y="1"/>
                    </a:lnTo>
                    <a:cubicBezTo>
                      <a:pt x="724" y="3721"/>
                      <a:pt x="3989" y="6531"/>
                      <a:pt x="7923" y="6531"/>
                    </a:cubicBezTo>
                    <a:cubicBezTo>
                      <a:pt x="11848" y="6531"/>
                      <a:pt x="15122" y="3721"/>
                      <a:pt x="158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1"/>
              <p:cNvSpPr/>
              <p:nvPr/>
            </p:nvSpPr>
            <p:spPr>
              <a:xfrm>
                <a:off x="3385450" y="2878100"/>
                <a:ext cx="54900" cy="5490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2196" extrusionOk="0">
                    <a:moveTo>
                      <a:pt x="1098" y="242"/>
                    </a:moveTo>
                    <a:cubicBezTo>
                      <a:pt x="1571" y="242"/>
                      <a:pt x="1955" y="625"/>
                      <a:pt x="1955" y="1098"/>
                    </a:cubicBezTo>
                    <a:cubicBezTo>
                      <a:pt x="1955" y="1571"/>
                      <a:pt x="1571" y="1954"/>
                      <a:pt x="1098" y="1954"/>
                    </a:cubicBezTo>
                    <a:cubicBezTo>
                      <a:pt x="625" y="1954"/>
                      <a:pt x="242" y="1571"/>
                      <a:pt x="242" y="1098"/>
                    </a:cubicBezTo>
                    <a:cubicBezTo>
                      <a:pt x="242" y="625"/>
                      <a:pt x="625" y="242"/>
                      <a:pt x="1098" y="242"/>
                    </a:cubicBezTo>
                    <a:close/>
                    <a:moveTo>
                      <a:pt x="1098" y="1"/>
                    </a:moveTo>
                    <a:cubicBezTo>
                      <a:pt x="491" y="1"/>
                      <a:pt x="1" y="491"/>
                      <a:pt x="1" y="1098"/>
                    </a:cubicBezTo>
                    <a:cubicBezTo>
                      <a:pt x="1" y="1696"/>
                      <a:pt x="491" y="2195"/>
                      <a:pt x="1098" y="2195"/>
                    </a:cubicBezTo>
                    <a:cubicBezTo>
                      <a:pt x="1705" y="2195"/>
                      <a:pt x="2195" y="1696"/>
                      <a:pt x="2195" y="1098"/>
                    </a:cubicBezTo>
                    <a:cubicBezTo>
                      <a:pt x="2195" y="491"/>
                      <a:pt x="1705" y="1"/>
                      <a:pt x="10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41"/>
              <p:cNvSpPr/>
              <p:nvPr/>
            </p:nvSpPr>
            <p:spPr>
              <a:xfrm>
                <a:off x="3251425" y="2923475"/>
                <a:ext cx="152575" cy="468050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18722" extrusionOk="0">
                    <a:moveTo>
                      <a:pt x="5963" y="1"/>
                    </a:moveTo>
                    <a:cubicBezTo>
                      <a:pt x="5912" y="1"/>
                      <a:pt x="5867" y="34"/>
                      <a:pt x="5852" y="86"/>
                    </a:cubicBezTo>
                    <a:lnTo>
                      <a:pt x="18" y="18570"/>
                    </a:lnTo>
                    <a:cubicBezTo>
                      <a:pt x="0" y="18633"/>
                      <a:pt x="36" y="18704"/>
                      <a:pt x="98" y="18722"/>
                    </a:cubicBezTo>
                    <a:lnTo>
                      <a:pt x="134" y="18722"/>
                    </a:lnTo>
                    <a:cubicBezTo>
                      <a:pt x="188" y="18722"/>
                      <a:pt x="232" y="18695"/>
                      <a:pt x="250" y="18642"/>
                    </a:cubicBezTo>
                    <a:lnTo>
                      <a:pt x="6075" y="157"/>
                    </a:lnTo>
                    <a:cubicBezTo>
                      <a:pt x="6102" y="95"/>
                      <a:pt x="6067" y="23"/>
                      <a:pt x="5995" y="6"/>
                    </a:cubicBezTo>
                    <a:cubicBezTo>
                      <a:pt x="5984" y="2"/>
                      <a:pt x="5973" y="1"/>
                      <a:pt x="59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41"/>
              <p:cNvSpPr/>
              <p:nvPr/>
            </p:nvSpPr>
            <p:spPr>
              <a:xfrm>
                <a:off x="3420475" y="2925050"/>
                <a:ext cx="152575" cy="468050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18722" extrusionOk="0">
                    <a:moveTo>
                      <a:pt x="132" y="0"/>
                    </a:moveTo>
                    <a:cubicBezTo>
                      <a:pt x="121" y="0"/>
                      <a:pt x="109" y="2"/>
                      <a:pt x="99" y="5"/>
                    </a:cubicBezTo>
                    <a:cubicBezTo>
                      <a:pt x="36" y="23"/>
                      <a:pt x="0" y="94"/>
                      <a:pt x="18" y="157"/>
                    </a:cubicBezTo>
                    <a:lnTo>
                      <a:pt x="5844" y="18641"/>
                    </a:lnTo>
                    <a:cubicBezTo>
                      <a:pt x="5862" y="18695"/>
                      <a:pt x="5915" y="18721"/>
                      <a:pt x="5960" y="18721"/>
                    </a:cubicBezTo>
                    <a:lnTo>
                      <a:pt x="5995" y="18721"/>
                    </a:lnTo>
                    <a:cubicBezTo>
                      <a:pt x="6067" y="18703"/>
                      <a:pt x="6102" y="18632"/>
                      <a:pt x="6076" y="18570"/>
                    </a:cubicBezTo>
                    <a:lnTo>
                      <a:pt x="250" y="85"/>
                    </a:lnTo>
                    <a:cubicBezTo>
                      <a:pt x="235" y="34"/>
                      <a:pt x="184" y="0"/>
                      <a:pt x="1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1"/>
              <p:cNvSpPr/>
              <p:nvPr/>
            </p:nvSpPr>
            <p:spPr>
              <a:xfrm>
                <a:off x="3410000" y="2926950"/>
                <a:ext cx="6025" cy="46457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8583" extrusionOk="0">
                    <a:moveTo>
                      <a:pt x="116" y="0"/>
                    </a:moveTo>
                    <a:cubicBezTo>
                      <a:pt x="54" y="0"/>
                      <a:pt x="0" y="54"/>
                      <a:pt x="0" y="116"/>
                    </a:cubicBezTo>
                    <a:lnTo>
                      <a:pt x="0" y="18467"/>
                    </a:lnTo>
                    <a:cubicBezTo>
                      <a:pt x="0" y="18529"/>
                      <a:pt x="54" y="18583"/>
                      <a:pt x="116" y="18583"/>
                    </a:cubicBezTo>
                    <a:cubicBezTo>
                      <a:pt x="187" y="18583"/>
                      <a:pt x="241" y="18529"/>
                      <a:pt x="241" y="18467"/>
                    </a:cubicBezTo>
                    <a:lnTo>
                      <a:pt x="241" y="116"/>
                    </a:lnTo>
                    <a:cubicBezTo>
                      <a:pt x="241" y="54"/>
                      <a:pt x="187" y="0"/>
                      <a:pt x="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41"/>
              <p:cNvSpPr/>
              <p:nvPr/>
            </p:nvSpPr>
            <p:spPr>
              <a:xfrm>
                <a:off x="3215075" y="3371425"/>
                <a:ext cx="396325" cy="163300"/>
              </a:xfrm>
              <a:custGeom>
                <a:avLst/>
                <a:gdLst/>
                <a:ahLst/>
                <a:cxnLst/>
                <a:rect l="l" t="t" r="r" b="b"/>
                <a:pathLst>
                  <a:path w="15853" h="6532" extrusionOk="0">
                    <a:moveTo>
                      <a:pt x="0" y="1"/>
                    </a:moveTo>
                    <a:cubicBezTo>
                      <a:pt x="723" y="3721"/>
                      <a:pt x="3997" y="6531"/>
                      <a:pt x="7931" y="6531"/>
                    </a:cubicBezTo>
                    <a:cubicBezTo>
                      <a:pt x="11856" y="6531"/>
                      <a:pt x="15130" y="3721"/>
                      <a:pt x="158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41"/>
              <p:cNvSpPr/>
              <p:nvPr/>
            </p:nvSpPr>
            <p:spPr>
              <a:xfrm>
                <a:off x="3215075" y="3371425"/>
                <a:ext cx="396325" cy="163300"/>
              </a:xfrm>
              <a:custGeom>
                <a:avLst/>
                <a:gdLst/>
                <a:ahLst/>
                <a:cxnLst/>
                <a:rect l="l" t="t" r="r" b="b"/>
                <a:pathLst>
                  <a:path w="15853" h="6532" extrusionOk="0">
                    <a:moveTo>
                      <a:pt x="13730" y="1"/>
                    </a:moveTo>
                    <a:cubicBezTo>
                      <a:pt x="11627" y="2133"/>
                      <a:pt x="9401" y="2844"/>
                      <a:pt x="7367" y="2844"/>
                    </a:cubicBezTo>
                    <a:cubicBezTo>
                      <a:pt x="3299" y="2844"/>
                      <a:pt x="0" y="1"/>
                      <a:pt x="0" y="1"/>
                    </a:cubicBezTo>
                    <a:lnTo>
                      <a:pt x="0" y="1"/>
                    </a:lnTo>
                    <a:cubicBezTo>
                      <a:pt x="723" y="3721"/>
                      <a:pt x="3997" y="6531"/>
                      <a:pt x="7931" y="6531"/>
                    </a:cubicBezTo>
                    <a:cubicBezTo>
                      <a:pt x="11856" y="6531"/>
                      <a:pt x="15130" y="3721"/>
                      <a:pt x="158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41"/>
              <p:cNvSpPr/>
              <p:nvPr/>
            </p:nvSpPr>
            <p:spPr>
              <a:xfrm>
                <a:off x="3957300" y="3414025"/>
                <a:ext cx="119575" cy="20325"/>
              </a:xfrm>
              <a:custGeom>
                <a:avLst/>
                <a:gdLst/>
                <a:ahLst/>
                <a:cxnLst/>
                <a:rect l="l" t="t" r="r" b="b"/>
                <a:pathLst>
                  <a:path w="4783" h="813" extrusionOk="0">
                    <a:moveTo>
                      <a:pt x="36" y="1"/>
                    </a:moveTo>
                    <a:lnTo>
                      <a:pt x="0" y="813"/>
                    </a:lnTo>
                    <a:lnTo>
                      <a:pt x="4782" y="813"/>
                    </a:lnTo>
                    <a:lnTo>
                      <a:pt x="47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41"/>
              <p:cNvSpPr/>
              <p:nvPr/>
            </p:nvSpPr>
            <p:spPr>
              <a:xfrm>
                <a:off x="3958625" y="3396425"/>
                <a:ext cx="116900" cy="6925"/>
              </a:xfrm>
              <a:custGeom>
                <a:avLst/>
                <a:gdLst/>
                <a:ahLst/>
                <a:cxnLst/>
                <a:rect l="l" t="t" r="r" b="b"/>
                <a:pathLst>
                  <a:path w="4676" h="277" extrusionOk="0">
                    <a:moveTo>
                      <a:pt x="19" y="0"/>
                    </a:moveTo>
                    <a:lnTo>
                      <a:pt x="1" y="277"/>
                    </a:lnTo>
                    <a:lnTo>
                      <a:pt x="4676" y="277"/>
                    </a:lnTo>
                    <a:lnTo>
                      <a:pt x="46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41"/>
              <p:cNvSpPr/>
              <p:nvPr/>
            </p:nvSpPr>
            <p:spPr>
              <a:xfrm>
                <a:off x="3956400" y="3445025"/>
                <a:ext cx="12112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" extrusionOk="0">
                    <a:moveTo>
                      <a:pt x="19" y="1"/>
                    </a:moveTo>
                    <a:lnTo>
                      <a:pt x="1" y="277"/>
                    </a:lnTo>
                    <a:lnTo>
                      <a:pt x="4845" y="277"/>
                    </a:lnTo>
                    <a:lnTo>
                      <a:pt x="482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41"/>
              <p:cNvSpPr/>
              <p:nvPr/>
            </p:nvSpPr>
            <p:spPr>
              <a:xfrm>
                <a:off x="3600450" y="3635500"/>
                <a:ext cx="838375" cy="105725"/>
              </a:xfrm>
              <a:custGeom>
                <a:avLst/>
                <a:gdLst/>
                <a:ahLst/>
                <a:cxnLst/>
                <a:rect l="l" t="t" r="r" b="b"/>
                <a:pathLst>
                  <a:path w="33535" h="4229" extrusionOk="0">
                    <a:moveTo>
                      <a:pt x="4220" y="0"/>
                    </a:moveTo>
                    <a:cubicBezTo>
                      <a:pt x="3061" y="0"/>
                      <a:pt x="1999" y="473"/>
                      <a:pt x="1241" y="1240"/>
                    </a:cubicBezTo>
                    <a:cubicBezTo>
                      <a:pt x="625" y="1856"/>
                      <a:pt x="197" y="2659"/>
                      <a:pt x="54" y="3560"/>
                    </a:cubicBezTo>
                    <a:cubicBezTo>
                      <a:pt x="19" y="3774"/>
                      <a:pt x="1" y="3997"/>
                      <a:pt x="1" y="4229"/>
                    </a:cubicBezTo>
                    <a:lnTo>
                      <a:pt x="33535" y="4229"/>
                    </a:lnTo>
                    <a:cubicBezTo>
                      <a:pt x="33535" y="3997"/>
                      <a:pt x="33508" y="3774"/>
                      <a:pt x="33481" y="3560"/>
                    </a:cubicBezTo>
                    <a:cubicBezTo>
                      <a:pt x="33160" y="1544"/>
                      <a:pt x="31412" y="0"/>
                      <a:pt x="293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41"/>
              <p:cNvSpPr/>
              <p:nvPr/>
            </p:nvSpPr>
            <p:spPr>
              <a:xfrm>
                <a:off x="3557625" y="3741200"/>
                <a:ext cx="922475" cy="48200"/>
              </a:xfrm>
              <a:custGeom>
                <a:avLst/>
                <a:gdLst/>
                <a:ahLst/>
                <a:cxnLst/>
                <a:rect l="l" t="t" r="r" b="b"/>
                <a:pathLst>
                  <a:path w="36899" h="1928" extrusionOk="0">
                    <a:moveTo>
                      <a:pt x="964" y="1"/>
                    </a:moveTo>
                    <a:cubicBezTo>
                      <a:pt x="429" y="1"/>
                      <a:pt x="1" y="429"/>
                      <a:pt x="1" y="964"/>
                    </a:cubicBezTo>
                    <a:cubicBezTo>
                      <a:pt x="1" y="1491"/>
                      <a:pt x="429" y="1928"/>
                      <a:pt x="964" y="1928"/>
                    </a:cubicBezTo>
                    <a:lnTo>
                      <a:pt x="35935" y="1928"/>
                    </a:lnTo>
                    <a:cubicBezTo>
                      <a:pt x="36470" y="1928"/>
                      <a:pt x="36898" y="1491"/>
                      <a:pt x="36898" y="964"/>
                    </a:cubicBezTo>
                    <a:cubicBezTo>
                      <a:pt x="36898" y="429"/>
                      <a:pt x="36470" y="1"/>
                      <a:pt x="359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41"/>
              <p:cNvSpPr/>
              <p:nvPr/>
            </p:nvSpPr>
            <p:spPr>
              <a:xfrm>
                <a:off x="3600450" y="3724475"/>
                <a:ext cx="83815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33526" h="670" extrusionOk="0">
                    <a:moveTo>
                      <a:pt x="54" y="1"/>
                    </a:moveTo>
                    <a:lnTo>
                      <a:pt x="1" y="670"/>
                    </a:lnTo>
                    <a:lnTo>
                      <a:pt x="33526" y="670"/>
                    </a:lnTo>
                    <a:cubicBezTo>
                      <a:pt x="33526" y="438"/>
                      <a:pt x="33508" y="215"/>
                      <a:pt x="33481" y="1"/>
                    </a:cubicBezTo>
                    <a:close/>
                  </a:path>
                </a:pathLst>
              </a:custGeom>
              <a:solidFill>
                <a:schemeClr val="dk2">
                  <a:alpha val="28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04" name="Google Shape;1704;p41"/>
          <p:cNvGrpSpPr/>
          <p:nvPr/>
        </p:nvGrpSpPr>
        <p:grpSpPr>
          <a:xfrm>
            <a:off x="6633402" y="4406475"/>
            <a:ext cx="1327343" cy="485942"/>
            <a:chOff x="3273725" y="3789375"/>
            <a:chExt cx="1738725" cy="636550"/>
          </a:xfrm>
        </p:grpSpPr>
        <p:sp>
          <p:nvSpPr>
            <p:cNvPr id="1705" name="Google Shape;1705;p41"/>
            <p:cNvSpPr/>
            <p:nvPr/>
          </p:nvSpPr>
          <p:spPr>
            <a:xfrm>
              <a:off x="3273725" y="4335575"/>
              <a:ext cx="1738725" cy="90350"/>
            </a:xfrm>
            <a:custGeom>
              <a:avLst/>
              <a:gdLst/>
              <a:ahLst/>
              <a:cxnLst/>
              <a:rect l="l" t="t" r="r" b="b"/>
              <a:pathLst>
                <a:path w="69549" h="3614" extrusionOk="0">
                  <a:moveTo>
                    <a:pt x="34775" y="0"/>
                  </a:moveTo>
                  <a:cubicBezTo>
                    <a:pt x="15568" y="0"/>
                    <a:pt x="0" y="812"/>
                    <a:pt x="0" y="1802"/>
                  </a:cubicBezTo>
                  <a:cubicBezTo>
                    <a:pt x="0" y="2802"/>
                    <a:pt x="15568" y="3613"/>
                    <a:pt x="34775" y="3613"/>
                  </a:cubicBezTo>
                  <a:cubicBezTo>
                    <a:pt x="53982" y="3613"/>
                    <a:pt x="69549" y="2802"/>
                    <a:pt x="69549" y="1802"/>
                  </a:cubicBezTo>
                  <a:cubicBezTo>
                    <a:pt x="69549" y="812"/>
                    <a:pt x="53982" y="0"/>
                    <a:pt x="34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1"/>
            <p:cNvSpPr/>
            <p:nvPr/>
          </p:nvSpPr>
          <p:spPr>
            <a:xfrm>
              <a:off x="3427375" y="4089575"/>
              <a:ext cx="811850" cy="300450"/>
            </a:xfrm>
            <a:custGeom>
              <a:avLst/>
              <a:gdLst/>
              <a:ahLst/>
              <a:cxnLst/>
              <a:rect l="l" t="t" r="r" b="b"/>
              <a:pathLst>
                <a:path w="32474" h="12018" extrusionOk="0">
                  <a:moveTo>
                    <a:pt x="1402" y="1"/>
                  </a:moveTo>
                  <a:cubicBezTo>
                    <a:pt x="1" y="4006"/>
                    <a:pt x="1" y="8012"/>
                    <a:pt x="1402" y="12017"/>
                  </a:cubicBezTo>
                  <a:lnTo>
                    <a:pt x="32474" y="12017"/>
                  </a:lnTo>
                  <a:lnTo>
                    <a:pt x="324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1"/>
            <p:cNvSpPr/>
            <p:nvPr/>
          </p:nvSpPr>
          <p:spPr>
            <a:xfrm>
              <a:off x="3427375" y="4089575"/>
              <a:ext cx="79875" cy="300450"/>
            </a:xfrm>
            <a:custGeom>
              <a:avLst/>
              <a:gdLst/>
              <a:ahLst/>
              <a:cxnLst/>
              <a:rect l="l" t="t" r="r" b="b"/>
              <a:pathLst>
                <a:path w="3195" h="12018" extrusionOk="0">
                  <a:moveTo>
                    <a:pt x="1402" y="1"/>
                  </a:moveTo>
                  <a:cubicBezTo>
                    <a:pt x="1" y="4006"/>
                    <a:pt x="1" y="8012"/>
                    <a:pt x="1402" y="12017"/>
                  </a:cubicBezTo>
                  <a:lnTo>
                    <a:pt x="3088" y="12017"/>
                  </a:lnTo>
                  <a:cubicBezTo>
                    <a:pt x="1848" y="8012"/>
                    <a:pt x="1883" y="4006"/>
                    <a:pt x="3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1"/>
            <p:cNvSpPr/>
            <p:nvPr/>
          </p:nvSpPr>
          <p:spPr>
            <a:xfrm>
              <a:off x="3492725" y="4089575"/>
              <a:ext cx="46200" cy="300450"/>
            </a:xfrm>
            <a:custGeom>
              <a:avLst/>
              <a:gdLst/>
              <a:ahLst/>
              <a:cxnLst/>
              <a:rect l="l" t="t" r="r" b="b"/>
              <a:pathLst>
                <a:path w="1848" h="12018" extrusionOk="0">
                  <a:moveTo>
                    <a:pt x="1393" y="1"/>
                  </a:moveTo>
                  <a:cubicBezTo>
                    <a:pt x="1" y="4006"/>
                    <a:pt x="1" y="8012"/>
                    <a:pt x="1393" y="12017"/>
                  </a:cubicBezTo>
                  <a:lnTo>
                    <a:pt x="1847" y="12017"/>
                  </a:lnTo>
                  <a:cubicBezTo>
                    <a:pt x="509" y="8012"/>
                    <a:pt x="491" y="4006"/>
                    <a:pt x="18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1"/>
            <p:cNvSpPr/>
            <p:nvPr/>
          </p:nvSpPr>
          <p:spPr>
            <a:xfrm>
              <a:off x="4076400" y="4089575"/>
              <a:ext cx="45950" cy="300450"/>
            </a:xfrm>
            <a:custGeom>
              <a:avLst/>
              <a:gdLst/>
              <a:ahLst/>
              <a:cxnLst/>
              <a:rect l="l" t="t" r="r" b="b"/>
              <a:pathLst>
                <a:path w="1838" h="12018" extrusionOk="0">
                  <a:moveTo>
                    <a:pt x="1392" y="1"/>
                  </a:moveTo>
                  <a:cubicBezTo>
                    <a:pt x="0" y="4006"/>
                    <a:pt x="0" y="8012"/>
                    <a:pt x="1392" y="12017"/>
                  </a:cubicBezTo>
                  <a:lnTo>
                    <a:pt x="1838" y="12017"/>
                  </a:lnTo>
                  <a:cubicBezTo>
                    <a:pt x="500" y="8012"/>
                    <a:pt x="491" y="4006"/>
                    <a:pt x="1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1"/>
            <p:cNvSpPr/>
            <p:nvPr/>
          </p:nvSpPr>
          <p:spPr>
            <a:xfrm>
              <a:off x="4187025" y="4357200"/>
              <a:ext cx="650575" cy="32825"/>
            </a:xfrm>
            <a:custGeom>
              <a:avLst/>
              <a:gdLst/>
              <a:ahLst/>
              <a:cxnLst/>
              <a:rect l="l" t="t" r="r" b="b"/>
              <a:pathLst>
                <a:path w="26023" h="1313" extrusionOk="0">
                  <a:moveTo>
                    <a:pt x="0" y="1"/>
                  </a:moveTo>
                  <a:lnTo>
                    <a:pt x="0" y="1312"/>
                  </a:lnTo>
                  <a:lnTo>
                    <a:pt x="26023" y="1312"/>
                  </a:lnTo>
                  <a:lnTo>
                    <a:pt x="26023" y="1"/>
                  </a:lnTo>
                  <a:close/>
                </a:path>
              </a:pathLst>
            </a:custGeom>
            <a:solidFill>
              <a:srgbClr val="FF95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1"/>
            <p:cNvSpPr/>
            <p:nvPr/>
          </p:nvSpPr>
          <p:spPr>
            <a:xfrm>
              <a:off x="4196825" y="4122350"/>
              <a:ext cx="619150" cy="234875"/>
            </a:xfrm>
            <a:custGeom>
              <a:avLst/>
              <a:gdLst/>
              <a:ahLst/>
              <a:cxnLst/>
              <a:rect l="l" t="t" r="r" b="b"/>
              <a:pathLst>
                <a:path w="24766" h="9395" extrusionOk="0">
                  <a:moveTo>
                    <a:pt x="1062" y="1"/>
                  </a:moveTo>
                  <a:cubicBezTo>
                    <a:pt x="1" y="3132"/>
                    <a:pt x="1" y="6263"/>
                    <a:pt x="1062" y="9395"/>
                  </a:cubicBezTo>
                  <a:lnTo>
                    <a:pt x="24765" y="9395"/>
                  </a:lnTo>
                  <a:cubicBezTo>
                    <a:pt x="24578" y="8904"/>
                    <a:pt x="24426" y="8405"/>
                    <a:pt x="24301" y="7905"/>
                  </a:cubicBezTo>
                  <a:cubicBezTo>
                    <a:pt x="24293" y="7851"/>
                    <a:pt x="24275" y="7789"/>
                    <a:pt x="24266" y="7735"/>
                  </a:cubicBezTo>
                  <a:cubicBezTo>
                    <a:pt x="24150" y="7272"/>
                    <a:pt x="24070" y="6808"/>
                    <a:pt x="24007" y="6344"/>
                  </a:cubicBezTo>
                  <a:cubicBezTo>
                    <a:pt x="23998" y="6290"/>
                    <a:pt x="23989" y="6237"/>
                    <a:pt x="23989" y="6174"/>
                  </a:cubicBezTo>
                  <a:cubicBezTo>
                    <a:pt x="23927" y="5710"/>
                    <a:pt x="23900" y="5246"/>
                    <a:pt x="23900" y="4783"/>
                  </a:cubicBezTo>
                  <a:cubicBezTo>
                    <a:pt x="23900" y="4729"/>
                    <a:pt x="23900" y="4676"/>
                    <a:pt x="23900" y="4613"/>
                  </a:cubicBezTo>
                  <a:cubicBezTo>
                    <a:pt x="23900" y="4149"/>
                    <a:pt x="23927" y="3685"/>
                    <a:pt x="23989" y="3221"/>
                  </a:cubicBezTo>
                  <a:cubicBezTo>
                    <a:pt x="23989" y="3168"/>
                    <a:pt x="23998" y="3114"/>
                    <a:pt x="24007" y="3052"/>
                  </a:cubicBezTo>
                  <a:cubicBezTo>
                    <a:pt x="24070" y="2588"/>
                    <a:pt x="24150" y="2124"/>
                    <a:pt x="24266" y="1660"/>
                  </a:cubicBezTo>
                  <a:cubicBezTo>
                    <a:pt x="24275" y="1607"/>
                    <a:pt x="24293" y="1544"/>
                    <a:pt x="24301" y="1491"/>
                  </a:cubicBezTo>
                  <a:cubicBezTo>
                    <a:pt x="24426" y="991"/>
                    <a:pt x="24578" y="492"/>
                    <a:pt x="24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1"/>
            <p:cNvSpPr/>
            <p:nvPr/>
          </p:nvSpPr>
          <p:spPr>
            <a:xfrm>
              <a:off x="4223375" y="4122350"/>
              <a:ext cx="592600" cy="234875"/>
            </a:xfrm>
            <a:custGeom>
              <a:avLst/>
              <a:gdLst/>
              <a:ahLst/>
              <a:cxnLst/>
              <a:rect l="l" t="t" r="r" b="b"/>
              <a:pathLst>
                <a:path w="23704" h="9395" extrusionOk="0">
                  <a:moveTo>
                    <a:pt x="0" y="1"/>
                  </a:moveTo>
                  <a:cubicBezTo>
                    <a:pt x="0" y="1"/>
                    <a:pt x="13301" y="3141"/>
                    <a:pt x="20019" y="9395"/>
                  </a:cubicBezTo>
                  <a:lnTo>
                    <a:pt x="23703" y="9395"/>
                  </a:lnTo>
                  <a:cubicBezTo>
                    <a:pt x="23516" y="8904"/>
                    <a:pt x="23364" y="8405"/>
                    <a:pt x="23239" y="7905"/>
                  </a:cubicBezTo>
                  <a:cubicBezTo>
                    <a:pt x="23231" y="7851"/>
                    <a:pt x="23213" y="7789"/>
                    <a:pt x="23204" y="7735"/>
                  </a:cubicBezTo>
                  <a:cubicBezTo>
                    <a:pt x="23088" y="7272"/>
                    <a:pt x="23008" y="6808"/>
                    <a:pt x="22945" y="6344"/>
                  </a:cubicBezTo>
                  <a:cubicBezTo>
                    <a:pt x="22936" y="6290"/>
                    <a:pt x="22927" y="6237"/>
                    <a:pt x="22927" y="6174"/>
                  </a:cubicBezTo>
                  <a:cubicBezTo>
                    <a:pt x="22865" y="5710"/>
                    <a:pt x="22838" y="5246"/>
                    <a:pt x="22838" y="4783"/>
                  </a:cubicBezTo>
                  <a:cubicBezTo>
                    <a:pt x="22838" y="4729"/>
                    <a:pt x="22838" y="4676"/>
                    <a:pt x="22838" y="4613"/>
                  </a:cubicBezTo>
                  <a:cubicBezTo>
                    <a:pt x="22838" y="4149"/>
                    <a:pt x="22865" y="3685"/>
                    <a:pt x="22927" y="3221"/>
                  </a:cubicBezTo>
                  <a:cubicBezTo>
                    <a:pt x="22927" y="3168"/>
                    <a:pt x="22936" y="3114"/>
                    <a:pt x="22945" y="3052"/>
                  </a:cubicBezTo>
                  <a:cubicBezTo>
                    <a:pt x="23008" y="2588"/>
                    <a:pt x="23088" y="2124"/>
                    <a:pt x="23204" y="1660"/>
                  </a:cubicBezTo>
                  <a:cubicBezTo>
                    <a:pt x="23213" y="1607"/>
                    <a:pt x="23231" y="1544"/>
                    <a:pt x="23239" y="1491"/>
                  </a:cubicBezTo>
                  <a:cubicBezTo>
                    <a:pt x="23364" y="991"/>
                    <a:pt x="23516" y="492"/>
                    <a:pt x="23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1"/>
            <p:cNvSpPr/>
            <p:nvPr/>
          </p:nvSpPr>
          <p:spPr>
            <a:xfrm>
              <a:off x="3591525" y="4169650"/>
              <a:ext cx="91250" cy="146100"/>
            </a:xfrm>
            <a:custGeom>
              <a:avLst/>
              <a:gdLst/>
              <a:ahLst/>
              <a:cxnLst/>
              <a:rect l="l" t="t" r="r" b="b"/>
              <a:pathLst>
                <a:path w="3650" h="5844" extrusionOk="0">
                  <a:moveTo>
                    <a:pt x="1" y="0"/>
                  </a:moveTo>
                  <a:lnTo>
                    <a:pt x="1" y="5843"/>
                  </a:lnTo>
                  <a:lnTo>
                    <a:pt x="3650" y="5843"/>
                  </a:lnTo>
                  <a:lnTo>
                    <a:pt x="3650" y="4737"/>
                  </a:lnTo>
                  <a:lnTo>
                    <a:pt x="1330" y="4737"/>
                  </a:lnTo>
                  <a:lnTo>
                    <a:pt x="13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1"/>
            <p:cNvSpPr/>
            <p:nvPr/>
          </p:nvSpPr>
          <p:spPr>
            <a:xfrm>
              <a:off x="3693000" y="4169650"/>
              <a:ext cx="133400" cy="146100"/>
            </a:xfrm>
            <a:custGeom>
              <a:avLst/>
              <a:gdLst/>
              <a:ahLst/>
              <a:cxnLst/>
              <a:rect l="l" t="t" r="r" b="b"/>
              <a:pathLst>
                <a:path w="5336" h="5844" extrusionOk="0">
                  <a:moveTo>
                    <a:pt x="2606" y="990"/>
                  </a:moveTo>
                  <a:cubicBezTo>
                    <a:pt x="2695" y="1338"/>
                    <a:pt x="2802" y="1775"/>
                    <a:pt x="2900" y="2123"/>
                  </a:cubicBezTo>
                  <a:lnTo>
                    <a:pt x="3266" y="3354"/>
                  </a:lnTo>
                  <a:lnTo>
                    <a:pt x="1972" y="3354"/>
                  </a:lnTo>
                  <a:lnTo>
                    <a:pt x="2320" y="2123"/>
                  </a:lnTo>
                  <a:cubicBezTo>
                    <a:pt x="2419" y="1784"/>
                    <a:pt x="2508" y="1338"/>
                    <a:pt x="2588" y="990"/>
                  </a:cubicBezTo>
                  <a:close/>
                  <a:moveTo>
                    <a:pt x="1785" y="0"/>
                  </a:moveTo>
                  <a:lnTo>
                    <a:pt x="1" y="5843"/>
                  </a:lnTo>
                  <a:lnTo>
                    <a:pt x="1366" y="5843"/>
                  </a:lnTo>
                  <a:lnTo>
                    <a:pt x="1785" y="4345"/>
                  </a:lnTo>
                  <a:lnTo>
                    <a:pt x="3462" y="4345"/>
                  </a:lnTo>
                  <a:lnTo>
                    <a:pt x="3908" y="5843"/>
                  </a:lnTo>
                  <a:lnTo>
                    <a:pt x="5336" y="5843"/>
                  </a:lnTo>
                  <a:lnTo>
                    <a:pt x="3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1"/>
            <p:cNvSpPr/>
            <p:nvPr/>
          </p:nvSpPr>
          <p:spPr>
            <a:xfrm>
              <a:off x="3821925" y="4169650"/>
              <a:ext cx="186475" cy="146100"/>
            </a:xfrm>
            <a:custGeom>
              <a:avLst/>
              <a:gdLst/>
              <a:ahLst/>
              <a:cxnLst/>
              <a:rect l="l" t="t" r="r" b="b"/>
              <a:pathLst>
                <a:path w="7459" h="5844" extrusionOk="0">
                  <a:moveTo>
                    <a:pt x="0" y="0"/>
                  </a:moveTo>
                  <a:lnTo>
                    <a:pt x="1392" y="5843"/>
                  </a:lnTo>
                  <a:lnTo>
                    <a:pt x="2837" y="5843"/>
                  </a:lnTo>
                  <a:lnTo>
                    <a:pt x="3390" y="3337"/>
                  </a:lnTo>
                  <a:cubicBezTo>
                    <a:pt x="3533" y="2739"/>
                    <a:pt x="3622" y="2186"/>
                    <a:pt x="3729" y="1526"/>
                  </a:cubicBezTo>
                  <a:lnTo>
                    <a:pt x="3747" y="1526"/>
                  </a:lnTo>
                  <a:cubicBezTo>
                    <a:pt x="3818" y="2195"/>
                    <a:pt x="3917" y="2739"/>
                    <a:pt x="4024" y="3337"/>
                  </a:cubicBezTo>
                  <a:lnTo>
                    <a:pt x="4523" y="5843"/>
                  </a:lnTo>
                  <a:lnTo>
                    <a:pt x="5951" y="5843"/>
                  </a:lnTo>
                  <a:lnTo>
                    <a:pt x="7458" y="0"/>
                  </a:lnTo>
                  <a:lnTo>
                    <a:pt x="6111" y="0"/>
                  </a:lnTo>
                  <a:lnTo>
                    <a:pt x="5638" y="2400"/>
                  </a:lnTo>
                  <a:cubicBezTo>
                    <a:pt x="5513" y="3087"/>
                    <a:pt x="5389" y="3774"/>
                    <a:pt x="5299" y="4425"/>
                  </a:cubicBezTo>
                  <a:lnTo>
                    <a:pt x="5282" y="4425"/>
                  </a:lnTo>
                  <a:cubicBezTo>
                    <a:pt x="5192" y="3774"/>
                    <a:pt x="5103" y="3149"/>
                    <a:pt x="4969" y="2462"/>
                  </a:cubicBezTo>
                  <a:lnTo>
                    <a:pt x="4505" y="0"/>
                  </a:lnTo>
                  <a:lnTo>
                    <a:pt x="3096" y="0"/>
                  </a:lnTo>
                  <a:lnTo>
                    <a:pt x="2605" y="2400"/>
                  </a:lnTo>
                  <a:cubicBezTo>
                    <a:pt x="2454" y="3114"/>
                    <a:pt x="2320" y="3818"/>
                    <a:pt x="2222" y="4452"/>
                  </a:cubicBezTo>
                  <a:lnTo>
                    <a:pt x="2204" y="4452"/>
                  </a:lnTo>
                  <a:cubicBezTo>
                    <a:pt x="2106" y="3863"/>
                    <a:pt x="1990" y="3105"/>
                    <a:pt x="1856" y="2418"/>
                  </a:cubicBezTo>
                  <a:lnTo>
                    <a:pt x="1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1"/>
            <p:cNvSpPr/>
            <p:nvPr/>
          </p:nvSpPr>
          <p:spPr>
            <a:xfrm>
              <a:off x="4148425" y="4089575"/>
              <a:ext cx="689175" cy="300450"/>
            </a:xfrm>
            <a:custGeom>
              <a:avLst/>
              <a:gdLst/>
              <a:ahLst/>
              <a:cxnLst/>
              <a:rect l="l" t="t" r="r" b="b"/>
              <a:pathLst>
                <a:path w="27567" h="12018" extrusionOk="0">
                  <a:moveTo>
                    <a:pt x="1803" y="1"/>
                  </a:moveTo>
                  <a:cubicBezTo>
                    <a:pt x="1803" y="1"/>
                    <a:pt x="215" y="2159"/>
                    <a:pt x="108" y="5835"/>
                  </a:cubicBezTo>
                  <a:cubicBezTo>
                    <a:pt x="1" y="9510"/>
                    <a:pt x="1044" y="12017"/>
                    <a:pt x="1044" y="12017"/>
                  </a:cubicBezTo>
                  <a:lnTo>
                    <a:pt x="27567" y="12017"/>
                  </a:lnTo>
                  <a:lnTo>
                    <a:pt x="27567" y="10706"/>
                  </a:lnTo>
                  <a:lnTo>
                    <a:pt x="2998" y="10706"/>
                  </a:lnTo>
                  <a:cubicBezTo>
                    <a:pt x="2998" y="10706"/>
                    <a:pt x="2115" y="7976"/>
                    <a:pt x="2195" y="5799"/>
                  </a:cubicBezTo>
                  <a:cubicBezTo>
                    <a:pt x="2284" y="3622"/>
                    <a:pt x="2704" y="1740"/>
                    <a:pt x="2998" y="1312"/>
                  </a:cubicBezTo>
                  <a:lnTo>
                    <a:pt x="27567" y="1312"/>
                  </a:lnTo>
                  <a:lnTo>
                    <a:pt x="275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1"/>
            <p:cNvSpPr/>
            <p:nvPr/>
          </p:nvSpPr>
          <p:spPr>
            <a:xfrm>
              <a:off x="4113650" y="4089575"/>
              <a:ext cx="79850" cy="300450"/>
            </a:xfrm>
            <a:custGeom>
              <a:avLst/>
              <a:gdLst/>
              <a:ahLst/>
              <a:cxnLst/>
              <a:rect l="l" t="t" r="r" b="b"/>
              <a:pathLst>
                <a:path w="3194" h="12018" extrusionOk="0">
                  <a:moveTo>
                    <a:pt x="1392" y="1"/>
                  </a:moveTo>
                  <a:cubicBezTo>
                    <a:pt x="0" y="4006"/>
                    <a:pt x="0" y="8012"/>
                    <a:pt x="1392" y="12017"/>
                  </a:cubicBezTo>
                  <a:lnTo>
                    <a:pt x="3078" y="12017"/>
                  </a:lnTo>
                  <a:cubicBezTo>
                    <a:pt x="1847" y="8012"/>
                    <a:pt x="1882" y="4006"/>
                    <a:pt x="3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1"/>
            <p:cNvSpPr/>
            <p:nvPr/>
          </p:nvSpPr>
          <p:spPr>
            <a:xfrm>
              <a:off x="3602250" y="3789375"/>
              <a:ext cx="811825" cy="300225"/>
            </a:xfrm>
            <a:custGeom>
              <a:avLst/>
              <a:gdLst/>
              <a:ahLst/>
              <a:cxnLst/>
              <a:rect l="l" t="t" r="r" b="b"/>
              <a:pathLst>
                <a:path w="32473" h="12009" extrusionOk="0">
                  <a:moveTo>
                    <a:pt x="1392" y="1"/>
                  </a:moveTo>
                  <a:cubicBezTo>
                    <a:pt x="0" y="4006"/>
                    <a:pt x="0" y="8003"/>
                    <a:pt x="1392" y="12009"/>
                  </a:cubicBezTo>
                  <a:lnTo>
                    <a:pt x="32473" y="12009"/>
                  </a:lnTo>
                  <a:lnTo>
                    <a:pt x="324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1"/>
            <p:cNvSpPr/>
            <p:nvPr/>
          </p:nvSpPr>
          <p:spPr>
            <a:xfrm>
              <a:off x="3602250" y="3789375"/>
              <a:ext cx="79850" cy="300225"/>
            </a:xfrm>
            <a:custGeom>
              <a:avLst/>
              <a:gdLst/>
              <a:ahLst/>
              <a:cxnLst/>
              <a:rect l="l" t="t" r="r" b="b"/>
              <a:pathLst>
                <a:path w="3194" h="12009" extrusionOk="0">
                  <a:moveTo>
                    <a:pt x="1392" y="1"/>
                  </a:moveTo>
                  <a:cubicBezTo>
                    <a:pt x="0" y="4006"/>
                    <a:pt x="0" y="8003"/>
                    <a:pt x="1392" y="12009"/>
                  </a:cubicBezTo>
                  <a:lnTo>
                    <a:pt x="3087" y="12009"/>
                  </a:lnTo>
                  <a:cubicBezTo>
                    <a:pt x="1847" y="8003"/>
                    <a:pt x="1882" y="4006"/>
                    <a:pt x="31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1"/>
            <p:cNvSpPr/>
            <p:nvPr/>
          </p:nvSpPr>
          <p:spPr>
            <a:xfrm>
              <a:off x="4371675" y="3821950"/>
              <a:ext cx="619150" cy="235100"/>
            </a:xfrm>
            <a:custGeom>
              <a:avLst/>
              <a:gdLst/>
              <a:ahLst/>
              <a:cxnLst/>
              <a:rect l="l" t="t" r="r" b="b"/>
              <a:pathLst>
                <a:path w="24766" h="9404" extrusionOk="0">
                  <a:moveTo>
                    <a:pt x="1062" y="0"/>
                  </a:moveTo>
                  <a:cubicBezTo>
                    <a:pt x="1" y="3132"/>
                    <a:pt x="1" y="6272"/>
                    <a:pt x="1062" y="9403"/>
                  </a:cubicBezTo>
                  <a:lnTo>
                    <a:pt x="24765" y="9403"/>
                  </a:lnTo>
                  <a:cubicBezTo>
                    <a:pt x="24578" y="8904"/>
                    <a:pt x="24426" y="8404"/>
                    <a:pt x="24302" y="7904"/>
                  </a:cubicBezTo>
                  <a:cubicBezTo>
                    <a:pt x="24284" y="7851"/>
                    <a:pt x="24275" y="7797"/>
                    <a:pt x="24266" y="7744"/>
                  </a:cubicBezTo>
                  <a:cubicBezTo>
                    <a:pt x="24150" y="7280"/>
                    <a:pt x="24061" y="6816"/>
                    <a:pt x="24007" y="6343"/>
                  </a:cubicBezTo>
                  <a:cubicBezTo>
                    <a:pt x="23998" y="6290"/>
                    <a:pt x="23989" y="6236"/>
                    <a:pt x="23989" y="6183"/>
                  </a:cubicBezTo>
                  <a:cubicBezTo>
                    <a:pt x="23927" y="5719"/>
                    <a:pt x="23900" y="5255"/>
                    <a:pt x="23900" y="4782"/>
                  </a:cubicBezTo>
                  <a:cubicBezTo>
                    <a:pt x="23900" y="4728"/>
                    <a:pt x="23900" y="4675"/>
                    <a:pt x="23900" y="4621"/>
                  </a:cubicBezTo>
                  <a:cubicBezTo>
                    <a:pt x="23900" y="4158"/>
                    <a:pt x="23927" y="3685"/>
                    <a:pt x="23989" y="3221"/>
                  </a:cubicBezTo>
                  <a:cubicBezTo>
                    <a:pt x="23989" y="3167"/>
                    <a:pt x="23998" y="3114"/>
                    <a:pt x="24007" y="3060"/>
                  </a:cubicBezTo>
                  <a:cubicBezTo>
                    <a:pt x="24061" y="2587"/>
                    <a:pt x="24150" y="2124"/>
                    <a:pt x="24266" y="1660"/>
                  </a:cubicBezTo>
                  <a:cubicBezTo>
                    <a:pt x="24275" y="1606"/>
                    <a:pt x="24284" y="1553"/>
                    <a:pt x="24302" y="1499"/>
                  </a:cubicBezTo>
                  <a:cubicBezTo>
                    <a:pt x="24426" y="1000"/>
                    <a:pt x="24578" y="500"/>
                    <a:pt x="247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1"/>
            <p:cNvSpPr/>
            <p:nvPr/>
          </p:nvSpPr>
          <p:spPr>
            <a:xfrm>
              <a:off x="4398225" y="3821950"/>
              <a:ext cx="592600" cy="235100"/>
            </a:xfrm>
            <a:custGeom>
              <a:avLst/>
              <a:gdLst/>
              <a:ahLst/>
              <a:cxnLst/>
              <a:rect l="l" t="t" r="r" b="b"/>
              <a:pathLst>
                <a:path w="23704" h="9404" extrusionOk="0">
                  <a:moveTo>
                    <a:pt x="0" y="0"/>
                  </a:moveTo>
                  <a:cubicBezTo>
                    <a:pt x="0" y="0"/>
                    <a:pt x="13302" y="3141"/>
                    <a:pt x="20019" y="9403"/>
                  </a:cubicBezTo>
                  <a:lnTo>
                    <a:pt x="23703" y="9403"/>
                  </a:lnTo>
                  <a:cubicBezTo>
                    <a:pt x="23516" y="8904"/>
                    <a:pt x="23364" y="8404"/>
                    <a:pt x="23240" y="7904"/>
                  </a:cubicBezTo>
                  <a:cubicBezTo>
                    <a:pt x="23222" y="7851"/>
                    <a:pt x="23213" y="7797"/>
                    <a:pt x="23204" y="7744"/>
                  </a:cubicBezTo>
                  <a:cubicBezTo>
                    <a:pt x="23088" y="7280"/>
                    <a:pt x="22999" y="6816"/>
                    <a:pt x="22945" y="6343"/>
                  </a:cubicBezTo>
                  <a:cubicBezTo>
                    <a:pt x="22936" y="6290"/>
                    <a:pt x="22927" y="6236"/>
                    <a:pt x="22927" y="6183"/>
                  </a:cubicBezTo>
                  <a:cubicBezTo>
                    <a:pt x="22865" y="5719"/>
                    <a:pt x="22838" y="5255"/>
                    <a:pt x="22838" y="4782"/>
                  </a:cubicBezTo>
                  <a:cubicBezTo>
                    <a:pt x="22838" y="4728"/>
                    <a:pt x="22838" y="4675"/>
                    <a:pt x="22838" y="4621"/>
                  </a:cubicBezTo>
                  <a:cubicBezTo>
                    <a:pt x="22838" y="4158"/>
                    <a:pt x="22865" y="3685"/>
                    <a:pt x="22927" y="3221"/>
                  </a:cubicBezTo>
                  <a:cubicBezTo>
                    <a:pt x="22927" y="3167"/>
                    <a:pt x="22936" y="3114"/>
                    <a:pt x="22945" y="3060"/>
                  </a:cubicBezTo>
                  <a:cubicBezTo>
                    <a:pt x="22999" y="2587"/>
                    <a:pt x="23088" y="2124"/>
                    <a:pt x="23204" y="1660"/>
                  </a:cubicBezTo>
                  <a:cubicBezTo>
                    <a:pt x="23213" y="1606"/>
                    <a:pt x="23222" y="1553"/>
                    <a:pt x="23240" y="1499"/>
                  </a:cubicBezTo>
                  <a:cubicBezTo>
                    <a:pt x="23364" y="1000"/>
                    <a:pt x="23516" y="500"/>
                    <a:pt x="237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1"/>
            <p:cNvSpPr/>
            <p:nvPr/>
          </p:nvSpPr>
          <p:spPr>
            <a:xfrm>
              <a:off x="4323275" y="3789375"/>
              <a:ext cx="689175" cy="300225"/>
            </a:xfrm>
            <a:custGeom>
              <a:avLst/>
              <a:gdLst/>
              <a:ahLst/>
              <a:cxnLst/>
              <a:rect l="l" t="t" r="r" b="b"/>
              <a:pathLst>
                <a:path w="27567" h="12009" extrusionOk="0">
                  <a:moveTo>
                    <a:pt x="1803" y="1"/>
                  </a:moveTo>
                  <a:cubicBezTo>
                    <a:pt x="1803" y="1"/>
                    <a:pt x="215" y="2151"/>
                    <a:pt x="108" y="5826"/>
                  </a:cubicBezTo>
                  <a:cubicBezTo>
                    <a:pt x="1" y="9511"/>
                    <a:pt x="1045" y="12009"/>
                    <a:pt x="1045" y="12009"/>
                  </a:cubicBezTo>
                  <a:lnTo>
                    <a:pt x="27567" y="12009"/>
                  </a:lnTo>
                  <a:lnTo>
                    <a:pt x="27567" y="10706"/>
                  </a:lnTo>
                  <a:lnTo>
                    <a:pt x="2998" y="10706"/>
                  </a:lnTo>
                  <a:cubicBezTo>
                    <a:pt x="2998" y="10706"/>
                    <a:pt x="2115" y="7976"/>
                    <a:pt x="2195" y="5800"/>
                  </a:cubicBezTo>
                  <a:cubicBezTo>
                    <a:pt x="2285" y="3623"/>
                    <a:pt x="2704" y="1740"/>
                    <a:pt x="2998" y="1303"/>
                  </a:cubicBezTo>
                  <a:lnTo>
                    <a:pt x="27567" y="1303"/>
                  </a:lnTo>
                  <a:lnTo>
                    <a:pt x="275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1"/>
            <p:cNvSpPr/>
            <p:nvPr/>
          </p:nvSpPr>
          <p:spPr>
            <a:xfrm>
              <a:off x="4288500" y="3789375"/>
              <a:ext cx="79850" cy="300225"/>
            </a:xfrm>
            <a:custGeom>
              <a:avLst/>
              <a:gdLst/>
              <a:ahLst/>
              <a:cxnLst/>
              <a:rect l="l" t="t" r="r" b="b"/>
              <a:pathLst>
                <a:path w="3194" h="12009" extrusionOk="0">
                  <a:moveTo>
                    <a:pt x="1392" y="1"/>
                  </a:moveTo>
                  <a:cubicBezTo>
                    <a:pt x="0" y="4006"/>
                    <a:pt x="0" y="8003"/>
                    <a:pt x="1392" y="12009"/>
                  </a:cubicBezTo>
                  <a:lnTo>
                    <a:pt x="3078" y="12009"/>
                  </a:lnTo>
                  <a:cubicBezTo>
                    <a:pt x="1847" y="8003"/>
                    <a:pt x="1882" y="4006"/>
                    <a:pt x="31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1"/>
            <p:cNvSpPr/>
            <p:nvPr/>
          </p:nvSpPr>
          <p:spPr>
            <a:xfrm>
              <a:off x="4447275" y="3859425"/>
              <a:ext cx="531950" cy="4025"/>
            </a:xfrm>
            <a:custGeom>
              <a:avLst/>
              <a:gdLst/>
              <a:ahLst/>
              <a:cxnLst/>
              <a:rect l="l" t="t" r="r" b="b"/>
              <a:pathLst>
                <a:path w="21278" h="161" extrusionOk="0">
                  <a:moveTo>
                    <a:pt x="90" y="0"/>
                  </a:moveTo>
                  <a:cubicBezTo>
                    <a:pt x="45" y="0"/>
                    <a:pt x="1" y="36"/>
                    <a:pt x="1" y="80"/>
                  </a:cubicBezTo>
                  <a:cubicBezTo>
                    <a:pt x="1" y="125"/>
                    <a:pt x="45" y="161"/>
                    <a:pt x="90" y="161"/>
                  </a:cubicBezTo>
                  <a:lnTo>
                    <a:pt x="21242" y="161"/>
                  </a:lnTo>
                  <a:cubicBezTo>
                    <a:pt x="21251" y="107"/>
                    <a:pt x="21260" y="54"/>
                    <a:pt x="21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1"/>
            <p:cNvSpPr/>
            <p:nvPr/>
          </p:nvSpPr>
          <p:spPr>
            <a:xfrm>
              <a:off x="4486525" y="3898450"/>
              <a:ext cx="485350" cy="4025"/>
            </a:xfrm>
            <a:custGeom>
              <a:avLst/>
              <a:gdLst/>
              <a:ahLst/>
              <a:cxnLst/>
              <a:rect l="l" t="t" r="r" b="b"/>
              <a:pathLst>
                <a:path w="19414" h="161" extrusionOk="0">
                  <a:moveTo>
                    <a:pt x="81" y="0"/>
                  </a:moveTo>
                  <a:cubicBezTo>
                    <a:pt x="37" y="0"/>
                    <a:pt x="1" y="36"/>
                    <a:pt x="1" y="81"/>
                  </a:cubicBezTo>
                  <a:cubicBezTo>
                    <a:pt x="1" y="125"/>
                    <a:pt x="37" y="161"/>
                    <a:pt x="81" y="161"/>
                  </a:cubicBezTo>
                  <a:lnTo>
                    <a:pt x="19395" y="161"/>
                  </a:lnTo>
                  <a:cubicBezTo>
                    <a:pt x="19395" y="107"/>
                    <a:pt x="19404" y="54"/>
                    <a:pt x="19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1"/>
            <p:cNvSpPr/>
            <p:nvPr/>
          </p:nvSpPr>
          <p:spPr>
            <a:xfrm>
              <a:off x="4433225" y="3937475"/>
              <a:ext cx="535975" cy="4025"/>
            </a:xfrm>
            <a:custGeom>
              <a:avLst/>
              <a:gdLst/>
              <a:ahLst/>
              <a:cxnLst/>
              <a:rect l="l" t="t" r="r" b="b"/>
              <a:pathLst>
                <a:path w="21439" h="161" extrusionOk="0">
                  <a:moveTo>
                    <a:pt x="81" y="0"/>
                  </a:moveTo>
                  <a:cubicBezTo>
                    <a:pt x="37" y="0"/>
                    <a:pt x="1" y="36"/>
                    <a:pt x="1" y="81"/>
                  </a:cubicBezTo>
                  <a:cubicBezTo>
                    <a:pt x="1" y="125"/>
                    <a:pt x="37" y="161"/>
                    <a:pt x="81" y="161"/>
                  </a:cubicBezTo>
                  <a:lnTo>
                    <a:pt x="21438" y="161"/>
                  </a:lnTo>
                  <a:cubicBezTo>
                    <a:pt x="21438" y="107"/>
                    <a:pt x="21438" y="54"/>
                    <a:pt x="214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1"/>
            <p:cNvSpPr/>
            <p:nvPr/>
          </p:nvSpPr>
          <p:spPr>
            <a:xfrm>
              <a:off x="4472475" y="3976500"/>
              <a:ext cx="499400" cy="4050"/>
            </a:xfrm>
            <a:custGeom>
              <a:avLst/>
              <a:gdLst/>
              <a:ahLst/>
              <a:cxnLst/>
              <a:rect l="l" t="t" r="r" b="b"/>
              <a:pathLst>
                <a:path w="19976" h="162" extrusionOk="0">
                  <a:moveTo>
                    <a:pt x="81" y="1"/>
                  </a:moveTo>
                  <a:cubicBezTo>
                    <a:pt x="37" y="1"/>
                    <a:pt x="1" y="36"/>
                    <a:pt x="1" y="81"/>
                  </a:cubicBezTo>
                  <a:cubicBezTo>
                    <a:pt x="1" y="125"/>
                    <a:pt x="37" y="161"/>
                    <a:pt x="81" y="161"/>
                  </a:cubicBezTo>
                  <a:lnTo>
                    <a:pt x="19975" y="161"/>
                  </a:lnTo>
                  <a:cubicBezTo>
                    <a:pt x="19966" y="108"/>
                    <a:pt x="19957" y="54"/>
                    <a:pt x="199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1"/>
            <p:cNvSpPr/>
            <p:nvPr/>
          </p:nvSpPr>
          <p:spPr>
            <a:xfrm>
              <a:off x="4447275" y="4015525"/>
              <a:ext cx="531950" cy="4050"/>
            </a:xfrm>
            <a:custGeom>
              <a:avLst/>
              <a:gdLst/>
              <a:ahLst/>
              <a:cxnLst/>
              <a:rect l="l" t="t" r="r" b="b"/>
              <a:pathLst>
                <a:path w="21278" h="162" extrusionOk="0">
                  <a:moveTo>
                    <a:pt x="90" y="1"/>
                  </a:moveTo>
                  <a:cubicBezTo>
                    <a:pt x="45" y="1"/>
                    <a:pt x="1" y="36"/>
                    <a:pt x="1" y="81"/>
                  </a:cubicBezTo>
                  <a:cubicBezTo>
                    <a:pt x="1" y="126"/>
                    <a:pt x="45" y="161"/>
                    <a:pt x="90" y="161"/>
                  </a:cubicBezTo>
                  <a:lnTo>
                    <a:pt x="21278" y="161"/>
                  </a:lnTo>
                  <a:cubicBezTo>
                    <a:pt x="21260" y="108"/>
                    <a:pt x="21251" y="54"/>
                    <a:pt x="21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1"/>
            <p:cNvSpPr/>
            <p:nvPr/>
          </p:nvSpPr>
          <p:spPr>
            <a:xfrm>
              <a:off x="4272650" y="4159600"/>
              <a:ext cx="531725" cy="4275"/>
            </a:xfrm>
            <a:custGeom>
              <a:avLst/>
              <a:gdLst/>
              <a:ahLst/>
              <a:cxnLst/>
              <a:rect l="l" t="t" r="r" b="b"/>
              <a:pathLst>
                <a:path w="21269" h="171" extrusionOk="0">
                  <a:moveTo>
                    <a:pt x="81" y="1"/>
                  </a:moveTo>
                  <a:cubicBezTo>
                    <a:pt x="36" y="1"/>
                    <a:pt x="1" y="45"/>
                    <a:pt x="1" y="90"/>
                  </a:cubicBezTo>
                  <a:cubicBezTo>
                    <a:pt x="1" y="126"/>
                    <a:pt x="36" y="170"/>
                    <a:pt x="81" y="170"/>
                  </a:cubicBezTo>
                  <a:lnTo>
                    <a:pt x="21233" y="170"/>
                  </a:lnTo>
                  <a:cubicBezTo>
                    <a:pt x="21242" y="117"/>
                    <a:pt x="21260" y="54"/>
                    <a:pt x="21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1"/>
            <p:cNvSpPr/>
            <p:nvPr/>
          </p:nvSpPr>
          <p:spPr>
            <a:xfrm>
              <a:off x="4311675" y="4198625"/>
              <a:ext cx="485350" cy="4275"/>
            </a:xfrm>
            <a:custGeom>
              <a:avLst/>
              <a:gdLst/>
              <a:ahLst/>
              <a:cxnLst/>
              <a:rect l="l" t="t" r="r" b="b"/>
              <a:pathLst>
                <a:path w="19414" h="171" extrusionOk="0">
                  <a:moveTo>
                    <a:pt x="81" y="1"/>
                  </a:moveTo>
                  <a:cubicBezTo>
                    <a:pt x="37" y="1"/>
                    <a:pt x="1" y="46"/>
                    <a:pt x="1" y="81"/>
                  </a:cubicBezTo>
                  <a:cubicBezTo>
                    <a:pt x="1" y="135"/>
                    <a:pt x="37" y="170"/>
                    <a:pt x="81" y="170"/>
                  </a:cubicBezTo>
                  <a:lnTo>
                    <a:pt x="19395" y="170"/>
                  </a:lnTo>
                  <a:cubicBezTo>
                    <a:pt x="19395" y="117"/>
                    <a:pt x="19404" y="63"/>
                    <a:pt x="19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1"/>
            <p:cNvSpPr/>
            <p:nvPr/>
          </p:nvSpPr>
          <p:spPr>
            <a:xfrm>
              <a:off x="4258375" y="4237675"/>
              <a:ext cx="535975" cy="4250"/>
            </a:xfrm>
            <a:custGeom>
              <a:avLst/>
              <a:gdLst/>
              <a:ahLst/>
              <a:cxnLst/>
              <a:rect l="l" t="t" r="r" b="b"/>
              <a:pathLst>
                <a:path w="21439" h="170" extrusionOk="0">
                  <a:moveTo>
                    <a:pt x="81" y="0"/>
                  </a:moveTo>
                  <a:cubicBezTo>
                    <a:pt x="36" y="0"/>
                    <a:pt x="1" y="45"/>
                    <a:pt x="1" y="80"/>
                  </a:cubicBezTo>
                  <a:cubicBezTo>
                    <a:pt x="1" y="134"/>
                    <a:pt x="36" y="170"/>
                    <a:pt x="81" y="170"/>
                  </a:cubicBezTo>
                  <a:lnTo>
                    <a:pt x="21438" y="170"/>
                  </a:lnTo>
                  <a:cubicBezTo>
                    <a:pt x="21438" y="116"/>
                    <a:pt x="21438" y="63"/>
                    <a:pt x="214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1"/>
            <p:cNvSpPr/>
            <p:nvPr/>
          </p:nvSpPr>
          <p:spPr>
            <a:xfrm>
              <a:off x="4297625" y="4276700"/>
              <a:ext cx="499400" cy="4250"/>
            </a:xfrm>
            <a:custGeom>
              <a:avLst/>
              <a:gdLst/>
              <a:ahLst/>
              <a:cxnLst/>
              <a:rect l="l" t="t" r="r" b="b"/>
              <a:pathLst>
                <a:path w="19976" h="170" extrusionOk="0">
                  <a:moveTo>
                    <a:pt x="81" y="0"/>
                  </a:moveTo>
                  <a:cubicBezTo>
                    <a:pt x="37" y="0"/>
                    <a:pt x="1" y="36"/>
                    <a:pt x="1" y="89"/>
                  </a:cubicBezTo>
                  <a:cubicBezTo>
                    <a:pt x="1" y="134"/>
                    <a:pt x="37" y="170"/>
                    <a:pt x="81" y="170"/>
                  </a:cubicBezTo>
                  <a:lnTo>
                    <a:pt x="19975" y="170"/>
                  </a:lnTo>
                  <a:cubicBezTo>
                    <a:pt x="19966" y="116"/>
                    <a:pt x="19957" y="63"/>
                    <a:pt x="199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1"/>
            <p:cNvSpPr/>
            <p:nvPr/>
          </p:nvSpPr>
          <p:spPr>
            <a:xfrm>
              <a:off x="4272650" y="4315725"/>
              <a:ext cx="531725" cy="4250"/>
            </a:xfrm>
            <a:custGeom>
              <a:avLst/>
              <a:gdLst/>
              <a:ahLst/>
              <a:cxnLst/>
              <a:rect l="l" t="t" r="r" b="b"/>
              <a:pathLst>
                <a:path w="21269" h="170" extrusionOk="0">
                  <a:moveTo>
                    <a:pt x="81" y="0"/>
                  </a:moveTo>
                  <a:cubicBezTo>
                    <a:pt x="36" y="0"/>
                    <a:pt x="1" y="36"/>
                    <a:pt x="1" y="90"/>
                  </a:cubicBezTo>
                  <a:cubicBezTo>
                    <a:pt x="1" y="134"/>
                    <a:pt x="36" y="170"/>
                    <a:pt x="81" y="170"/>
                  </a:cubicBezTo>
                  <a:lnTo>
                    <a:pt x="21268" y="170"/>
                  </a:lnTo>
                  <a:cubicBezTo>
                    <a:pt x="21260" y="116"/>
                    <a:pt x="21242" y="54"/>
                    <a:pt x="212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46"/>
          <p:cNvSpPr txBox="1">
            <a:spLocks noGrp="1"/>
          </p:cNvSpPr>
          <p:nvPr>
            <p:ph type="subTitle" idx="1"/>
          </p:nvPr>
        </p:nvSpPr>
        <p:spPr>
          <a:xfrm>
            <a:off x="836075" y="2691825"/>
            <a:ext cx="2104200" cy="13200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ru-RU" sz="1600" dirty="0">
                <a:solidFill>
                  <a:schemeClr val="bg1"/>
                </a:solidFill>
              </a:rPr>
              <a:t>Нарушение правил обработки персональных </a:t>
            </a:r>
            <a:r>
              <a:rPr lang="ru-RU" sz="1600" dirty="0" smtClean="0">
                <a:solidFill>
                  <a:schemeClr val="bg1"/>
                </a:solidFill>
              </a:rPr>
              <a:t>данных</a:t>
            </a:r>
          </a:p>
        </p:txBody>
      </p:sp>
      <p:sp>
        <p:nvSpPr>
          <p:cNvPr id="1867" name="Google Shape;1867;p46"/>
          <p:cNvSpPr txBox="1">
            <a:spLocks noGrp="1"/>
          </p:cNvSpPr>
          <p:nvPr>
            <p:ph type="subTitle" idx="5"/>
          </p:nvPr>
        </p:nvSpPr>
        <p:spPr>
          <a:xfrm>
            <a:off x="3519900" y="2691825"/>
            <a:ext cx="2104200" cy="13200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ru-RU" sz="1800" dirty="0">
                <a:solidFill>
                  <a:schemeClr val="bg1"/>
                </a:solidFill>
              </a:rPr>
              <a:t>Распространение недостоверной </a:t>
            </a:r>
            <a:r>
              <a:rPr lang="ru-RU" sz="1800" dirty="0" smtClean="0">
                <a:solidFill>
                  <a:schemeClr val="bg1"/>
                </a:solidFill>
              </a:rPr>
              <a:t>информации</a:t>
            </a:r>
          </a:p>
          <a:p>
            <a:pPr marL="0" lvl="0" indent="0"/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1868" name="Google Shape;1868;p46"/>
          <p:cNvSpPr txBox="1">
            <a:spLocks noGrp="1"/>
          </p:cNvSpPr>
          <p:nvPr>
            <p:ph type="subTitle" idx="6"/>
          </p:nvPr>
        </p:nvSpPr>
        <p:spPr>
          <a:xfrm>
            <a:off x="6203700" y="2691825"/>
            <a:ext cx="2104200" cy="13200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ru-RU" sz="1600" dirty="0">
                <a:solidFill>
                  <a:schemeClr val="bg1"/>
                </a:solidFill>
              </a:rPr>
              <a:t>Нарушение правил использования информационных систем и </a:t>
            </a:r>
            <a:r>
              <a:rPr lang="ru-RU" sz="1600" dirty="0" smtClean="0">
                <a:solidFill>
                  <a:schemeClr val="bg1"/>
                </a:solidFill>
              </a:rPr>
              <a:t>сетей</a:t>
            </a:r>
          </a:p>
        </p:txBody>
      </p:sp>
      <p:sp>
        <p:nvSpPr>
          <p:cNvPr id="1869" name="Google Shape;1869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Примеры нарушений</a:t>
            </a:r>
            <a:endParaRPr dirty="0"/>
          </a:p>
        </p:txBody>
      </p:sp>
      <p:sp>
        <p:nvSpPr>
          <p:cNvPr id="1873" name="Google Shape;1873;p46"/>
          <p:cNvSpPr/>
          <p:nvPr/>
        </p:nvSpPr>
        <p:spPr>
          <a:xfrm>
            <a:off x="1512600" y="1775925"/>
            <a:ext cx="751200" cy="75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4" name="Google Shape;1874;p46"/>
          <p:cNvSpPr/>
          <p:nvPr/>
        </p:nvSpPr>
        <p:spPr>
          <a:xfrm>
            <a:off x="4196400" y="1775925"/>
            <a:ext cx="751200" cy="75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5" name="Google Shape;1875;p46"/>
          <p:cNvSpPr/>
          <p:nvPr/>
        </p:nvSpPr>
        <p:spPr>
          <a:xfrm>
            <a:off x="6880200" y="1775925"/>
            <a:ext cx="751200" cy="75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6" name="Google Shape;1876;p46"/>
          <p:cNvGrpSpPr/>
          <p:nvPr/>
        </p:nvGrpSpPr>
        <p:grpSpPr>
          <a:xfrm>
            <a:off x="4396966" y="1997450"/>
            <a:ext cx="350079" cy="308177"/>
            <a:chOff x="4991425" y="3617150"/>
            <a:chExt cx="296175" cy="260725"/>
          </a:xfrm>
        </p:grpSpPr>
        <p:sp>
          <p:nvSpPr>
            <p:cNvPr id="1877" name="Google Shape;1877;p46"/>
            <p:cNvSpPr/>
            <p:nvPr/>
          </p:nvSpPr>
          <p:spPr>
            <a:xfrm>
              <a:off x="5069400" y="3738450"/>
              <a:ext cx="139425" cy="139425"/>
            </a:xfrm>
            <a:custGeom>
              <a:avLst/>
              <a:gdLst/>
              <a:ahLst/>
              <a:cxnLst/>
              <a:rect l="l" t="t" r="r" b="b"/>
              <a:pathLst>
                <a:path w="5577" h="5577" extrusionOk="0">
                  <a:moveTo>
                    <a:pt x="2804" y="0"/>
                  </a:moveTo>
                  <a:cubicBezTo>
                    <a:pt x="1607" y="0"/>
                    <a:pt x="1450" y="725"/>
                    <a:pt x="1009" y="3308"/>
                  </a:cubicBezTo>
                  <a:cubicBezTo>
                    <a:pt x="946" y="3749"/>
                    <a:pt x="851" y="4285"/>
                    <a:pt x="757" y="4883"/>
                  </a:cubicBezTo>
                  <a:lnTo>
                    <a:pt x="347" y="4883"/>
                  </a:lnTo>
                  <a:cubicBezTo>
                    <a:pt x="158" y="4883"/>
                    <a:pt x="0" y="5041"/>
                    <a:pt x="0" y="5230"/>
                  </a:cubicBezTo>
                  <a:cubicBezTo>
                    <a:pt x="0" y="5419"/>
                    <a:pt x="158" y="5576"/>
                    <a:pt x="347" y="5576"/>
                  </a:cubicBezTo>
                  <a:lnTo>
                    <a:pt x="5230" y="5576"/>
                  </a:lnTo>
                  <a:cubicBezTo>
                    <a:pt x="5419" y="5545"/>
                    <a:pt x="5577" y="5387"/>
                    <a:pt x="5577" y="5198"/>
                  </a:cubicBezTo>
                  <a:cubicBezTo>
                    <a:pt x="5577" y="5009"/>
                    <a:pt x="5419" y="4852"/>
                    <a:pt x="5230" y="4852"/>
                  </a:cubicBezTo>
                  <a:lnTo>
                    <a:pt x="4852" y="4852"/>
                  </a:lnTo>
                  <a:cubicBezTo>
                    <a:pt x="4726" y="4253"/>
                    <a:pt x="4632" y="3749"/>
                    <a:pt x="4569" y="3277"/>
                  </a:cubicBezTo>
                  <a:cubicBezTo>
                    <a:pt x="4128" y="756"/>
                    <a:pt x="3970" y="0"/>
                    <a:pt x="2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6"/>
            <p:cNvSpPr/>
            <p:nvPr/>
          </p:nvSpPr>
          <p:spPr>
            <a:xfrm>
              <a:off x="5200150" y="3617150"/>
              <a:ext cx="69325" cy="69325"/>
            </a:xfrm>
            <a:custGeom>
              <a:avLst/>
              <a:gdLst/>
              <a:ahLst/>
              <a:cxnLst/>
              <a:rect l="l" t="t" r="r" b="b"/>
              <a:pathLst>
                <a:path w="2773" h="2773" extrusionOk="0">
                  <a:moveTo>
                    <a:pt x="1386" y="0"/>
                  </a:moveTo>
                  <a:cubicBezTo>
                    <a:pt x="630" y="0"/>
                    <a:pt x="0" y="630"/>
                    <a:pt x="0" y="1387"/>
                  </a:cubicBezTo>
                  <a:cubicBezTo>
                    <a:pt x="0" y="2111"/>
                    <a:pt x="630" y="2773"/>
                    <a:pt x="1386" y="2773"/>
                  </a:cubicBezTo>
                  <a:cubicBezTo>
                    <a:pt x="2143" y="2773"/>
                    <a:pt x="2773" y="2111"/>
                    <a:pt x="2773" y="1387"/>
                  </a:cubicBezTo>
                  <a:cubicBezTo>
                    <a:pt x="2773" y="630"/>
                    <a:pt x="2143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6"/>
            <p:cNvSpPr/>
            <p:nvPr/>
          </p:nvSpPr>
          <p:spPr>
            <a:xfrm>
              <a:off x="5009550" y="3617150"/>
              <a:ext cx="68525" cy="69325"/>
            </a:xfrm>
            <a:custGeom>
              <a:avLst/>
              <a:gdLst/>
              <a:ahLst/>
              <a:cxnLst/>
              <a:rect l="l" t="t" r="r" b="b"/>
              <a:pathLst>
                <a:path w="2741" h="2773" extrusionOk="0">
                  <a:moveTo>
                    <a:pt x="1355" y="0"/>
                  </a:moveTo>
                  <a:cubicBezTo>
                    <a:pt x="599" y="0"/>
                    <a:pt x="0" y="630"/>
                    <a:pt x="0" y="1387"/>
                  </a:cubicBezTo>
                  <a:cubicBezTo>
                    <a:pt x="0" y="2143"/>
                    <a:pt x="599" y="2773"/>
                    <a:pt x="1355" y="2773"/>
                  </a:cubicBezTo>
                  <a:cubicBezTo>
                    <a:pt x="2111" y="2773"/>
                    <a:pt x="2741" y="2143"/>
                    <a:pt x="2741" y="1387"/>
                  </a:cubicBezTo>
                  <a:cubicBezTo>
                    <a:pt x="2741" y="630"/>
                    <a:pt x="2111" y="0"/>
                    <a:pt x="1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6"/>
            <p:cNvSpPr/>
            <p:nvPr/>
          </p:nvSpPr>
          <p:spPr>
            <a:xfrm>
              <a:off x="4991425" y="3686450"/>
              <a:ext cx="104775" cy="52025"/>
            </a:xfrm>
            <a:custGeom>
              <a:avLst/>
              <a:gdLst/>
              <a:ahLst/>
              <a:cxnLst/>
              <a:rect l="l" t="t" r="r" b="b"/>
              <a:pathLst>
                <a:path w="4191" h="2081" extrusionOk="0">
                  <a:moveTo>
                    <a:pt x="568" y="1"/>
                  </a:moveTo>
                  <a:cubicBezTo>
                    <a:pt x="252" y="347"/>
                    <a:pt x="0" y="851"/>
                    <a:pt x="0" y="1356"/>
                  </a:cubicBezTo>
                  <a:lnTo>
                    <a:pt x="0" y="1734"/>
                  </a:lnTo>
                  <a:cubicBezTo>
                    <a:pt x="0" y="1923"/>
                    <a:pt x="158" y="2080"/>
                    <a:pt x="347" y="2080"/>
                  </a:cubicBezTo>
                  <a:lnTo>
                    <a:pt x="3813" y="2080"/>
                  </a:lnTo>
                  <a:cubicBezTo>
                    <a:pt x="4033" y="2080"/>
                    <a:pt x="4191" y="1923"/>
                    <a:pt x="4191" y="1734"/>
                  </a:cubicBezTo>
                  <a:lnTo>
                    <a:pt x="4191" y="1356"/>
                  </a:lnTo>
                  <a:cubicBezTo>
                    <a:pt x="4191" y="820"/>
                    <a:pt x="3970" y="347"/>
                    <a:pt x="3624" y="1"/>
                  </a:cubicBezTo>
                  <a:cubicBezTo>
                    <a:pt x="3245" y="410"/>
                    <a:pt x="2678" y="694"/>
                    <a:pt x="2080" y="694"/>
                  </a:cubicBezTo>
                  <a:cubicBezTo>
                    <a:pt x="1513" y="694"/>
                    <a:pt x="946" y="410"/>
                    <a:pt x="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6"/>
            <p:cNvSpPr/>
            <p:nvPr/>
          </p:nvSpPr>
          <p:spPr>
            <a:xfrm>
              <a:off x="5183600" y="3686450"/>
              <a:ext cx="104000" cy="52025"/>
            </a:xfrm>
            <a:custGeom>
              <a:avLst/>
              <a:gdLst/>
              <a:ahLst/>
              <a:cxnLst/>
              <a:rect l="l" t="t" r="r" b="b"/>
              <a:pathLst>
                <a:path w="4160" h="2081" extrusionOk="0">
                  <a:moveTo>
                    <a:pt x="536" y="1"/>
                  </a:moveTo>
                  <a:cubicBezTo>
                    <a:pt x="221" y="347"/>
                    <a:pt x="1" y="851"/>
                    <a:pt x="1" y="1356"/>
                  </a:cubicBezTo>
                  <a:lnTo>
                    <a:pt x="1" y="1702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3813" y="2080"/>
                  </a:lnTo>
                  <a:cubicBezTo>
                    <a:pt x="4002" y="2080"/>
                    <a:pt x="4159" y="1923"/>
                    <a:pt x="4159" y="1702"/>
                  </a:cubicBezTo>
                  <a:lnTo>
                    <a:pt x="4159" y="1356"/>
                  </a:lnTo>
                  <a:cubicBezTo>
                    <a:pt x="4159" y="820"/>
                    <a:pt x="3970" y="347"/>
                    <a:pt x="3624" y="1"/>
                  </a:cubicBezTo>
                  <a:cubicBezTo>
                    <a:pt x="3214" y="410"/>
                    <a:pt x="2679" y="694"/>
                    <a:pt x="2080" y="694"/>
                  </a:cubicBezTo>
                  <a:cubicBezTo>
                    <a:pt x="1450" y="694"/>
                    <a:pt x="946" y="410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6"/>
            <p:cNvSpPr/>
            <p:nvPr/>
          </p:nvSpPr>
          <p:spPr>
            <a:xfrm>
              <a:off x="5187550" y="3755775"/>
              <a:ext cx="100050" cy="52800"/>
            </a:xfrm>
            <a:custGeom>
              <a:avLst/>
              <a:gdLst/>
              <a:ahLst/>
              <a:cxnLst/>
              <a:rect l="l" t="t" r="r" b="b"/>
              <a:pathLst>
                <a:path w="4002" h="2112" extrusionOk="0">
                  <a:moveTo>
                    <a:pt x="0" y="0"/>
                  </a:moveTo>
                  <a:cubicBezTo>
                    <a:pt x="189" y="567"/>
                    <a:pt x="315" y="1229"/>
                    <a:pt x="473" y="2111"/>
                  </a:cubicBezTo>
                  <a:lnTo>
                    <a:pt x="3655" y="2111"/>
                  </a:lnTo>
                  <a:cubicBezTo>
                    <a:pt x="3844" y="2111"/>
                    <a:pt x="4001" y="1954"/>
                    <a:pt x="4001" y="1733"/>
                  </a:cubicBezTo>
                  <a:lnTo>
                    <a:pt x="4001" y="378"/>
                  </a:lnTo>
                  <a:cubicBezTo>
                    <a:pt x="3970" y="158"/>
                    <a:pt x="3844" y="0"/>
                    <a:pt x="3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6"/>
            <p:cNvSpPr/>
            <p:nvPr/>
          </p:nvSpPr>
          <p:spPr>
            <a:xfrm>
              <a:off x="4991425" y="3755775"/>
              <a:ext cx="100850" cy="52000"/>
            </a:xfrm>
            <a:custGeom>
              <a:avLst/>
              <a:gdLst/>
              <a:ahLst/>
              <a:cxnLst/>
              <a:rect l="l" t="t" r="r" b="b"/>
              <a:pathLst>
                <a:path w="4034" h="2080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0" y="1954"/>
                    <a:pt x="158" y="2080"/>
                    <a:pt x="347" y="2080"/>
                  </a:cubicBezTo>
                  <a:lnTo>
                    <a:pt x="3561" y="2080"/>
                  </a:lnTo>
                  <a:cubicBezTo>
                    <a:pt x="3718" y="1229"/>
                    <a:pt x="3813" y="567"/>
                    <a:pt x="4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4" name="Google Shape;1884;p46"/>
          <p:cNvGrpSpPr/>
          <p:nvPr/>
        </p:nvGrpSpPr>
        <p:grpSpPr>
          <a:xfrm>
            <a:off x="1713159" y="1976496"/>
            <a:ext cx="350079" cy="350079"/>
            <a:chOff x="3497300" y="3227275"/>
            <a:chExt cx="296175" cy="296175"/>
          </a:xfrm>
        </p:grpSpPr>
        <p:sp>
          <p:nvSpPr>
            <p:cNvPr id="1885" name="Google Shape;1885;p46"/>
            <p:cNvSpPr/>
            <p:nvPr/>
          </p:nvSpPr>
          <p:spPr>
            <a:xfrm>
              <a:off x="3609925" y="33399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6"/>
            <p:cNvSpPr/>
            <p:nvPr/>
          </p:nvSpPr>
          <p:spPr>
            <a:xfrm>
              <a:off x="3531175" y="3227275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6"/>
            <p:cNvSpPr/>
            <p:nvPr/>
          </p:nvSpPr>
          <p:spPr>
            <a:xfrm>
              <a:off x="3670575" y="32272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6"/>
            <p:cNvSpPr/>
            <p:nvPr/>
          </p:nvSpPr>
          <p:spPr>
            <a:xfrm>
              <a:off x="3622525" y="3421825"/>
              <a:ext cx="41775" cy="25225"/>
            </a:xfrm>
            <a:custGeom>
              <a:avLst/>
              <a:gdLst/>
              <a:ahLst/>
              <a:cxnLst/>
              <a:rect l="l" t="t" r="r" b="b"/>
              <a:pathLst>
                <a:path w="1671" h="1009" extrusionOk="0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6"/>
            <p:cNvSpPr/>
            <p:nvPr/>
          </p:nvSpPr>
          <p:spPr>
            <a:xfrm>
              <a:off x="3566600" y="34163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6"/>
            <p:cNvSpPr/>
            <p:nvPr/>
          </p:nvSpPr>
          <p:spPr>
            <a:xfrm>
              <a:off x="3653250" y="34171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6"/>
            <p:cNvSpPr/>
            <p:nvPr/>
          </p:nvSpPr>
          <p:spPr>
            <a:xfrm>
              <a:off x="3655625" y="3310775"/>
              <a:ext cx="137850" cy="108700"/>
            </a:xfrm>
            <a:custGeom>
              <a:avLst/>
              <a:gdLst/>
              <a:ahLst/>
              <a:cxnLst/>
              <a:rect l="l" t="t" r="r" b="b"/>
              <a:pathLst>
                <a:path w="5514" h="4348" extrusionOk="0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6"/>
            <p:cNvSpPr/>
            <p:nvPr/>
          </p:nvSpPr>
          <p:spPr>
            <a:xfrm>
              <a:off x="3497300" y="3309975"/>
              <a:ext cx="136275" cy="108725"/>
            </a:xfrm>
            <a:custGeom>
              <a:avLst/>
              <a:gdLst/>
              <a:ahLst/>
              <a:cxnLst/>
              <a:rect l="l" t="t" r="r" b="b"/>
              <a:pathLst>
                <a:path w="5451" h="4349" extrusionOk="0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3" name="Google Shape;1893;p46"/>
          <p:cNvGrpSpPr/>
          <p:nvPr/>
        </p:nvGrpSpPr>
        <p:grpSpPr>
          <a:xfrm>
            <a:off x="7091929" y="1977219"/>
            <a:ext cx="327739" cy="348631"/>
            <a:chOff x="5364750" y="3235150"/>
            <a:chExt cx="277275" cy="294950"/>
          </a:xfrm>
        </p:grpSpPr>
        <p:sp>
          <p:nvSpPr>
            <p:cNvPr id="1894" name="Google Shape;1894;p46"/>
            <p:cNvSpPr/>
            <p:nvPr/>
          </p:nvSpPr>
          <p:spPr>
            <a:xfrm>
              <a:off x="5502600" y="3235150"/>
              <a:ext cx="17350" cy="44125"/>
            </a:xfrm>
            <a:custGeom>
              <a:avLst/>
              <a:gdLst/>
              <a:ahLst/>
              <a:cxnLst/>
              <a:rect l="l" t="t" r="r" b="b"/>
              <a:pathLst>
                <a:path w="694" h="1765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6"/>
            <p:cNvSpPr/>
            <p:nvPr/>
          </p:nvSpPr>
          <p:spPr>
            <a:xfrm>
              <a:off x="5555375" y="3253850"/>
              <a:ext cx="35450" cy="34100"/>
            </a:xfrm>
            <a:custGeom>
              <a:avLst/>
              <a:gdLst/>
              <a:ahLst/>
              <a:cxnLst/>
              <a:rect l="l" t="t" r="r" b="b"/>
              <a:pathLst>
                <a:path w="1418" h="1364" extrusionOk="0">
                  <a:moveTo>
                    <a:pt x="1071" y="1"/>
                  </a:moveTo>
                  <a:cubicBezTo>
                    <a:pt x="977" y="1"/>
                    <a:pt x="882" y="24"/>
                    <a:pt x="819" y="72"/>
                  </a:cubicBezTo>
                  <a:lnTo>
                    <a:pt x="126" y="796"/>
                  </a:lnTo>
                  <a:cubicBezTo>
                    <a:pt x="0" y="922"/>
                    <a:pt x="0" y="1143"/>
                    <a:pt x="126" y="1269"/>
                  </a:cubicBezTo>
                  <a:cubicBezTo>
                    <a:pt x="189" y="1332"/>
                    <a:pt x="268" y="1363"/>
                    <a:pt x="350" y="1363"/>
                  </a:cubicBezTo>
                  <a:cubicBezTo>
                    <a:pt x="433" y="1363"/>
                    <a:pt x="520" y="1332"/>
                    <a:pt x="599" y="1269"/>
                  </a:cubicBezTo>
                  <a:lnTo>
                    <a:pt x="1323" y="544"/>
                  </a:lnTo>
                  <a:cubicBezTo>
                    <a:pt x="1418" y="418"/>
                    <a:pt x="1418" y="198"/>
                    <a:pt x="1323" y="72"/>
                  </a:cubicBezTo>
                  <a:cubicBezTo>
                    <a:pt x="1260" y="24"/>
                    <a:pt x="1166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6"/>
            <p:cNvSpPr/>
            <p:nvPr/>
          </p:nvSpPr>
          <p:spPr>
            <a:xfrm>
              <a:off x="5606550" y="335722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725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6"/>
            <p:cNvSpPr/>
            <p:nvPr/>
          </p:nvSpPr>
          <p:spPr>
            <a:xfrm>
              <a:off x="5364750" y="335722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6"/>
            <p:cNvSpPr/>
            <p:nvPr/>
          </p:nvSpPr>
          <p:spPr>
            <a:xfrm>
              <a:off x="5433275" y="3253850"/>
              <a:ext cx="35475" cy="34100"/>
            </a:xfrm>
            <a:custGeom>
              <a:avLst/>
              <a:gdLst/>
              <a:ahLst/>
              <a:cxnLst/>
              <a:rect l="l" t="t" r="r" b="b"/>
              <a:pathLst>
                <a:path w="1419" h="1364" extrusionOk="0">
                  <a:moveTo>
                    <a:pt x="363" y="1"/>
                  </a:moveTo>
                  <a:cubicBezTo>
                    <a:pt x="276" y="1"/>
                    <a:pt x="190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820" y="1269"/>
                  </a:lnTo>
                  <a:cubicBezTo>
                    <a:pt x="883" y="1332"/>
                    <a:pt x="977" y="1363"/>
                    <a:pt x="1072" y="1363"/>
                  </a:cubicBezTo>
                  <a:cubicBezTo>
                    <a:pt x="1166" y="1363"/>
                    <a:pt x="1261" y="1332"/>
                    <a:pt x="1324" y="1269"/>
                  </a:cubicBezTo>
                  <a:cubicBezTo>
                    <a:pt x="1418" y="1143"/>
                    <a:pt x="1418" y="922"/>
                    <a:pt x="1324" y="796"/>
                  </a:cubicBezTo>
                  <a:lnTo>
                    <a:pt x="599" y="72"/>
                  </a:lnTo>
                  <a:cubicBezTo>
                    <a:pt x="536" y="24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6"/>
            <p:cNvSpPr/>
            <p:nvPr/>
          </p:nvSpPr>
          <p:spPr>
            <a:xfrm>
              <a:off x="5380500" y="3287775"/>
              <a:ext cx="37050" cy="25975"/>
            </a:xfrm>
            <a:custGeom>
              <a:avLst/>
              <a:gdLst/>
              <a:ahLst/>
              <a:cxnLst/>
              <a:rect l="l" t="t" r="r" b="b"/>
              <a:pathLst>
                <a:path w="1482" h="1039" extrusionOk="0">
                  <a:moveTo>
                    <a:pt x="396" y="0"/>
                  </a:moveTo>
                  <a:cubicBezTo>
                    <a:pt x="267" y="0"/>
                    <a:pt x="132" y="81"/>
                    <a:pt x="64" y="195"/>
                  </a:cubicBezTo>
                  <a:cubicBezTo>
                    <a:pt x="1" y="353"/>
                    <a:pt x="64" y="573"/>
                    <a:pt x="221" y="668"/>
                  </a:cubicBezTo>
                  <a:lnTo>
                    <a:pt x="946" y="1015"/>
                  </a:lnTo>
                  <a:cubicBezTo>
                    <a:pt x="987" y="1031"/>
                    <a:pt x="1032" y="1039"/>
                    <a:pt x="1077" y="1039"/>
                  </a:cubicBezTo>
                  <a:cubicBezTo>
                    <a:pt x="1209" y="1039"/>
                    <a:pt x="1349" y="974"/>
                    <a:pt x="1419" y="857"/>
                  </a:cubicBezTo>
                  <a:cubicBezTo>
                    <a:pt x="1482" y="699"/>
                    <a:pt x="1419" y="447"/>
                    <a:pt x="1261" y="384"/>
                  </a:cubicBezTo>
                  <a:lnTo>
                    <a:pt x="536" y="38"/>
                  </a:lnTo>
                  <a:cubicBezTo>
                    <a:pt x="493" y="12"/>
                    <a:pt x="445" y="0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6"/>
            <p:cNvSpPr/>
            <p:nvPr/>
          </p:nvSpPr>
          <p:spPr>
            <a:xfrm>
              <a:off x="5588450" y="3288075"/>
              <a:ext cx="37025" cy="26800"/>
            </a:xfrm>
            <a:custGeom>
              <a:avLst/>
              <a:gdLst/>
              <a:ahLst/>
              <a:cxnLst/>
              <a:rect l="l" t="t" r="r" b="b"/>
              <a:pathLst>
                <a:path w="1481" h="1072" extrusionOk="0">
                  <a:moveTo>
                    <a:pt x="1110" y="0"/>
                  </a:moveTo>
                  <a:cubicBezTo>
                    <a:pt x="1049" y="0"/>
                    <a:pt x="983" y="18"/>
                    <a:pt x="914" y="57"/>
                  </a:cubicBezTo>
                  <a:lnTo>
                    <a:pt x="221" y="404"/>
                  </a:lnTo>
                  <a:cubicBezTo>
                    <a:pt x="63" y="498"/>
                    <a:pt x="0" y="687"/>
                    <a:pt x="63" y="877"/>
                  </a:cubicBezTo>
                  <a:cubicBezTo>
                    <a:pt x="132" y="991"/>
                    <a:pt x="250" y="1072"/>
                    <a:pt x="382" y="1072"/>
                  </a:cubicBezTo>
                  <a:cubicBezTo>
                    <a:pt x="432" y="1072"/>
                    <a:pt x="484" y="1060"/>
                    <a:pt x="536" y="1034"/>
                  </a:cubicBezTo>
                  <a:lnTo>
                    <a:pt x="1260" y="687"/>
                  </a:lnTo>
                  <a:cubicBezTo>
                    <a:pt x="1418" y="593"/>
                    <a:pt x="1481" y="404"/>
                    <a:pt x="1418" y="215"/>
                  </a:cubicBezTo>
                  <a:cubicBezTo>
                    <a:pt x="1353" y="85"/>
                    <a:pt x="1244" y="0"/>
                    <a:pt x="1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6"/>
            <p:cNvSpPr/>
            <p:nvPr/>
          </p:nvSpPr>
          <p:spPr>
            <a:xfrm>
              <a:off x="5412025" y="3286350"/>
              <a:ext cx="177225" cy="243750"/>
            </a:xfrm>
            <a:custGeom>
              <a:avLst/>
              <a:gdLst/>
              <a:ahLst/>
              <a:cxnLst/>
              <a:rect l="l" t="t" r="r" b="b"/>
              <a:pathLst>
                <a:path w="7089" h="9750" extrusionOk="0">
                  <a:moveTo>
                    <a:pt x="3529" y="0"/>
                  </a:moveTo>
                  <a:cubicBezTo>
                    <a:pt x="3151" y="0"/>
                    <a:pt x="2836" y="315"/>
                    <a:pt x="2836" y="725"/>
                  </a:cubicBezTo>
                  <a:lnTo>
                    <a:pt x="2836" y="1418"/>
                  </a:lnTo>
                  <a:cubicBezTo>
                    <a:pt x="2836" y="1040"/>
                    <a:pt x="2520" y="725"/>
                    <a:pt x="2111" y="725"/>
                  </a:cubicBezTo>
                  <a:cubicBezTo>
                    <a:pt x="1733" y="725"/>
                    <a:pt x="1418" y="1040"/>
                    <a:pt x="1418" y="1418"/>
                  </a:cubicBezTo>
                  <a:lnTo>
                    <a:pt x="1418" y="2143"/>
                  </a:lnTo>
                  <a:cubicBezTo>
                    <a:pt x="1544" y="2143"/>
                    <a:pt x="1638" y="2080"/>
                    <a:pt x="1764" y="2080"/>
                  </a:cubicBezTo>
                  <a:lnTo>
                    <a:pt x="3497" y="2080"/>
                  </a:lnTo>
                  <a:cubicBezTo>
                    <a:pt x="4253" y="2080"/>
                    <a:pt x="4883" y="2710"/>
                    <a:pt x="4883" y="3466"/>
                  </a:cubicBezTo>
                  <a:cubicBezTo>
                    <a:pt x="4883" y="4096"/>
                    <a:pt x="4474" y="4600"/>
                    <a:pt x="3907" y="4758"/>
                  </a:cubicBezTo>
                  <a:cubicBezTo>
                    <a:pt x="4064" y="5073"/>
                    <a:pt x="4159" y="5482"/>
                    <a:pt x="4159" y="5860"/>
                  </a:cubicBezTo>
                  <a:cubicBezTo>
                    <a:pt x="4159" y="6081"/>
                    <a:pt x="4001" y="6238"/>
                    <a:pt x="3812" y="6238"/>
                  </a:cubicBezTo>
                  <a:cubicBezTo>
                    <a:pt x="3623" y="6238"/>
                    <a:pt x="3466" y="6081"/>
                    <a:pt x="3466" y="5860"/>
                  </a:cubicBezTo>
                  <a:cubicBezTo>
                    <a:pt x="3466" y="4915"/>
                    <a:pt x="2678" y="4128"/>
                    <a:pt x="1733" y="4128"/>
                  </a:cubicBezTo>
                  <a:lnTo>
                    <a:pt x="3466" y="4128"/>
                  </a:lnTo>
                  <a:cubicBezTo>
                    <a:pt x="3844" y="4128"/>
                    <a:pt x="4159" y="3812"/>
                    <a:pt x="4159" y="3434"/>
                  </a:cubicBezTo>
                  <a:cubicBezTo>
                    <a:pt x="4159" y="3025"/>
                    <a:pt x="3844" y="2710"/>
                    <a:pt x="3466" y="2710"/>
                  </a:cubicBezTo>
                  <a:lnTo>
                    <a:pt x="1733" y="2710"/>
                  </a:lnTo>
                  <a:cubicBezTo>
                    <a:pt x="788" y="2710"/>
                    <a:pt x="0" y="3497"/>
                    <a:pt x="0" y="4443"/>
                  </a:cubicBezTo>
                  <a:lnTo>
                    <a:pt x="0" y="5167"/>
                  </a:lnTo>
                  <a:cubicBezTo>
                    <a:pt x="0" y="6112"/>
                    <a:pt x="536" y="6963"/>
                    <a:pt x="1386" y="7372"/>
                  </a:cubicBezTo>
                  <a:lnTo>
                    <a:pt x="1386" y="8318"/>
                  </a:lnTo>
                  <a:cubicBezTo>
                    <a:pt x="977" y="8318"/>
                    <a:pt x="662" y="8633"/>
                    <a:pt x="662" y="9011"/>
                  </a:cubicBezTo>
                  <a:lnTo>
                    <a:pt x="662" y="9389"/>
                  </a:lnTo>
                  <a:cubicBezTo>
                    <a:pt x="662" y="9578"/>
                    <a:pt x="819" y="9735"/>
                    <a:pt x="1008" y="9735"/>
                  </a:cubicBezTo>
                  <a:lnTo>
                    <a:pt x="5860" y="9735"/>
                  </a:lnTo>
                  <a:cubicBezTo>
                    <a:pt x="5923" y="9745"/>
                    <a:pt x="5979" y="9749"/>
                    <a:pt x="6029" y="9749"/>
                  </a:cubicBezTo>
                  <a:cubicBezTo>
                    <a:pt x="6305" y="9749"/>
                    <a:pt x="6396" y="9612"/>
                    <a:pt x="6396" y="9452"/>
                  </a:cubicBezTo>
                  <a:lnTo>
                    <a:pt x="6396" y="9105"/>
                  </a:lnTo>
                  <a:cubicBezTo>
                    <a:pt x="6396" y="8696"/>
                    <a:pt x="6112" y="8381"/>
                    <a:pt x="5702" y="8381"/>
                  </a:cubicBezTo>
                  <a:lnTo>
                    <a:pt x="5702" y="7436"/>
                  </a:lnTo>
                  <a:cubicBezTo>
                    <a:pt x="6522" y="7057"/>
                    <a:pt x="7089" y="6175"/>
                    <a:pt x="7089" y="5230"/>
                  </a:cubicBezTo>
                  <a:lnTo>
                    <a:pt x="7089" y="2143"/>
                  </a:lnTo>
                  <a:cubicBezTo>
                    <a:pt x="7089" y="1733"/>
                    <a:pt x="6774" y="1418"/>
                    <a:pt x="6364" y="1418"/>
                  </a:cubicBezTo>
                  <a:cubicBezTo>
                    <a:pt x="5986" y="1418"/>
                    <a:pt x="5671" y="1733"/>
                    <a:pt x="5671" y="2143"/>
                  </a:cubicBezTo>
                  <a:lnTo>
                    <a:pt x="5671" y="1418"/>
                  </a:lnTo>
                  <a:cubicBezTo>
                    <a:pt x="5671" y="1040"/>
                    <a:pt x="5356" y="725"/>
                    <a:pt x="4946" y="725"/>
                  </a:cubicBezTo>
                  <a:cubicBezTo>
                    <a:pt x="4568" y="725"/>
                    <a:pt x="4253" y="1040"/>
                    <a:pt x="4253" y="1418"/>
                  </a:cubicBezTo>
                  <a:lnTo>
                    <a:pt x="4253" y="725"/>
                  </a:lnTo>
                  <a:cubicBezTo>
                    <a:pt x="4253" y="315"/>
                    <a:pt x="3938" y="0"/>
                    <a:pt x="3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39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800" dirty="0"/>
              <a:t>Меры административной ответственности</a:t>
            </a:r>
            <a:endParaRPr sz="2800" dirty="0"/>
          </a:p>
        </p:txBody>
      </p:sp>
      <p:sp>
        <p:nvSpPr>
          <p:cNvPr id="1581" name="Google Shape;1581;p39"/>
          <p:cNvSpPr txBox="1">
            <a:spLocks noGrp="1"/>
          </p:cNvSpPr>
          <p:nvPr>
            <p:ph type="title"/>
          </p:nvPr>
        </p:nvSpPr>
        <p:spPr>
          <a:xfrm>
            <a:off x="1107350" y="1492400"/>
            <a:ext cx="1015200" cy="10137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01</a:t>
            </a:r>
            <a:endParaRPr b="1"/>
          </a:p>
        </p:txBody>
      </p:sp>
      <p:sp>
        <p:nvSpPr>
          <p:cNvPr id="1583" name="Google Shape;1583;p39"/>
          <p:cNvSpPr txBox="1">
            <a:spLocks noGrp="1"/>
          </p:cNvSpPr>
          <p:nvPr>
            <p:ph type="title" idx="2"/>
          </p:nvPr>
        </p:nvSpPr>
        <p:spPr>
          <a:xfrm>
            <a:off x="4685050" y="1492400"/>
            <a:ext cx="1015200" cy="10137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03</a:t>
            </a:r>
            <a:endParaRPr b="1"/>
          </a:p>
        </p:txBody>
      </p:sp>
      <p:sp>
        <p:nvSpPr>
          <p:cNvPr id="1585" name="Google Shape;1585;p39"/>
          <p:cNvSpPr txBox="1">
            <a:spLocks noGrp="1"/>
          </p:cNvSpPr>
          <p:nvPr>
            <p:ph type="title" idx="4"/>
          </p:nvPr>
        </p:nvSpPr>
        <p:spPr>
          <a:xfrm>
            <a:off x="1107350" y="3177125"/>
            <a:ext cx="1015200" cy="10137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02</a:t>
            </a:r>
            <a:endParaRPr b="1"/>
          </a:p>
        </p:txBody>
      </p:sp>
      <p:sp>
        <p:nvSpPr>
          <p:cNvPr id="1587" name="Google Shape;1587;p39"/>
          <p:cNvSpPr txBox="1">
            <a:spLocks noGrp="1"/>
          </p:cNvSpPr>
          <p:nvPr>
            <p:ph type="title" idx="6"/>
          </p:nvPr>
        </p:nvSpPr>
        <p:spPr>
          <a:xfrm>
            <a:off x="4685013" y="3177125"/>
            <a:ext cx="1015200" cy="10137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04</a:t>
            </a:r>
            <a:endParaRPr b="1"/>
          </a:p>
        </p:txBody>
      </p:sp>
      <p:sp>
        <p:nvSpPr>
          <p:cNvPr id="1589" name="Google Shape;1589;p39"/>
          <p:cNvSpPr txBox="1">
            <a:spLocks noGrp="1"/>
          </p:cNvSpPr>
          <p:nvPr>
            <p:ph type="subTitle" idx="9"/>
          </p:nvPr>
        </p:nvSpPr>
        <p:spPr>
          <a:xfrm>
            <a:off x="2122550" y="1492400"/>
            <a:ext cx="2336400" cy="8633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ru-RU" sz="2000" b="0" dirty="0" smtClean="0"/>
              <a:t>Штрафы</a:t>
            </a:r>
          </a:p>
          <a:p>
            <a:pPr marL="0" lvl="0" indent="0"/>
            <a:endParaRPr sz="2000" b="0" dirty="0"/>
          </a:p>
        </p:txBody>
      </p:sp>
      <p:sp>
        <p:nvSpPr>
          <p:cNvPr id="1590" name="Google Shape;1590;p39"/>
          <p:cNvSpPr txBox="1">
            <a:spLocks noGrp="1"/>
          </p:cNvSpPr>
          <p:nvPr>
            <p:ph type="subTitle" idx="13"/>
          </p:nvPr>
        </p:nvSpPr>
        <p:spPr>
          <a:xfrm>
            <a:off x="5700250" y="1492400"/>
            <a:ext cx="2336400" cy="8633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ru-RU" sz="2000" b="0" dirty="0"/>
              <a:t>Конфискация оборудования</a:t>
            </a:r>
            <a:endParaRPr sz="2000" b="0" dirty="0"/>
          </a:p>
        </p:txBody>
      </p:sp>
      <p:sp>
        <p:nvSpPr>
          <p:cNvPr id="1591" name="Google Shape;1591;p39"/>
          <p:cNvSpPr txBox="1">
            <a:spLocks noGrp="1"/>
          </p:cNvSpPr>
          <p:nvPr>
            <p:ph type="subTitle" idx="14"/>
          </p:nvPr>
        </p:nvSpPr>
        <p:spPr>
          <a:xfrm>
            <a:off x="2122550" y="3177125"/>
            <a:ext cx="2336400" cy="8633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ru-RU" sz="2000" b="0" dirty="0" smtClean="0"/>
              <a:t>Предупреждения</a:t>
            </a:r>
          </a:p>
          <a:p>
            <a:pPr marL="0" lvl="0" indent="0"/>
            <a:endParaRPr sz="2000" b="0" dirty="0"/>
          </a:p>
        </p:txBody>
      </p:sp>
      <p:sp>
        <p:nvSpPr>
          <p:cNvPr id="1592" name="Google Shape;1592;p39"/>
          <p:cNvSpPr txBox="1">
            <a:spLocks noGrp="1"/>
          </p:cNvSpPr>
          <p:nvPr>
            <p:ph type="subTitle" idx="15"/>
          </p:nvPr>
        </p:nvSpPr>
        <p:spPr>
          <a:xfrm>
            <a:off x="5700250" y="3177125"/>
            <a:ext cx="2336400" cy="8633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ru-RU" sz="2000" b="0" dirty="0"/>
              <a:t>Приостановление деятельности</a:t>
            </a:r>
            <a:endParaRPr sz="2000" b="0" dirty="0"/>
          </a:p>
        </p:txBody>
      </p:sp>
    </p:spTree>
    <p:extLst>
      <p:ext uri="{BB962C8B-B14F-4D97-AF65-F5344CB8AC3E}">
        <p14:creationId xmlns:p14="http://schemas.microsoft.com/office/powerpoint/2010/main" val="244964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42"/>
          <p:cNvSpPr txBox="1">
            <a:spLocks noGrp="1"/>
          </p:cNvSpPr>
          <p:nvPr>
            <p:ph type="title"/>
          </p:nvPr>
        </p:nvSpPr>
        <p:spPr>
          <a:xfrm>
            <a:off x="1163049" y="1857523"/>
            <a:ext cx="4830792" cy="20823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2800" dirty="0" smtClean="0"/>
              <a:t>Уголовная ответственность за совершение преступлений в информационной сфере</a:t>
            </a:r>
            <a:endParaRPr lang="ru-RU" sz="2800" dirty="0"/>
          </a:p>
        </p:txBody>
      </p:sp>
      <p:sp>
        <p:nvSpPr>
          <p:cNvPr id="1740" name="Google Shape;1740;p42"/>
          <p:cNvSpPr txBox="1">
            <a:spLocks noGrp="1"/>
          </p:cNvSpPr>
          <p:nvPr>
            <p:ph type="title" idx="2"/>
          </p:nvPr>
        </p:nvSpPr>
        <p:spPr>
          <a:xfrm>
            <a:off x="1163038" y="695260"/>
            <a:ext cx="1038300" cy="10392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0</a:t>
            </a:r>
            <a:r>
              <a:rPr lang="ru-RU" b="1" dirty="0" smtClean="0"/>
              <a:t>2</a:t>
            </a:r>
            <a:endParaRPr b="1" dirty="0"/>
          </a:p>
        </p:txBody>
      </p:sp>
      <p:grpSp>
        <p:nvGrpSpPr>
          <p:cNvPr id="1741" name="Google Shape;1741;p42"/>
          <p:cNvGrpSpPr/>
          <p:nvPr/>
        </p:nvGrpSpPr>
        <p:grpSpPr>
          <a:xfrm rot="-155505">
            <a:off x="6001365" y="1471471"/>
            <a:ext cx="1603266" cy="1969220"/>
            <a:chOff x="1643575" y="1709850"/>
            <a:chExt cx="2019450" cy="2480400"/>
          </a:xfrm>
        </p:grpSpPr>
        <p:sp>
          <p:nvSpPr>
            <p:cNvPr id="1742" name="Google Shape;1742;p42"/>
            <p:cNvSpPr/>
            <p:nvPr/>
          </p:nvSpPr>
          <p:spPr>
            <a:xfrm>
              <a:off x="1688700" y="1720750"/>
              <a:ext cx="1962425" cy="2452500"/>
            </a:xfrm>
            <a:custGeom>
              <a:avLst/>
              <a:gdLst/>
              <a:ahLst/>
              <a:cxnLst/>
              <a:rect l="l" t="t" r="r" b="b"/>
              <a:pathLst>
                <a:path w="78497" h="98100" extrusionOk="0">
                  <a:moveTo>
                    <a:pt x="56820" y="0"/>
                  </a:moveTo>
                  <a:cubicBezTo>
                    <a:pt x="56505" y="0"/>
                    <a:pt x="56185" y="34"/>
                    <a:pt x="55865" y="104"/>
                  </a:cubicBezTo>
                  <a:lnTo>
                    <a:pt x="0" y="12284"/>
                  </a:lnTo>
                  <a:lnTo>
                    <a:pt x="18697" y="98099"/>
                  </a:lnTo>
                  <a:lnTo>
                    <a:pt x="74562" y="85919"/>
                  </a:lnTo>
                  <a:cubicBezTo>
                    <a:pt x="76968" y="85393"/>
                    <a:pt x="78497" y="83012"/>
                    <a:pt x="77970" y="80606"/>
                  </a:cubicBezTo>
                  <a:lnTo>
                    <a:pt x="61178" y="3513"/>
                  </a:lnTo>
                  <a:cubicBezTo>
                    <a:pt x="60722" y="1427"/>
                    <a:pt x="58872" y="0"/>
                    <a:pt x="568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2"/>
            <p:cNvSpPr/>
            <p:nvPr/>
          </p:nvSpPr>
          <p:spPr>
            <a:xfrm>
              <a:off x="1688700" y="2027850"/>
              <a:ext cx="1864050" cy="2145400"/>
            </a:xfrm>
            <a:custGeom>
              <a:avLst/>
              <a:gdLst/>
              <a:ahLst/>
              <a:cxnLst/>
              <a:rect l="l" t="t" r="r" b="b"/>
              <a:pathLst>
                <a:path w="74562" h="85816" extrusionOk="0">
                  <a:moveTo>
                    <a:pt x="0" y="0"/>
                  </a:moveTo>
                  <a:lnTo>
                    <a:pt x="18697" y="85815"/>
                  </a:lnTo>
                  <a:lnTo>
                    <a:pt x="74562" y="73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65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2"/>
            <p:cNvSpPr/>
            <p:nvPr/>
          </p:nvSpPr>
          <p:spPr>
            <a:xfrm>
              <a:off x="2845325" y="1709850"/>
              <a:ext cx="431125" cy="322300"/>
            </a:xfrm>
            <a:custGeom>
              <a:avLst/>
              <a:gdLst/>
              <a:ahLst/>
              <a:cxnLst/>
              <a:rect l="l" t="t" r="r" b="b"/>
              <a:pathLst>
                <a:path w="17245" h="12892" extrusionOk="0">
                  <a:moveTo>
                    <a:pt x="10551" y="1"/>
                  </a:moveTo>
                  <a:cubicBezTo>
                    <a:pt x="10204" y="1"/>
                    <a:pt x="9852" y="37"/>
                    <a:pt x="9500" y="114"/>
                  </a:cubicBezTo>
                  <a:lnTo>
                    <a:pt x="402" y="2094"/>
                  </a:lnTo>
                  <a:cubicBezTo>
                    <a:pt x="176" y="2144"/>
                    <a:pt x="1" y="2370"/>
                    <a:pt x="76" y="2620"/>
                  </a:cubicBezTo>
                  <a:cubicBezTo>
                    <a:pt x="249" y="3441"/>
                    <a:pt x="980" y="4020"/>
                    <a:pt x="1788" y="4020"/>
                  </a:cubicBezTo>
                  <a:cubicBezTo>
                    <a:pt x="1918" y="4020"/>
                    <a:pt x="2050" y="4005"/>
                    <a:pt x="2181" y="3974"/>
                  </a:cubicBezTo>
                  <a:lnTo>
                    <a:pt x="9976" y="2294"/>
                  </a:lnTo>
                  <a:cubicBezTo>
                    <a:pt x="10169" y="2250"/>
                    <a:pt x="10363" y="2229"/>
                    <a:pt x="10554" y="2229"/>
                  </a:cubicBezTo>
                  <a:cubicBezTo>
                    <a:pt x="11777" y="2229"/>
                    <a:pt x="12899" y="3093"/>
                    <a:pt x="13159" y="4350"/>
                  </a:cubicBezTo>
                  <a:lnTo>
                    <a:pt x="14713" y="11492"/>
                  </a:lnTo>
                  <a:cubicBezTo>
                    <a:pt x="14907" y="12313"/>
                    <a:pt x="15641" y="12892"/>
                    <a:pt x="16450" y="12892"/>
                  </a:cubicBezTo>
                  <a:cubicBezTo>
                    <a:pt x="16580" y="12892"/>
                    <a:pt x="16711" y="12877"/>
                    <a:pt x="16843" y="12846"/>
                  </a:cubicBezTo>
                  <a:cubicBezTo>
                    <a:pt x="17094" y="12796"/>
                    <a:pt x="17244" y="12570"/>
                    <a:pt x="17194" y="12319"/>
                  </a:cubicBezTo>
                  <a:lnTo>
                    <a:pt x="15339" y="3873"/>
                  </a:lnTo>
                  <a:cubicBezTo>
                    <a:pt x="14839" y="1569"/>
                    <a:pt x="12813" y="1"/>
                    <a:pt x="10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2"/>
            <p:cNvSpPr/>
            <p:nvPr/>
          </p:nvSpPr>
          <p:spPr>
            <a:xfrm>
              <a:off x="2857875" y="1720750"/>
              <a:ext cx="406025" cy="300325"/>
            </a:xfrm>
            <a:custGeom>
              <a:avLst/>
              <a:gdLst/>
              <a:ahLst/>
              <a:cxnLst/>
              <a:rect l="l" t="t" r="r" b="b"/>
              <a:pathLst>
                <a:path w="16241" h="12013" extrusionOk="0">
                  <a:moveTo>
                    <a:pt x="10053" y="0"/>
                  </a:moveTo>
                  <a:cubicBezTo>
                    <a:pt x="9738" y="0"/>
                    <a:pt x="9418" y="34"/>
                    <a:pt x="9098" y="104"/>
                  </a:cubicBezTo>
                  <a:lnTo>
                    <a:pt x="0" y="2084"/>
                  </a:lnTo>
                  <a:cubicBezTo>
                    <a:pt x="131" y="2717"/>
                    <a:pt x="699" y="3140"/>
                    <a:pt x="1323" y="3140"/>
                  </a:cubicBezTo>
                  <a:cubicBezTo>
                    <a:pt x="1416" y="3140"/>
                    <a:pt x="1510" y="3131"/>
                    <a:pt x="1604" y="3112"/>
                  </a:cubicBezTo>
                  <a:lnTo>
                    <a:pt x="9374" y="1407"/>
                  </a:lnTo>
                  <a:cubicBezTo>
                    <a:pt x="9588" y="1362"/>
                    <a:pt x="9802" y="1341"/>
                    <a:pt x="10013" y="1341"/>
                  </a:cubicBezTo>
                  <a:cubicBezTo>
                    <a:pt x="11460" y="1341"/>
                    <a:pt x="12780" y="2348"/>
                    <a:pt x="13108" y="3813"/>
                  </a:cubicBezTo>
                  <a:lnTo>
                    <a:pt x="14662" y="10956"/>
                  </a:lnTo>
                  <a:cubicBezTo>
                    <a:pt x="14793" y="11589"/>
                    <a:pt x="15361" y="12013"/>
                    <a:pt x="15968" y="12013"/>
                  </a:cubicBezTo>
                  <a:cubicBezTo>
                    <a:pt x="16059" y="12013"/>
                    <a:pt x="16150" y="12003"/>
                    <a:pt x="16241" y="11984"/>
                  </a:cubicBezTo>
                  <a:lnTo>
                    <a:pt x="14411" y="3513"/>
                  </a:lnTo>
                  <a:cubicBezTo>
                    <a:pt x="13955" y="1427"/>
                    <a:pt x="12105" y="0"/>
                    <a:pt x="10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2"/>
            <p:cNvSpPr/>
            <p:nvPr/>
          </p:nvSpPr>
          <p:spPr>
            <a:xfrm>
              <a:off x="3309000" y="3513200"/>
              <a:ext cx="354025" cy="416550"/>
            </a:xfrm>
            <a:custGeom>
              <a:avLst/>
              <a:gdLst/>
              <a:ahLst/>
              <a:cxnLst/>
              <a:rect l="l" t="t" r="r" b="b"/>
              <a:pathLst>
                <a:path w="14161" h="16662" extrusionOk="0">
                  <a:moveTo>
                    <a:pt x="11317" y="1"/>
                  </a:moveTo>
                  <a:cubicBezTo>
                    <a:pt x="11287" y="1"/>
                    <a:pt x="11258" y="4"/>
                    <a:pt x="11229" y="10"/>
                  </a:cubicBezTo>
                  <a:cubicBezTo>
                    <a:pt x="10251" y="236"/>
                    <a:pt x="9650" y="1188"/>
                    <a:pt x="9850" y="2141"/>
                  </a:cubicBezTo>
                  <a:lnTo>
                    <a:pt x="11404" y="9284"/>
                  </a:lnTo>
                  <a:cubicBezTo>
                    <a:pt x="11730" y="10737"/>
                    <a:pt x="10802" y="12166"/>
                    <a:pt x="9349" y="12492"/>
                  </a:cubicBezTo>
                  <a:lnTo>
                    <a:pt x="1579" y="14171"/>
                  </a:lnTo>
                  <a:cubicBezTo>
                    <a:pt x="627" y="14396"/>
                    <a:pt x="0" y="15349"/>
                    <a:pt x="226" y="16301"/>
                  </a:cubicBezTo>
                  <a:cubicBezTo>
                    <a:pt x="270" y="16519"/>
                    <a:pt x="446" y="16662"/>
                    <a:pt x="657" y="16662"/>
                  </a:cubicBezTo>
                  <a:cubicBezTo>
                    <a:pt x="688" y="16662"/>
                    <a:pt x="720" y="16659"/>
                    <a:pt x="752" y="16652"/>
                  </a:cubicBezTo>
                  <a:lnTo>
                    <a:pt x="9825" y="14672"/>
                  </a:lnTo>
                  <a:cubicBezTo>
                    <a:pt x="12482" y="14096"/>
                    <a:pt x="14161" y="11464"/>
                    <a:pt x="13584" y="8807"/>
                  </a:cubicBezTo>
                  <a:lnTo>
                    <a:pt x="11755" y="361"/>
                  </a:lnTo>
                  <a:cubicBezTo>
                    <a:pt x="11711" y="143"/>
                    <a:pt x="11516" y="1"/>
                    <a:pt x="113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2"/>
            <p:cNvSpPr/>
            <p:nvPr/>
          </p:nvSpPr>
          <p:spPr>
            <a:xfrm>
              <a:off x="3321525" y="3524725"/>
              <a:ext cx="329600" cy="393500"/>
            </a:xfrm>
            <a:custGeom>
              <a:avLst/>
              <a:gdLst/>
              <a:ahLst/>
              <a:cxnLst/>
              <a:rect l="l" t="t" r="r" b="b"/>
              <a:pathLst>
                <a:path w="13184" h="15740" extrusionOk="0">
                  <a:moveTo>
                    <a:pt x="10803" y="0"/>
                  </a:moveTo>
                  <a:cubicBezTo>
                    <a:pt x="10101" y="151"/>
                    <a:pt x="9625" y="853"/>
                    <a:pt x="9800" y="1579"/>
                  </a:cubicBezTo>
                  <a:lnTo>
                    <a:pt x="11354" y="8747"/>
                  </a:lnTo>
                  <a:cubicBezTo>
                    <a:pt x="11705" y="10427"/>
                    <a:pt x="10652" y="12081"/>
                    <a:pt x="8948" y="12457"/>
                  </a:cubicBezTo>
                  <a:lnTo>
                    <a:pt x="1179" y="14161"/>
                  </a:lnTo>
                  <a:cubicBezTo>
                    <a:pt x="452" y="14311"/>
                    <a:pt x="1" y="15038"/>
                    <a:pt x="151" y="15740"/>
                  </a:cubicBezTo>
                  <a:lnTo>
                    <a:pt x="9249" y="13760"/>
                  </a:lnTo>
                  <a:cubicBezTo>
                    <a:pt x="11655" y="13234"/>
                    <a:pt x="13184" y="10853"/>
                    <a:pt x="12657" y="8447"/>
                  </a:cubicBezTo>
                  <a:lnTo>
                    <a:pt x="108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2"/>
            <p:cNvSpPr/>
            <p:nvPr/>
          </p:nvSpPr>
          <p:spPr>
            <a:xfrm>
              <a:off x="2085300" y="2366700"/>
              <a:ext cx="1094650" cy="750275"/>
            </a:xfrm>
            <a:custGeom>
              <a:avLst/>
              <a:gdLst/>
              <a:ahLst/>
              <a:cxnLst/>
              <a:rect l="l" t="t" r="r" b="b"/>
              <a:pathLst>
                <a:path w="43786" h="30011" extrusionOk="0">
                  <a:moveTo>
                    <a:pt x="38773" y="507"/>
                  </a:moveTo>
                  <a:lnTo>
                    <a:pt x="39049" y="1785"/>
                  </a:lnTo>
                  <a:lnTo>
                    <a:pt x="37645" y="2086"/>
                  </a:lnTo>
                  <a:lnTo>
                    <a:pt x="37369" y="807"/>
                  </a:lnTo>
                  <a:lnTo>
                    <a:pt x="38773" y="507"/>
                  </a:lnTo>
                  <a:close/>
                  <a:moveTo>
                    <a:pt x="36943" y="908"/>
                  </a:moveTo>
                  <a:lnTo>
                    <a:pt x="37219" y="2186"/>
                  </a:lnTo>
                  <a:lnTo>
                    <a:pt x="2632" y="9705"/>
                  </a:lnTo>
                  <a:lnTo>
                    <a:pt x="2357" y="8427"/>
                  </a:lnTo>
                  <a:lnTo>
                    <a:pt x="36943" y="908"/>
                  </a:lnTo>
                  <a:close/>
                  <a:moveTo>
                    <a:pt x="1931" y="8527"/>
                  </a:moveTo>
                  <a:lnTo>
                    <a:pt x="2206" y="9805"/>
                  </a:lnTo>
                  <a:lnTo>
                    <a:pt x="803" y="10106"/>
                  </a:lnTo>
                  <a:lnTo>
                    <a:pt x="527" y="8828"/>
                  </a:lnTo>
                  <a:lnTo>
                    <a:pt x="1931" y="8527"/>
                  </a:lnTo>
                  <a:close/>
                  <a:moveTo>
                    <a:pt x="39149" y="2211"/>
                  </a:moveTo>
                  <a:lnTo>
                    <a:pt x="42908" y="19454"/>
                  </a:lnTo>
                  <a:lnTo>
                    <a:pt x="41505" y="19780"/>
                  </a:lnTo>
                  <a:lnTo>
                    <a:pt x="37745" y="2512"/>
                  </a:lnTo>
                  <a:lnTo>
                    <a:pt x="39149" y="2211"/>
                  </a:lnTo>
                  <a:close/>
                  <a:moveTo>
                    <a:pt x="43009" y="19905"/>
                  </a:moveTo>
                  <a:lnTo>
                    <a:pt x="43284" y="21184"/>
                  </a:lnTo>
                  <a:lnTo>
                    <a:pt x="41881" y="21484"/>
                  </a:lnTo>
                  <a:lnTo>
                    <a:pt x="41605" y="20206"/>
                  </a:lnTo>
                  <a:lnTo>
                    <a:pt x="43009" y="19905"/>
                  </a:lnTo>
                  <a:close/>
                  <a:moveTo>
                    <a:pt x="37319" y="2612"/>
                  </a:moveTo>
                  <a:lnTo>
                    <a:pt x="41079" y="19855"/>
                  </a:lnTo>
                  <a:lnTo>
                    <a:pt x="6492" y="27399"/>
                  </a:lnTo>
                  <a:lnTo>
                    <a:pt x="2733" y="10156"/>
                  </a:lnTo>
                  <a:lnTo>
                    <a:pt x="37319" y="2612"/>
                  </a:lnTo>
                  <a:close/>
                  <a:moveTo>
                    <a:pt x="2282" y="10256"/>
                  </a:moveTo>
                  <a:lnTo>
                    <a:pt x="6041" y="27499"/>
                  </a:lnTo>
                  <a:lnTo>
                    <a:pt x="4637" y="27800"/>
                  </a:lnTo>
                  <a:lnTo>
                    <a:pt x="903" y="10557"/>
                  </a:lnTo>
                  <a:lnTo>
                    <a:pt x="2282" y="10256"/>
                  </a:lnTo>
                  <a:close/>
                  <a:moveTo>
                    <a:pt x="41154" y="20306"/>
                  </a:moveTo>
                  <a:lnTo>
                    <a:pt x="41455" y="21585"/>
                  </a:lnTo>
                  <a:lnTo>
                    <a:pt x="6868" y="29128"/>
                  </a:lnTo>
                  <a:lnTo>
                    <a:pt x="6592" y="27825"/>
                  </a:lnTo>
                  <a:lnTo>
                    <a:pt x="41154" y="20306"/>
                  </a:lnTo>
                  <a:close/>
                  <a:moveTo>
                    <a:pt x="6141" y="27925"/>
                  </a:moveTo>
                  <a:lnTo>
                    <a:pt x="6417" y="29229"/>
                  </a:lnTo>
                  <a:lnTo>
                    <a:pt x="5013" y="29529"/>
                  </a:lnTo>
                  <a:lnTo>
                    <a:pt x="4738" y="28226"/>
                  </a:lnTo>
                  <a:lnTo>
                    <a:pt x="6141" y="27925"/>
                  </a:lnTo>
                  <a:close/>
                  <a:moveTo>
                    <a:pt x="38946" y="1"/>
                  </a:moveTo>
                  <a:cubicBezTo>
                    <a:pt x="38930" y="1"/>
                    <a:pt x="38914" y="2"/>
                    <a:pt x="38898" y="5"/>
                  </a:cubicBezTo>
                  <a:lnTo>
                    <a:pt x="37069" y="406"/>
                  </a:lnTo>
                  <a:lnTo>
                    <a:pt x="2031" y="8051"/>
                  </a:lnTo>
                  <a:lnTo>
                    <a:pt x="201" y="8452"/>
                  </a:lnTo>
                  <a:cubicBezTo>
                    <a:pt x="76" y="8477"/>
                    <a:pt x="1" y="8577"/>
                    <a:pt x="26" y="8702"/>
                  </a:cubicBezTo>
                  <a:lnTo>
                    <a:pt x="402" y="10432"/>
                  </a:lnTo>
                  <a:lnTo>
                    <a:pt x="4261" y="28126"/>
                  </a:lnTo>
                  <a:lnTo>
                    <a:pt x="4637" y="29830"/>
                  </a:lnTo>
                  <a:cubicBezTo>
                    <a:pt x="4659" y="29939"/>
                    <a:pt x="4757" y="30010"/>
                    <a:pt x="4865" y="30010"/>
                  </a:cubicBezTo>
                  <a:cubicBezTo>
                    <a:pt x="4881" y="30010"/>
                    <a:pt x="4897" y="30009"/>
                    <a:pt x="4913" y="30006"/>
                  </a:cubicBezTo>
                  <a:lnTo>
                    <a:pt x="6743" y="29605"/>
                  </a:lnTo>
                  <a:lnTo>
                    <a:pt x="41755" y="21986"/>
                  </a:lnTo>
                  <a:lnTo>
                    <a:pt x="43585" y="21585"/>
                  </a:lnTo>
                  <a:cubicBezTo>
                    <a:pt x="43710" y="21559"/>
                    <a:pt x="43785" y="21434"/>
                    <a:pt x="43760" y="21309"/>
                  </a:cubicBezTo>
                  <a:lnTo>
                    <a:pt x="43384" y="19579"/>
                  </a:lnTo>
                  <a:lnTo>
                    <a:pt x="39550" y="1910"/>
                  </a:lnTo>
                  <a:lnTo>
                    <a:pt x="39174" y="181"/>
                  </a:lnTo>
                  <a:cubicBezTo>
                    <a:pt x="39130" y="72"/>
                    <a:pt x="39049" y="1"/>
                    <a:pt x="389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2"/>
            <p:cNvSpPr/>
            <p:nvPr/>
          </p:nvSpPr>
          <p:spPr>
            <a:xfrm>
              <a:off x="2178675" y="2933250"/>
              <a:ext cx="99650" cy="183725"/>
            </a:xfrm>
            <a:custGeom>
              <a:avLst/>
              <a:gdLst/>
              <a:ahLst/>
              <a:cxnLst/>
              <a:rect l="l" t="t" r="r" b="b"/>
              <a:pathLst>
                <a:path w="3986" h="7349" extrusionOk="0">
                  <a:moveTo>
                    <a:pt x="2406" y="5263"/>
                  </a:moveTo>
                  <a:lnTo>
                    <a:pt x="2682" y="6567"/>
                  </a:lnTo>
                  <a:lnTo>
                    <a:pt x="1278" y="6867"/>
                  </a:lnTo>
                  <a:lnTo>
                    <a:pt x="1003" y="5564"/>
                  </a:lnTo>
                  <a:lnTo>
                    <a:pt x="2406" y="5263"/>
                  </a:lnTo>
                  <a:close/>
                  <a:moveTo>
                    <a:pt x="1729" y="0"/>
                  </a:moveTo>
                  <a:lnTo>
                    <a:pt x="1379" y="577"/>
                  </a:lnTo>
                  <a:lnTo>
                    <a:pt x="2306" y="4837"/>
                  </a:lnTo>
                  <a:lnTo>
                    <a:pt x="902" y="5138"/>
                  </a:lnTo>
                  <a:lnTo>
                    <a:pt x="326" y="2456"/>
                  </a:lnTo>
                  <a:lnTo>
                    <a:pt x="0" y="3033"/>
                  </a:lnTo>
                  <a:lnTo>
                    <a:pt x="526" y="5464"/>
                  </a:lnTo>
                  <a:lnTo>
                    <a:pt x="902" y="7168"/>
                  </a:lnTo>
                  <a:cubicBezTo>
                    <a:pt x="924" y="7277"/>
                    <a:pt x="1022" y="7348"/>
                    <a:pt x="1130" y="7348"/>
                  </a:cubicBezTo>
                  <a:cubicBezTo>
                    <a:pt x="1146" y="7348"/>
                    <a:pt x="1162" y="7347"/>
                    <a:pt x="1178" y="7344"/>
                  </a:cubicBezTo>
                  <a:lnTo>
                    <a:pt x="2506" y="7043"/>
                  </a:lnTo>
                  <a:lnTo>
                    <a:pt x="3058" y="6116"/>
                  </a:lnTo>
                  <a:lnTo>
                    <a:pt x="2857" y="5163"/>
                  </a:lnTo>
                  <a:lnTo>
                    <a:pt x="3684" y="4988"/>
                  </a:lnTo>
                  <a:lnTo>
                    <a:pt x="3985" y="4461"/>
                  </a:lnTo>
                  <a:lnTo>
                    <a:pt x="2757" y="4737"/>
                  </a:lnTo>
                  <a:lnTo>
                    <a:pt x="17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2"/>
            <p:cNvSpPr/>
            <p:nvPr/>
          </p:nvSpPr>
          <p:spPr>
            <a:xfrm>
              <a:off x="2652975" y="2944525"/>
              <a:ext cx="87125" cy="30100"/>
            </a:xfrm>
            <a:custGeom>
              <a:avLst/>
              <a:gdLst/>
              <a:ahLst/>
              <a:cxnLst/>
              <a:rect l="l" t="t" r="r" b="b"/>
              <a:pathLst>
                <a:path w="3485" h="1204" extrusionOk="0">
                  <a:moveTo>
                    <a:pt x="3484" y="0"/>
                  </a:moveTo>
                  <a:lnTo>
                    <a:pt x="301" y="677"/>
                  </a:lnTo>
                  <a:lnTo>
                    <a:pt x="1" y="1203"/>
                  </a:lnTo>
                  <a:lnTo>
                    <a:pt x="3184" y="527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2"/>
            <p:cNvSpPr/>
            <p:nvPr/>
          </p:nvSpPr>
          <p:spPr>
            <a:xfrm>
              <a:off x="2434925" y="2515950"/>
              <a:ext cx="145400" cy="43250"/>
            </a:xfrm>
            <a:custGeom>
              <a:avLst/>
              <a:gdLst/>
              <a:ahLst/>
              <a:cxnLst/>
              <a:rect l="l" t="t" r="r" b="b"/>
              <a:pathLst>
                <a:path w="5816" h="1730" extrusionOk="0">
                  <a:moveTo>
                    <a:pt x="5815" y="0"/>
                  </a:moveTo>
                  <a:lnTo>
                    <a:pt x="302" y="1203"/>
                  </a:lnTo>
                  <a:lnTo>
                    <a:pt x="1" y="1730"/>
                  </a:lnTo>
                  <a:lnTo>
                    <a:pt x="5515" y="527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2"/>
            <p:cNvSpPr/>
            <p:nvPr/>
          </p:nvSpPr>
          <p:spPr>
            <a:xfrm>
              <a:off x="2394825" y="3051050"/>
              <a:ext cx="61425" cy="25075"/>
            </a:xfrm>
            <a:custGeom>
              <a:avLst/>
              <a:gdLst/>
              <a:ahLst/>
              <a:cxnLst/>
              <a:rect l="l" t="t" r="r" b="b"/>
              <a:pathLst>
                <a:path w="2457" h="1003" extrusionOk="0">
                  <a:moveTo>
                    <a:pt x="2457" y="0"/>
                  </a:moveTo>
                  <a:lnTo>
                    <a:pt x="302" y="476"/>
                  </a:lnTo>
                  <a:lnTo>
                    <a:pt x="1" y="1003"/>
                  </a:lnTo>
                  <a:lnTo>
                    <a:pt x="1" y="1003"/>
                  </a:lnTo>
                  <a:lnTo>
                    <a:pt x="2156" y="526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2"/>
            <p:cNvSpPr/>
            <p:nvPr/>
          </p:nvSpPr>
          <p:spPr>
            <a:xfrm>
              <a:off x="2623525" y="2995900"/>
              <a:ext cx="87125" cy="30100"/>
            </a:xfrm>
            <a:custGeom>
              <a:avLst/>
              <a:gdLst/>
              <a:ahLst/>
              <a:cxnLst/>
              <a:rect l="l" t="t" r="r" b="b"/>
              <a:pathLst>
                <a:path w="3485" h="1204" extrusionOk="0">
                  <a:moveTo>
                    <a:pt x="3484" y="1"/>
                  </a:moveTo>
                  <a:lnTo>
                    <a:pt x="301" y="702"/>
                  </a:lnTo>
                  <a:lnTo>
                    <a:pt x="1" y="1204"/>
                  </a:lnTo>
                  <a:lnTo>
                    <a:pt x="3184" y="527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2"/>
            <p:cNvSpPr/>
            <p:nvPr/>
          </p:nvSpPr>
          <p:spPr>
            <a:xfrm>
              <a:off x="2726300" y="2470825"/>
              <a:ext cx="60800" cy="25100"/>
            </a:xfrm>
            <a:custGeom>
              <a:avLst/>
              <a:gdLst/>
              <a:ahLst/>
              <a:cxnLst/>
              <a:rect l="l" t="t" r="r" b="b"/>
              <a:pathLst>
                <a:path w="2432" h="1004" extrusionOk="0">
                  <a:moveTo>
                    <a:pt x="2431" y="1"/>
                  </a:moveTo>
                  <a:lnTo>
                    <a:pt x="301" y="477"/>
                  </a:lnTo>
                  <a:lnTo>
                    <a:pt x="0" y="1003"/>
                  </a:lnTo>
                  <a:lnTo>
                    <a:pt x="2130" y="527"/>
                  </a:lnTo>
                  <a:lnTo>
                    <a:pt x="2431" y="1"/>
                  </a:lnTo>
                  <a:close/>
                </a:path>
              </a:pathLst>
            </a:custGeom>
            <a:solidFill>
              <a:srgbClr val="FFD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2"/>
            <p:cNvSpPr/>
            <p:nvPr/>
          </p:nvSpPr>
          <p:spPr>
            <a:xfrm>
              <a:off x="2121650" y="2733375"/>
              <a:ext cx="21325" cy="74575"/>
            </a:xfrm>
            <a:custGeom>
              <a:avLst/>
              <a:gdLst/>
              <a:ahLst/>
              <a:cxnLst/>
              <a:rect l="l" t="t" r="r" b="b"/>
              <a:pathLst>
                <a:path w="853" h="2983" extrusionOk="0">
                  <a:moveTo>
                    <a:pt x="326" y="0"/>
                  </a:moveTo>
                  <a:lnTo>
                    <a:pt x="0" y="577"/>
                  </a:lnTo>
                  <a:lnTo>
                    <a:pt x="527" y="2983"/>
                  </a:lnTo>
                  <a:lnTo>
                    <a:pt x="853" y="2406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2"/>
            <p:cNvSpPr/>
            <p:nvPr/>
          </p:nvSpPr>
          <p:spPr>
            <a:xfrm>
              <a:off x="2200600" y="2585500"/>
              <a:ext cx="60800" cy="25075"/>
            </a:xfrm>
            <a:custGeom>
              <a:avLst/>
              <a:gdLst/>
              <a:ahLst/>
              <a:cxnLst/>
              <a:rect l="l" t="t" r="r" b="b"/>
              <a:pathLst>
                <a:path w="2432" h="1003" extrusionOk="0">
                  <a:moveTo>
                    <a:pt x="2431" y="0"/>
                  </a:moveTo>
                  <a:lnTo>
                    <a:pt x="276" y="477"/>
                  </a:lnTo>
                  <a:lnTo>
                    <a:pt x="0" y="1003"/>
                  </a:lnTo>
                  <a:lnTo>
                    <a:pt x="0" y="1003"/>
                  </a:lnTo>
                  <a:lnTo>
                    <a:pt x="2131" y="527"/>
                  </a:lnTo>
                  <a:lnTo>
                    <a:pt x="2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2"/>
            <p:cNvSpPr/>
            <p:nvPr/>
          </p:nvSpPr>
          <p:spPr>
            <a:xfrm>
              <a:off x="2464375" y="2464575"/>
              <a:ext cx="144775" cy="43250"/>
            </a:xfrm>
            <a:custGeom>
              <a:avLst/>
              <a:gdLst/>
              <a:ahLst/>
              <a:cxnLst/>
              <a:rect l="l" t="t" r="r" b="b"/>
              <a:pathLst>
                <a:path w="5791" h="1730" extrusionOk="0">
                  <a:moveTo>
                    <a:pt x="5790" y="0"/>
                  </a:moveTo>
                  <a:lnTo>
                    <a:pt x="302" y="1203"/>
                  </a:lnTo>
                  <a:lnTo>
                    <a:pt x="1" y="1730"/>
                  </a:lnTo>
                  <a:lnTo>
                    <a:pt x="5515" y="527"/>
                  </a:lnTo>
                  <a:lnTo>
                    <a:pt x="57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2"/>
            <p:cNvSpPr/>
            <p:nvPr/>
          </p:nvSpPr>
          <p:spPr>
            <a:xfrm>
              <a:off x="2954975" y="2366700"/>
              <a:ext cx="110300" cy="83475"/>
            </a:xfrm>
            <a:custGeom>
              <a:avLst/>
              <a:gdLst/>
              <a:ahLst/>
              <a:cxnLst/>
              <a:rect l="l" t="t" r="r" b="b"/>
              <a:pathLst>
                <a:path w="4412" h="3339" extrusionOk="0">
                  <a:moveTo>
                    <a:pt x="4159" y="1"/>
                  </a:moveTo>
                  <a:cubicBezTo>
                    <a:pt x="4143" y="1"/>
                    <a:pt x="4127" y="2"/>
                    <a:pt x="4111" y="5"/>
                  </a:cubicBezTo>
                  <a:lnTo>
                    <a:pt x="2282" y="406"/>
                  </a:lnTo>
                  <a:lnTo>
                    <a:pt x="1455" y="582"/>
                  </a:lnTo>
                  <a:lnTo>
                    <a:pt x="1179" y="1108"/>
                  </a:lnTo>
                  <a:lnTo>
                    <a:pt x="2156" y="908"/>
                  </a:lnTo>
                  <a:lnTo>
                    <a:pt x="2432" y="2186"/>
                  </a:lnTo>
                  <a:lnTo>
                    <a:pt x="277" y="2637"/>
                  </a:lnTo>
                  <a:lnTo>
                    <a:pt x="1" y="3163"/>
                  </a:lnTo>
                  <a:lnTo>
                    <a:pt x="2532" y="2612"/>
                  </a:lnTo>
                  <a:lnTo>
                    <a:pt x="2683" y="3339"/>
                  </a:lnTo>
                  <a:lnTo>
                    <a:pt x="3008" y="2762"/>
                  </a:lnTo>
                  <a:lnTo>
                    <a:pt x="2958" y="2512"/>
                  </a:lnTo>
                  <a:lnTo>
                    <a:pt x="3159" y="2487"/>
                  </a:lnTo>
                  <a:lnTo>
                    <a:pt x="3460" y="1960"/>
                  </a:lnTo>
                  <a:lnTo>
                    <a:pt x="2858" y="2086"/>
                  </a:lnTo>
                  <a:lnTo>
                    <a:pt x="2582" y="807"/>
                  </a:lnTo>
                  <a:lnTo>
                    <a:pt x="3986" y="507"/>
                  </a:lnTo>
                  <a:lnTo>
                    <a:pt x="4061" y="883"/>
                  </a:lnTo>
                  <a:lnTo>
                    <a:pt x="4412" y="306"/>
                  </a:lnTo>
                  <a:lnTo>
                    <a:pt x="4387" y="181"/>
                  </a:lnTo>
                  <a:cubicBezTo>
                    <a:pt x="4343" y="72"/>
                    <a:pt x="4262" y="1"/>
                    <a:pt x="4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2"/>
            <p:cNvSpPr/>
            <p:nvPr/>
          </p:nvSpPr>
          <p:spPr>
            <a:xfrm>
              <a:off x="2156725" y="2672600"/>
              <a:ext cx="21350" cy="73950"/>
            </a:xfrm>
            <a:custGeom>
              <a:avLst/>
              <a:gdLst/>
              <a:ahLst/>
              <a:cxnLst/>
              <a:rect l="l" t="t" r="r" b="b"/>
              <a:pathLst>
                <a:path w="854" h="2958" extrusionOk="0">
                  <a:moveTo>
                    <a:pt x="327" y="0"/>
                  </a:moveTo>
                  <a:lnTo>
                    <a:pt x="1" y="577"/>
                  </a:lnTo>
                  <a:lnTo>
                    <a:pt x="527" y="2958"/>
                  </a:lnTo>
                  <a:lnTo>
                    <a:pt x="853" y="2381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2"/>
            <p:cNvSpPr/>
            <p:nvPr/>
          </p:nvSpPr>
          <p:spPr>
            <a:xfrm>
              <a:off x="2755725" y="2419450"/>
              <a:ext cx="60825" cy="25100"/>
            </a:xfrm>
            <a:custGeom>
              <a:avLst/>
              <a:gdLst/>
              <a:ahLst/>
              <a:cxnLst/>
              <a:rect l="l" t="t" r="r" b="b"/>
              <a:pathLst>
                <a:path w="2433" h="1004" extrusionOk="0">
                  <a:moveTo>
                    <a:pt x="2432" y="1"/>
                  </a:moveTo>
                  <a:lnTo>
                    <a:pt x="277" y="477"/>
                  </a:lnTo>
                  <a:lnTo>
                    <a:pt x="1" y="1003"/>
                  </a:lnTo>
                  <a:lnTo>
                    <a:pt x="2131" y="527"/>
                  </a:lnTo>
                  <a:lnTo>
                    <a:pt x="24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2"/>
            <p:cNvSpPr/>
            <p:nvPr/>
          </p:nvSpPr>
          <p:spPr>
            <a:xfrm>
              <a:off x="2424275" y="2999650"/>
              <a:ext cx="61425" cy="25100"/>
            </a:xfrm>
            <a:custGeom>
              <a:avLst/>
              <a:gdLst/>
              <a:ahLst/>
              <a:cxnLst/>
              <a:rect l="l" t="t" r="r" b="b"/>
              <a:pathLst>
                <a:path w="2457" h="1004" extrusionOk="0">
                  <a:moveTo>
                    <a:pt x="2457" y="1"/>
                  </a:moveTo>
                  <a:lnTo>
                    <a:pt x="302" y="477"/>
                  </a:lnTo>
                  <a:lnTo>
                    <a:pt x="1" y="1003"/>
                  </a:lnTo>
                  <a:lnTo>
                    <a:pt x="2156" y="527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2"/>
            <p:cNvSpPr/>
            <p:nvPr/>
          </p:nvSpPr>
          <p:spPr>
            <a:xfrm>
              <a:off x="2229425" y="2534125"/>
              <a:ext cx="61425" cy="24450"/>
            </a:xfrm>
            <a:custGeom>
              <a:avLst/>
              <a:gdLst/>
              <a:ahLst/>
              <a:cxnLst/>
              <a:rect l="l" t="t" r="r" b="b"/>
              <a:pathLst>
                <a:path w="2457" h="978" extrusionOk="0">
                  <a:moveTo>
                    <a:pt x="2456" y="0"/>
                  </a:moveTo>
                  <a:lnTo>
                    <a:pt x="301" y="476"/>
                  </a:lnTo>
                  <a:lnTo>
                    <a:pt x="0" y="978"/>
                  </a:lnTo>
                  <a:lnTo>
                    <a:pt x="0" y="978"/>
                  </a:lnTo>
                  <a:lnTo>
                    <a:pt x="2156" y="527"/>
                  </a:lnTo>
                  <a:lnTo>
                    <a:pt x="24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2"/>
            <p:cNvSpPr/>
            <p:nvPr/>
          </p:nvSpPr>
          <p:spPr>
            <a:xfrm>
              <a:off x="2328425" y="2639375"/>
              <a:ext cx="172950" cy="205550"/>
            </a:xfrm>
            <a:custGeom>
              <a:avLst/>
              <a:gdLst/>
              <a:ahLst/>
              <a:cxnLst/>
              <a:rect l="l" t="t" r="r" b="b"/>
              <a:pathLst>
                <a:path w="6918" h="8222" extrusionOk="0">
                  <a:moveTo>
                    <a:pt x="3058" y="1"/>
                  </a:moveTo>
                  <a:lnTo>
                    <a:pt x="0" y="677"/>
                  </a:lnTo>
                  <a:lnTo>
                    <a:pt x="75" y="978"/>
                  </a:lnTo>
                  <a:lnTo>
                    <a:pt x="702" y="928"/>
                  </a:lnTo>
                  <a:cubicBezTo>
                    <a:pt x="748" y="924"/>
                    <a:pt x="785" y="920"/>
                    <a:pt x="817" y="920"/>
                  </a:cubicBezTo>
                  <a:cubicBezTo>
                    <a:pt x="957" y="920"/>
                    <a:pt x="975" y="995"/>
                    <a:pt x="1078" y="1404"/>
                  </a:cubicBezTo>
                  <a:lnTo>
                    <a:pt x="2306" y="7094"/>
                  </a:lnTo>
                  <a:cubicBezTo>
                    <a:pt x="2406" y="7595"/>
                    <a:pt x="2406" y="7595"/>
                    <a:pt x="2181" y="7695"/>
                  </a:cubicBezTo>
                  <a:lnTo>
                    <a:pt x="1579" y="7896"/>
                  </a:lnTo>
                  <a:lnTo>
                    <a:pt x="1654" y="8221"/>
                  </a:lnTo>
                  <a:lnTo>
                    <a:pt x="6917" y="7068"/>
                  </a:lnTo>
                  <a:lnTo>
                    <a:pt x="6491" y="5164"/>
                  </a:lnTo>
                  <a:lnTo>
                    <a:pt x="6191" y="5214"/>
                  </a:lnTo>
                  <a:lnTo>
                    <a:pt x="6115" y="6542"/>
                  </a:lnTo>
                  <a:cubicBezTo>
                    <a:pt x="6090" y="6818"/>
                    <a:pt x="6090" y="6843"/>
                    <a:pt x="5564" y="6943"/>
                  </a:cubicBezTo>
                  <a:lnTo>
                    <a:pt x="3760" y="7344"/>
                  </a:lnTo>
                  <a:lnTo>
                    <a:pt x="2406" y="1129"/>
                  </a:lnTo>
                  <a:cubicBezTo>
                    <a:pt x="2281" y="627"/>
                    <a:pt x="2306" y="602"/>
                    <a:pt x="2532" y="527"/>
                  </a:cubicBezTo>
                  <a:lnTo>
                    <a:pt x="3108" y="327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2"/>
            <p:cNvSpPr/>
            <p:nvPr/>
          </p:nvSpPr>
          <p:spPr>
            <a:xfrm>
              <a:off x="2501975" y="2604925"/>
              <a:ext cx="182350" cy="210550"/>
            </a:xfrm>
            <a:custGeom>
              <a:avLst/>
              <a:gdLst/>
              <a:ahLst/>
              <a:cxnLst/>
              <a:rect l="l" t="t" r="r" b="b"/>
              <a:pathLst>
                <a:path w="7294" h="8422" extrusionOk="0">
                  <a:moveTo>
                    <a:pt x="1855" y="1354"/>
                  </a:moveTo>
                  <a:lnTo>
                    <a:pt x="3785" y="4787"/>
                  </a:lnTo>
                  <a:lnTo>
                    <a:pt x="1479" y="5289"/>
                  </a:lnTo>
                  <a:lnTo>
                    <a:pt x="1855" y="1354"/>
                  </a:lnTo>
                  <a:close/>
                  <a:moveTo>
                    <a:pt x="2507" y="0"/>
                  </a:moveTo>
                  <a:lnTo>
                    <a:pt x="1554" y="201"/>
                  </a:lnTo>
                  <a:lnTo>
                    <a:pt x="878" y="7269"/>
                  </a:lnTo>
                  <a:cubicBezTo>
                    <a:pt x="828" y="7795"/>
                    <a:pt x="828" y="7820"/>
                    <a:pt x="602" y="7895"/>
                  </a:cubicBezTo>
                  <a:lnTo>
                    <a:pt x="1" y="8121"/>
                  </a:lnTo>
                  <a:lnTo>
                    <a:pt x="76" y="8421"/>
                  </a:lnTo>
                  <a:lnTo>
                    <a:pt x="2206" y="7945"/>
                  </a:lnTo>
                  <a:lnTo>
                    <a:pt x="2131" y="7644"/>
                  </a:lnTo>
                  <a:lnTo>
                    <a:pt x="1504" y="7695"/>
                  </a:lnTo>
                  <a:cubicBezTo>
                    <a:pt x="1465" y="7699"/>
                    <a:pt x="1431" y="7703"/>
                    <a:pt x="1403" y="7703"/>
                  </a:cubicBezTo>
                  <a:cubicBezTo>
                    <a:pt x="1272" y="7703"/>
                    <a:pt x="1263" y="7623"/>
                    <a:pt x="1304" y="7168"/>
                  </a:cubicBezTo>
                  <a:lnTo>
                    <a:pt x="1429" y="5715"/>
                  </a:lnTo>
                  <a:lnTo>
                    <a:pt x="4011" y="5138"/>
                  </a:lnTo>
                  <a:lnTo>
                    <a:pt x="4712" y="6441"/>
                  </a:lnTo>
                  <a:cubicBezTo>
                    <a:pt x="4988" y="6893"/>
                    <a:pt x="4963" y="6918"/>
                    <a:pt x="4737" y="6993"/>
                  </a:cubicBezTo>
                  <a:lnTo>
                    <a:pt x="4161" y="7193"/>
                  </a:lnTo>
                  <a:lnTo>
                    <a:pt x="4236" y="7519"/>
                  </a:lnTo>
                  <a:lnTo>
                    <a:pt x="7294" y="6842"/>
                  </a:lnTo>
                  <a:lnTo>
                    <a:pt x="7219" y="6542"/>
                  </a:lnTo>
                  <a:lnTo>
                    <a:pt x="6592" y="6592"/>
                  </a:lnTo>
                  <a:cubicBezTo>
                    <a:pt x="6557" y="6596"/>
                    <a:pt x="6526" y="6598"/>
                    <a:pt x="6499" y="6598"/>
                  </a:cubicBezTo>
                  <a:cubicBezTo>
                    <a:pt x="6352" y="6598"/>
                    <a:pt x="6298" y="6521"/>
                    <a:pt x="6066" y="6141"/>
                  </a:cubicBezTo>
                  <a:lnTo>
                    <a:pt x="2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2"/>
            <p:cNvSpPr/>
            <p:nvPr/>
          </p:nvSpPr>
          <p:spPr>
            <a:xfrm>
              <a:off x="2623525" y="2534750"/>
              <a:ext cx="264450" cy="231850"/>
            </a:xfrm>
            <a:custGeom>
              <a:avLst/>
              <a:gdLst/>
              <a:ahLst/>
              <a:cxnLst/>
              <a:rect l="l" t="t" r="r" b="b"/>
              <a:pathLst>
                <a:path w="10578" h="9274" extrusionOk="0">
                  <a:moveTo>
                    <a:pt x="10502" y="0"/>
                  </a:moveTo>
                  <a:lnTo>
                    <a:pt x="8347" y="451"/>
                  </a:lnTo>
                  <a:lnTo>
                    <a:pt x="8422" y="777"/>
                  </a:lnTo>
                  <a:lnTo>
                    <a:pt x="9048" y="727"/>
                  </a:lnTo>
                  <a:cubicBezTo>
                    <a:pt x="9089" y="723"/>
                    <a:pt x="9123" y="719"/>
                    <a:pt x="9151" y="719"/>
                  </a:cubicBezTo>
                  <a:cubicBezTo>
                    <a:pt x="9282" y="719"/>
                    <a:pt x="9299" y="796"/>
                    <a:pt x="9299" y="1228"/>
                  </a:cubicBezTo>
                  <a:lnTo>
                    <a:pt x="9224" y="6542"/>
                  </a:lnTo>
                  <a:lnTo>
                    <a:pt x="6091" y="953"/>
                  </a:lnTo>
                  <a:lnTo>
                    <a:pt x="5189" y="1153"/>
                  </a:lnTo>
                  <a:lnTo>
                    <a:pt x="4813" y="7619"/>
                  </a:lnTo>
                  <a:lnTo>
                    <a:pt x="2532" y="2707"/>
                  </a:lnTo>
                  <a:cubicBezTo>
                    <a:pt x="2307" y="2231"/>
                    <a:pt x="2307" y="2231"/>
                    <a:pt x="2532" y="2131"/>
                  </a:cubicBezTo>
                  <a:lnTo>
                    <a:pt x="3134" y="1930"/>
                  </a:lnTo>
                  <a:lnTo>
                    <a:pt x="3058" y="1604"/>
                  </a:lnTo>
                  <a:lnTo>
                    <a:pt x="1" y="2281"/>
                  </a:lnTo>
                  <a:lnTo>
                    <a:pt x="51" y="2607"/>
                  </a:lnTo>
                  <a:lnTo>
                    <a:pt x="677" y="2532"/>
                  </a:lnTo>
                  <a:cubicBezTo>
                    <a:pt x="928" y="2532"/>
                    <a:pt x="953" y="2532"/>
                    <a:pt x="1179" y="3008"/>
                  </a:cubicBezTo>
                  <a:lnTo>
                    <a:pt x="4161" y="9274"/>
                  </a:lnTo>
                  <a:lnTo>
                    <a:pt x="5114" y="9073"/>
                  </a:lnTo>
                  <a:lnTo>
                    <a:pt x="5515" y="2632"/>
                  </a:lnTo>
                  <a:lnTo>
                    <a:pt x="8647" y="8296"/>
                  </a:lnTo>
                  <a:lnTo>
                    <a:pt x="9625" y="8096"/>
                  </a:lnTo>
                  <a:lnTo>
                    <a:pt x="9725" y="1128"/>
                  </a:lnTo>
                  <a:cubicBezTo>
                    <a:pt x="9725" y="627"/>
                    <a:pt x="9750" y="602"/>
                    <a:pt x="9976" y="527"/>
                  </a:cubicBezTo>
                  <a:lnTo>
                    <a:pt x="10577" y="301"/>
                  </a:lnTo>
                  <a:lnTo>
                    <a:pt x="105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2"/>
            <p:cNvSpPr/>
            <p:nvPr/>
          </p:nvSpPr>
          <p:spPr>
            <a:xfrm>
              <a:off x="2367900" y="2740250"/>
              <a:ext cx="130350" cy="104675"/>
            </a:xfrm>
            <a:custGeom>
              <a:avLst/>
              <a:gdLst/>
              <a:ahLst/>
              <a:cxnLst/>
              <a:rect l="l" t="t" r="r" b="b"/>
              <a:pathLst>
                <a:path w="5214" h="4187" extrusionOk="0">
                  <a:moveTo>
                    <a:pt x="1454" y="1"/>
                  </a:moveTo>
                  <a:lnTo>
                    <a:pt x="501" y="2056"/>
                  </a:lnTo>
                  <a:lnTo>
                    <a:pt x="727" y="3059"/>
                  </a:lnTo>
                  <a:cubicBezTo>
                    <a:pt x="827" y="3560"/>
                    <a:pt x="827" y="3560"/>
                    <a:pt x="602" y="3660"/>
                  </a:cubicBezTo>
                  <a:lnTo>
                    <a:pt x="0" y="3861"/>
                  </a:lnTo>
                  <a:lnTo>
                    <a:pt x="75" y="4186"/>
                  </a:lnTo>
                  <a:lnTo>
                    <a:pt x="4912" y="3109"/>
                  </a:lnTo>
                  <a:lnTo>
                    <a:pt x="5213" y="2457"/>
                  </a:lnTo>
                  <a:lnTo>
                    <a:pt x="4912" y="1129"/>
                  </a:lnTo>
                  <a:lnTo>
                    <a:pt x="4612" y="1179"/>
                  </a:lnTo>
                  <a:lnTo>
                    <a:pt x="4536" y="2507"/>
                  </a:lnTo>
                  <a:cubicBezTo>
                    <a:pt x="4511" y="2783"/>
                    <a:pt x="4511" y="2808"/>
                    <a:pt x="3985" y="2908"/>
                  </a:cubicBezTo>
                  <a:lnTo>
                    <a:pt x="2181" y="3309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2"/>
            <p:cNvSpPr/>
            <p:nvPr/>
          </p:nvSpPr>
          <p:spPr>
            <a:xfrm>
              <a:off x="2501975" y="2628725"/>
              <a:ext cx="149775" cy="186750"/>
            </a:xfrm>
            <a:custGeom>
              <a:avLst/>
              <a:gdLst/>
              <a:ahLst/>
              <a:cxnLst/>
              <a:rect l="l" t="t" r="r" b="b"/>
              <a:pathLst>
                <a:path w="5991" h="7470" extrusionOk="0">
                  <a:moveTo>
                    <a:pt x="3058" y="1"/>
                  </a:moveTo>
                  <a:lnTo>
                    <a:pt x="2407" y="1404"/>
                  </a:lnTo>
                  <a:lnTo>
                    <a:pt x="3785" y="3835"/>
                  </a:lnTo>
                  <a:lnTo>
                    <a:pt x="1479" y="4337"/>
                  </a:lnTo>
                  <a:lnTo>
                    <a:pt x="1479" y="4337"/>
                  </a:lnTo>
                  <a:lnTo>
                    <a:pt x="1605" y="3184"/>
                  </a:lnTo>
                  <a:lnTo>
                    <a:pt x="1053" y="4312"/>
                  </a:lnTo>
                  <a:lnTo>
                    <a:pt x="878" y="6317"/>
                  </a:lnTo>
                  <a:cubicBezTo>
                    <a:pt x="828" y="6843"/>
                    <a:pt x="828" y="6868"/>
                    <a:pt x="602" y="6943"/>
                  </a:cubicBezTo>
                  <a:lnTo>
                    <a:pt x="1" y="7169"/>
                  </a:lnTo>
                  <a:lnTo>
                    <a:pt x="76" y="7469"/>
                  </a:lnTo>
                  <a:lnTo>
                    <a:pt x="2206" y="6993"/>
                  </a:lnTo>
                  <a:lnTo>
                    <a:pt x="2131" y="6692"/>
                  </a:lnTo>
                  <a:lnTo>
                    <a:pt x="1504" y="6743"/>
                  </a:lnTo>
                  <a:cubicBezTo>
                    <a:pt x="1465" y="6747"/>
                    <a:pt x="1431" y="6751"/>
                    <a:pt x="1403" y="6751"/>
                  </a:cubicBezTo>
                  <a:cubicBezTo>
                    <a:pt x="1272" y="6751"/>
                    <a:pt x="1263" y="6671"/>
                    <a:pt x="1304" y="6216"/>
                  </a:cubicBezTo>
                  <a:lnTo>
                    <a:pt x="1429" y="4763"/>
                  </a:lnTo>
                  <a:lnTo>
                    <a:pt x="4011" y="4186"/>
                  </a:lnTo>
                  <a:lnTo>
                    <a:pt x="4712" y="5489"/>
                  </a:lnTo>
                  <a:cubicBezTo>
                    <a:pt x="4988" y="5941"/>
                    <a:pt x="4963" y="5966"/>
                    <a:pt x="4737" y="6041"/>
                  </a:cubicBezTo>
                  <a:lnTo>
                    <a:pt x="4161" y="6241"/>
                  </a:lnTo>
                  <a:lnTo>
                    <a:pt x="4236" y="6567"/>
                  </a:lnTo>
                  <a:lnTo>
                    <a:pt x="5389" y="6317"/>
                  </a:lnTo>
                  <a:lnTo>
                    <a:pt x="5991" y="5038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2"/>
            <p:cNvSpPr/>
            <p:nvPr/>
          </p:nvSpPr>
          <p:spPr>
            <a:xfrm>
              <a:off x="2746975" y="2558550"/>
              <a:ext cx="42625" cy="117200"/>
            </a:xfrm>
            <a:custGeom>
              <a:avLst/>
              <a:gdLst/>
              <a:ahLst/>
              <a:cxnLst/>
              <a:rect l="l" t="t" r="r" b="b"/>
              <a:pathLst>
                <a:path w="1705" h="4688" extrusionOk="0">
                  <a:moveTo>
                    <a:pt x="1153" y="1"/>
                  </a:moveTo>
                  <a:lnTo>
                    <a:pt x="251" y="201"/>
                  </a:lnTo>
                  <a:lnTo>
                    <a:pt x="0" y="4687"/>
                  </a:lnTo>
                  <a:lnTo>
                    <a:pt x="451" y="3660"/>
                  </a:lnTo>
                  <a:lnTo>
                    <a:pt x="577" y="1680"/>
                  </a:lnTo>
                  <a:lnTo>
                    <a:pt x="1003" y="2457"/>
                  </a:lnTo>
                  <a:lnTo>
                    <a:pt x="1704" y="978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2"/>
            <p:cNvSpPr/>
            <p:nvPr/>
          </p:nvSpPr>
          <p:spPr>
            <a:xfrm>
              <a:off x="2686200" y="2640000"/>
              <a:ext cx="47625" cy="102175"/>
            </a:xfrm>
            <a:custGeom>
              <a:avLst/>
              <a:gdLst/>
              <a:ahLst/>
              <a:cxnLst/>
              <a:rect l="l" t="t" r="r" b="b"/>
              <a:pathLst>
                <a:path w="1905" h="4087" extrusionOk="0">
                  <a:moveTo>
                    <a:pt x="727" y="1"/>
                  </a:moveTo>
                  <a:lnTo>
                    <a:pt x="0" y="1605"/>
                  </a:lnTo>
                  <a:lnTo>
                    <a:pt x="1178" y="4086"/>
                  </a:lnTo>
                  <a:lnTo>
                    <a:pt x="1905" y="2532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2"/>
            <p:cNvSpPr/>
            <p:nvPr/>
          </p:nvSpPr>
          <p:spPr>
            <a:xfrm>
              <a:off x="1643575" y="1991850"/>
              <a:ext cx="644150" cy="2198400"/>
            </a:xfrm>
            <a:custGeom>
              <a:avLst/>
              <a:gdLst/>
              <a:ahLst/>
              <a:cxnLst/>
              <a:rect l="l" t="t" r="r" b="b"/>
              <a:pathLst>
                <a:path w="25766" h="87936" extrusionOk="0">
                  <a:moveTo>
                    <a:pt x="5946" y="0"/>
                  </a:moveTo>
                  <a:cubicBezTo>
                    <a:pt x="5845" y="0"/>
                    <a:pt x="5742" y="12"/>
                    <a:pt x="5640" y="37"/>
                  </a:cubicBezTo>
                  <a:lnTo>
                    <a:pt x="1178" y="989"/>
                  </a:lnTo>
                  <a:cubicBezTo>
                    <a:pt x="477" y="1165"/>
                    <a:pt x="1" y="1867"/>
                    <a:pt x="151" y="2593"/>
                  </a:cubicBezTo>
                  <a:lnTo>
                    <a:pt x="18522" y="86880"/>
                  </a:lnTo>
                  <a:cubicBezTo>
                    <a:pt x="18653" y="87512"/>
                    <a:pt x="19220" y="87936"/>
                    <a:pt x="19845" y="87936"/>
                  </a:cubicBezTo>
                  <a:cubicBezTo>
                    <a:pt x="19938" y="87936"/>
                    <a:pt x="20032" y="87927"/>
                    <a:pt x="20126" y="87907"/>
                  </a:cubicBezTo>
                  <a:lnTo>
                    <a:pt x="24587" y="86930"/>
                  </a:lnTo>
                  <a:cubicBezTo>
                    <a:pt x="25314" y="86779"/>
                    <a:pt x="25765" y="86052"/>
                    <a:pt x="25615" y="85351"/>
                  </a:cubicBezTo>
                  <a:lnTo>
                    <a:pt x="7244" y="1039"/>
                  </a:lnTo>
                  <a:cubicBezTo>
                    <a:pt x="7115" y="437"/>
                    <a:pt x="6560" y="0"/>
                    <a:pt x="59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2"/>
            <p:cNvSpPr/>
            <p:nvPr/>
          </p:nvSpPr>
          <p:spPr>
            <a:xfrm>
              <a:off x="1775150" y="1991800"/>
              <a:ext cx="509425" cy="2175800"/>
            </a:xfrm>
            <a:custGeom>
              <a:avLst/>
              <a:gdLst/>
              <a:ahLst/>
              <a:cxnLst/>
              <a:rect l="l" t="t" r="r" b="b"/>
              <a:pathLst>
                <a:path w="20377" h="87032" extrusionOk="0">
                  <a:moveTo>
                    <a:pt x="699" y="0"/>
                  </a:moveTo>
                  <a:cubicBezTo>
                    <a:pt x="593" y="0"/>
                    <a:pt x="485" y="13"/>
                    <a:pt x="377" y="39"/>
                  </a:cubicBezTo>
                  <a:lnTo>
                    <a:pt x="1" y="114"/>
                  </a:lnTo>
                  <a:lnTo>
                    <a:pt x="18923" y="87032"/>
                  </a:lnTo>
                  <a:lnTo>
                    <a:pt x="19324" y="86932"/>
                  </a:lnTo>
                  <a:cubicBezTo>
                    <a:pt x="19926" y="86806"/>
                    <a:pt x="20352" y="86280"/>
                    <a:pt x="20377" y="85679"/>
                  </a:cubicBezTo>
                  <a:lnTo>
                    <a:pt x="1855" y="741"/>
                  </a:lnTo>
                  <a:cubicBezTo>
                    <a:pt x="1648" y="285"/>
                    <a:pt x="1201" y="0"/>
                    <a:pt x="699" y="0"/>
                  </a:cubicBezTo>
                  <a:close/>
                </a:path>
              </a:pathLst>
            </a:custGeom>
            <a:solidFill>
              <a:schemeClr val="dk1">
                <a:alpha val="565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2"/>
            <p:cNvSpPr/>
            <p:nvPr/>
          </p:nvSpPr>
          <p:spPr>
            <a:xfrm>
              <a:off x="1689950" y="2222725"/>
              <a:ext cx="140375" cy="53275"/>
            </a:xfrm>
            <a:custGeom>
              <a:avLst/>
              <a:gdLst/>
              <a:ahLst/>
              <a:cxnLst/>
              <a:rect l="l" t="t" r="r" b="b"/>
              <a:pathLst>
                <a:path w="5615" h="2131" extrusionOk="0">
                  <a:moveTo>
                    <a:pt x="5389" y="0"/>
                  </a:moveTo>
                  <a:lnTo>
                    <a:pt x="0" y="1153"/>
                  </a:lnTo>
                  <a:lnTo>
                    <a:pt x="226" y="2130"/>
                  </a:lnTo>
                  <a:lnTo>
                    <a:pt x="5614" y="952"/>
                  </a:lnTo>
                  <a:lnTo>
                    <a:pt x="53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2"/>
            <p:cNvSpPr/>
            <p:nvPr/>
          </p:nvSpPr>
          <p:spPr>
            <a:xfrm>
              <a:off x="1678675" y="2168200"/>
              <a:ext cx="139750" cy="53900"/>
            </a:xfrm>
            <a:custGeom>
              <a:avLst/>
              <a:gdLst/>
              <a:ahLst/>
              <a:cxnLst/>
              <a:rect l="l" t="t" r="r" b="b"/>
              <a:pathLst>
                <a:path w="5590" h="2156" extrusionOk="0">
                  <a:moveTo>
                    <a:pt x="5363" y="1"/>
                  </a:moveTo>
                  <a:lnTo>
                    <a:pt x="0" y="1179"/>
                  </a:lnTo>
                  <a:lnTo>
                    <a:pt x="201" y="2156"/>
                  </a:lnTo>
                  <a:lnTo>
                    <a:pt x="5589" y="978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2"/>
            <p:cNvSpPr/>
            <p:nvPr/>
          </p:nvSpPr>
          <p:spPr>
            <a:xfrm>
              <a:off x="1701850" y="2276600"/>
              <a:ext cx="139750" cy="53275"/>
            </a:xfrm>
            <a:custGeom>
              <a:avLst/>
              <a:gdLst/>
              <a:ahLst/>
              <a:cxnLst/>
              <a:rect l="l" t="t" r="r" b="b"/>
              <a:pathLst>
                <a:path w="5590" h="2131" extrusionOk="0">
                  <a:moveTo>
                    <a:pt x="5389" y="0"/>
                  </a:moveTo>
                  <a:lnTo>
                    <a:pt x="0" y="1178"/>
                  </a:lnTo>
                  <a:lnTo>
                    <a:pt x="226" y="2131"/>
                  </a:lnTo>
                  <a:lnTo>
                    <a:pt x="5589" y="978"/>
                  </a:lnTo>
                  <a:lnTo>
                    <a:pt x="53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2"/>
            <p:cNvSpPr/>
            <p:nvPr/>
          </p:nvSpPr>
          <p:spPr>
            <a:xfrm>
              <a:off x="1824650" y="2213325"/>
              <a:ext cx="47025" cy="33225"/>
            </a:xfrm>
            <a:custGeom>
              <a:avLst/>
              <a:gdLst/>
              <a:ahLst/>
              <a:cxnLst/>
              <a:rect l="l" t="t" r="r" b="b"/>
              <a:pathLst>
                <a:path w="1881" h="1329" extrusionOk="0">
                  <a:moveTo>
                    <a:pt x="1655" y="0"/>
                  </a:moveTo>
                  <a:lnTo>
                    <a:pt x="1" y="376"/>
                  </a:lnTo>
                  <a:lnTo>
                    <a:pt x="226" y="1328"/>
                  </a:lnTo>
                  <a:lnTo>
                    <a:pt x="1880" y="978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2"/>
            <p:cNvSpPr/>
            <p:nvPr/>
          </p:nvSpPr>
          <p:spPr>
            <a:xfrm>
              <a:off x="1812750" y="2159425"/>
              <a:ext cx="47025" cy="33225"/>
            </a:xfrm>
            <a:custGeom>
              <a:avLst/>
              <a:gdLst/>
              <a:ahLst/>
              <a:cxnLst/>
              <a:rect l="l" t="t" r="r" b="b"/>
              <a:pathLst>
                <a:path w="1881" h="1329" extrusionOk="0">
                  <a:moveTo>
                    <a:pt x="1680" y="1"/>
                  </a:moveTo>
                  <a:lnTo>
                    <a:pt x="0" y="352"/>
                  </a:lnTo>
                  <a:lnTo>
                    <a:pt x="226" y="1329"/>
                  </a:lnTo>
                  <a:lnTo>
                    <a:pt x="1880" y="978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2"/>
            <p:cNvSpPr/>
            <p:nvPr/>
          </p:nvSpPr>
          <p:spPr>
            <a:xfrm>
              <a:off x="1836550" y="2267200"/>
              <a:ext cx="47025" cy="33850"/>
            </a:xfrm>
            <a:custGeom>
              <a:avLst/>
              <a:gdLst/>
              <a:ahLst/>
              <a:cxnLst/>
              <a:rect l="l" t="t" r="r" b="b"/>
              <a:pathLst>
                <a:path w="1881" h="1354" extrusionOk="0">
                  <a:moveTo>
                    <a:pt x="1655" y="0"/>
                  </a:moveTo>
                  <a:lnTo>
                    <a:pt x="1" y="376"/>
                  </a:lnTo>
                  <a:lnTo>
                    <a:pt x="201" y="1354"/>
                  </a:lnTo>
                  <a:lnTo>
                    <a:pt x="1881" y="978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964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p41"/>
          <p:cNvSpPr txBox="1">
            <a:spLocks noGrp="1"/>
          </p:cNvSpPr>
          <p:nvPr>
            <p:ph type="subTitle" idx="1"/>
          </p:nvPr>
        </p:nvSpPr>
        <p:spPr>
          <a:xfrm>
            <a:off x="3420545" y="1635646"/>
            <a:ext cx="4540200" cy="2072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ru-RU" sz="1800" dirty="0"/>
              <a:t>Уголовная ответственность — один из видов юридической ответственности, основным содержанием которого выступают меры, применяемые государственными органами к лицу в связи с совершением им преступления.</a:t>
            </a:r>
            <a:endParaRPr sz="1800" dirty="0"/>
          </a:p>
        </p:txBody>
      </p:sp>
      <p:grpSp>
        <p:nvGrpSpPr>
          <p:cNvPr id="1676" name="Google Shape;1676;p41"/>
          <p:cNvGrpSpPr/>
          <p:nvPr/>
        </p:nvGrpSpPr>
        <p:grpSpPr>
          <a:xfrm>
            <a:off x="1089908" y="1800213"/>
            <a:ext cx="1874848" cy="1497823"/>
            <a:chOff x="876997" y="889088"/>
            <a:chExt cx="1580150" cy="1262388"/>
          </a:xfrm>
        </p:grpSpPr>
        <p:sp>
          <p:nvSpPr>
            <p:cNvPr id="1677" name="Google Shape;1677;p41"/>
            <p:cNvSpPr/>
            <p:nvPr/>
          </p:nvSpPr>
          <p:spPr>
            <a:xfrm>
              <a:off x="1009374" y="2061125"/>
              <a:ext cx="1340557" cy="90350"/>
            </a:xfrm>
            <a:custGeom>
              <a:avLst/>
              <a:gdLst/>
              <a:ahLst/>
              <a:cxnLst/>
              <a:rect l="l" t="t" r="r" b="b"/>
              <a:pathLst>
                <a:path w="69549" h="3614" extrusionOk="0">
                  <a:moveTo>
                    <a:pt x="34775" y="0"/>
                  </a:moveTo>
                  <a:cubicBezTo>
                    <a:pt x="15568" y="0"/>
                    <a:pt x="0" y="812"/>
                    <a:pt x="0" y="1802"/>
                  </a:cubicBezTo>
                  <a:cubicBezTo>
                    <a:pt x="0" y="2802"/>
                    <a:pt x="15568" y="3613"/>
                    <a:pt x="34775" y="3613"/>
                  </a:cubicBezTo>
                  <a:cubicBezTo>
                    <a:pt x="53982" y="3613"/>
                    <a:pt x="69549" y="2802"/>
                    <a:pt x="69549" y="1802"/>
                  </a:cubicBezTo>
                  <a:cubicBezTo>
                    <a:pt x="69549" y="812"/>
                    <a:pt x="53982" y="0"/>
                    <a:pt x="34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78" name="Google Shape;1678;p41"/>
            <p:cNvGrpSpPr/>
            <p:nvPr/>
          </p:nvGrpSpPr>
          <p:grpSpPr>
            <a:xfrm>
              <a:off x="876997" y="889088"/>
              <a:ext cx="1580150" cy="1204800"/>
              <a:chOff x="3215075" y="2584600"/>
              <a:chExt cx="1580150" cy="1204800"/>
            </a:xfrm>
          </p:grpSpPr>
          <p:sp>
            <p:nvSpPr>
              <p:cNvPr id="1679" name="Google Shape;1679;p41"/>
              <p:cNvSpPr/>
              <p:nvPr/>
            </p:nvSpPr>
            <p:spPr>
              <a:xfrm>
                <a:off x="4018400" y="2757025"/>
                <a:ext cx="708650" cy="124075"/>
              </a:xfrm>
              <a:custGeom>
                <a:avLst/>
                <a:gdLst/>
                <a:ahLst/>
                <a:cxnLst/>
                <a:rect l="l" t="t" r="r" b="b"/>
                <a:pathLst>
                  <a:path w="28346" h="4963" extrusionOk="0">
                    <a:moveTo>
                      <a:pt x="3237" y="0"/>
                    </a:moveTo>
                    <a:cubicBezTo>
                      <a:pt x="2171" y="0"/>
                      <a:pt x="1096" y="30"/>
                      <a:pt x="1" y="80"/>
                    </a:cubicBezTo>
                    <a:lnTo>
                      <a:pt x="1" y="3836"/>
                    </a:lnTo>
                    <a:cubicBezTo>
                      <a:pt x="1" y="3836"/>
                      <a:pt x="1657" y="2907"/>
                      <a:pt x="5325" y="2907"/>
                    </a:cubicBezTo>
                    <a:cubicBezTo>
                      <a:pt x="6780" y="2907"/>
                      <a:pt x="8551" y="3053"/>
                      <a:pt x="10661" y="3461"/>
                    </a:cubicBezTo>
                    <a:cubicBezTo>
                      <a:pt x="14451" y="4198"/>
                      <a:pt x="19448" y="4963"/>
                      <a:pt x="23099" y="4963"/>
                    </a:cubicBezTo>
                    <a:cubicBezTo>
                      <a:pt x="26212" y="4963"/>
                      <a:pt x="28346" y="4406"/>
                      <a:pt x="27915" y="2801"/>
                    </a:cubicBezTo>
                    <a:cubicBezTo>
                      <a:pt x="27866" y="2621"/>
                      <a:pt x="27706" y="2517"/>
                      <a:pt x="27547" y="2517"/>
                    </a:cubicBezTo>
                    <a:cubicBezTo>
                      <a:pt x="27446" y="2517"/>
                      <a:pt x="27345" y="2559"/>
                      <a:pt x="27272" y="2649"/>
                    </a:cubicBezTo>
                    <a:cubicBezTo>
                      <a:pt x="26798" y="3221"/>
                      <a:pt x="25762" y="4063"/>
                      <a:pt x="23771" y="4063"/>
                    </a:cubicBezTo>
                    <a:cubicBezTo>
                      <a:pt x="22690" y="4063"/>
                      <a:pt x="21326" y="3815"/>
                      <a:pt x="19618" y="3140"/>
                    </a:cubicBezTo>
                    <a:cubicBezTo>
                      <a:pt x="13449" y="703"/>
                      <a:pt x="8448" y="0"/>
                      <a:pt x="3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41"/>
              <p:cNvSpPr/>
              <p:nvPr/>
            </p:nvSpPr>
            <p:spPr>
              <a:xfrm>
                <a:off x="3309775" y="2757025"/>
                <a:ext cx="708650" cy="124075"/>
              </a:xfrm>
              <a:custGeom>
                <a:avLst/>
                <a:gdLst/>
                <a:ahLst/>
                <a:cxnLst/>
                <a:rect l="l" t="t" r="r" b="b"/>
                <a:pathLst>
                  <a:path w="28346" h="4963" extrusionOk="0">
                    <a:moveTo>
                      <a:pt x="25109" y="0"/>
                    </a:moveTo>
                    <a:cubicBezTo>
                      <a:pt x="19898" y="0"/>
                      <a:pt x="14897" y="703"/>
                      <a:pt x="8728" y="3140"/>
                    </a:cubicBezTo>
                    <a:cubicBezTo>
                      <a:pt x="7020" y="3815"/>
                      <a:pt x="5657" y="4063"/>
                      <a:pt x="4575" y="4063"/>
                    </a:cubicBezTo>
                    <a:cubicBezTo>
                      <a:pt x="2584" y="4063"/>
                      <a:pt x="1548" y="3221"/>
                      <a:pt x="1074" y="2649"/>
                    </a:cubicBezTo>
                    <a:cubicBezTo>
                      <a:pt x="1001" y="2559"/>
                      <a:pt x="900" y="2517"/>
                      <a:pt x="799" y="2517"/>
                    </a:cubicBezTo>
                    <a:cubicBezTo>
                      <a:pt x="640" y="2517"/>
                      <a:pt x="481" y="2621"/>
                      <a:pt x="432" y="2801"/>
                    </a:cubicBezTo>
                    <a:cubicBezTo>
                      <a:pt x="1" y="4406"/>
                      <a:pt x="2134" y="4963"/>
                      <a:pt x="5248" y="4963"/>
                    </a:cubicBezTo>
                    <a:cubicBezTo>
                      <a:pt x="8898" y="4963"/>
                      <a:pt x="13896" y="4198"/>
                      <a:pt x="17685" y="3461"/>
                    </a:cubicBezTo>
                    <a:cubicBezTo>
                      <a:pt x="19795" y="3053"/>
                      <a:pt x="21566" y="2907"/>
                      <a:pt x="23021" y="2907"/>
                    </a:cubicBezTo>
                    <a:cubicBezTo>
                      <a:pt x="26690" y="2907"/>
                      <a:pt x="28346" y="3836"/>
                      <a:pt x="28346" y="3836"/>
                    </a:cubicBezTo>
                    <a:lnTo>
                      <a:pt x="28346" y="80"/>
                    </a:lnTo>
                    <a:cubicBezTo>
                      <a:pt x="27250" y="30"/>
                      <a:pt x="26175" y="0"/>
                      <a:pt x="251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41"/>
              <p:cNvSpPr/>
              <p:nvPr/>
            </p:nvSpPr>
            <p:spPr>
              <a:xfrm>
                <a:off x="3946150" y="2723775"/>
                <a:ext cx="139850" cy="983775"/>
              </a:xfrm>
              <a:custGeom>
                <a:avLst/>
                <a:gdLst/>
                <a:ahLst/>
                <a:cxnLst/>
                <a:rect l="l" t="t" r="r" b="b"/>
                <a:pathLst>
                  <a:path w="5594" h="39351" extrusionOk="0">
                    <a:moveTo>
                      <a:pt x="2944" y="0"/>
                    </a:moveTo>
                    <a:cubicBezTo>
                      <a:pt x="2275" y="0"/>
                      <a:pt x="1722" y="527"/>
                      <a:pt x="1695" y="1196"/>
                    </a:cubicBezTo>
                    <a:lnTo>
                      <a:pt x="1669" y="1660"/>
                    </a:lnTo>
                    <a:lnTo>
                      <a:pt x="1642" y="2266"/>
                    </a:lnTo>
                    <a:lnTo>
                      <a:pt x="1517" y="4978"/>
                    </a:lnTo>
                    <a:lnTo>
                      <a:pt x="518" y="26906"/>
                    </a:lnTo>
                    <a:lnTo>
                      <a:pt x="500" y="27183"/>
                    </a:lnTo>
                    <a:lnTo>
                      <a:pt x="482" y="27611"/>
                    </a:lnTo>
                    <a:lnTo>
                      <a:pt x="446" y="28423"/>
                    </a:lnTo>
                    <a:lnTo>
                      <a:pt x="429" y="28851"/>
                    </a:lnTo>
                    <a:lnTo>
                      <a:pt x="411" y="29127"/>
                    </a:lnTo>
                    <a:lnTo>
                      <a:pt x="72" y="36487"/>
                    </a:lnTo>
                    <a:cubicBezTo>
                      <a:pt x="0" y="38048"/>
                      <a:pt x="1240" y="39351"/>
                      <a:pt x="2802" y="39351"/>
                    </a:cubicBezTo>
                    <a:cubicBezTo>
                      <a:pt x="4354" y="39351"/>
                      <a:pt x="5594" y="38057"/>
                      <a:pt x="5531" y="36514"/>
                    </a:cubicBezTo>
                    <a:lnTo>
                      <a:pt x="5255" y="29127"/>
                    </a:lnTo>
                    <a:lnTo>
                      <a:pt x="5237" y="28851"/>
                    </a:lnTo>
                    <a:lnTo>
                      <a:pt x="5228" y="28423"/>
                    </a:lnTo>
                    <a:lnTo>
                      <a:pt x="5192" y="27611"/>
                    </a:lnTo>
                    <a:lnTo>
                      <a:pt x="5175" y="27183"/>
                    </a:lnTo>
                    <a:lnTo>
                      <a:pt x="5166" y="26906"/>
                    </a:lnTo>
                    <a:lnTo>
                      <a:pt x="4345" y="4960"/>
                    </a:lnTo>
                    <a:lnTo>
                      <a:pt x="4238" y="2195"/>
                    </a:lnTo>
                    <a:lnTo>
                      <a:pt x="4220" y="1660"/>
                    </a:lnTo>
                    <a:lnTo>
                      <a:pt x="4202" y="1214"/>
                    </a:lnTo>
                    <a:cubicBezTo>
                      <a:pt x="4184" y="875"/>
                      <a:pt x="4042" y="571"/>
                      <a:pt x="3819" y="357"/>
                    </a:cubicBezTo>
                    <a:cubicBezTo>
                      <a:pt x="3587" y="134"/>
                      <a:pt x="3283" y="0"/>
                      <a:pt x="29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41"/>
              <p:cNvSpPr/>
              <p:nvPr/>
            </p:nvSpPr>
            <p:spPr>
              <a:xfrm>
                <a:off x="3965550" y="2584600"/>
                <a:ext cx="108200" cy="97725"/>
              </a:xfrm>
              <a:custGeom>
                <a:avLst/>
                <a:gdLst/>
                <a:ahLst/>
                <a:cxnLst/>
                <a:rect l="l" t="t" r="r" b="b"/>
                <a:pathLst>
                  <a:path w="4328" h="3909" extrusionOk="0">
                    <a:moveTo>
                      <a:pt x="2168" y="1"/>
                    </a:moveTo>
                    <a:cubicBezTo>
                      <a:pt x="2168" y="1"/>
                      <a:pt x="0" y="3908"/>
                      <a:pt x="2168" y="3908"/>
                    </a:cubicBezTo>
                    <a:cubicBezTo>
                      <a:pt x="4327" y="3908"/>
                      <a:pt x="2168" y="1"/>
                      <a:pt x="21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41"/>
              <p:cNvSpPr/>
              <p:nvPr/>
            </p:nvSpPr>
            <p:spPr>
              <a:xfrm>
                <a:off x="3984275" y="2608475"/>
                <a:ext cx="70500" cy="638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2552" extrusionOk="0">
                    <a:moveTo>
                      <a:pt x="1410" y="0"/>
                    </a:moveTo>
                    <a:cubicBezTo>
                      <a:pt x="1410" y="0"/>
                      <a:pt x="1" y="2552"/>
                      <a:pt x="1410" y="2552"/>
                    </a:cubicBezTo>
                    <a:cubicBezTo>
                      <a:pt x="2820" y="2552"/>
                      <a:pt x="1410" y="0"/>
                      <a:pt x="14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41"/>
              <p:cNvSpPr/>
              <p:nvPr/>
            </p:nvSpPr>
            <p:spPr>
              <a:xfrm>
                <a:off x="3963550" y="2668900"/>
                <a:ext cx="109750" cy="109750"/>
              </a:xfrm>
              <a:custGeom>
                <a:avLst/>
                <a:gdLst/>
                <a:ahLst/>
                <a:cxnLst/>
                <a:rect l="l" t="t" r="r" b="b"/>
                <a:pathLst>
                  <a:path w="4390" h="4390" extrusionOk="0">
                    <a:moveTo>
                      <a:pt x="2195" y="1"/>
                    </a:moveTo>
                    <a:cubicBezTo>
                      <a:pt x="981" y="1"/>
                      <a:pt x="0" y="982"/>
                      <a:pt x="0" y="2195"/>
                    </a:cubicBezTo>
                    <a:cubicBezTo>
                      <a:pt x="0" y="3409"/>
                      <a:pt x="981" y="4390"/>
                      <a:pt x="2195" y="4390"/>
                    </a:cubicBezTo>
                    <a:cubicBezTo>
                      <a:pt x="3408" y="4390"/>
                      <a:pt x="4389" y="3409"/>
                      <a:pt x="4389" y="2195"/>
                    </a:cubicBezTo>
                    <a:cubicBezTo>
                      <a:pt x="4389" y="982"/>
                      <a:pt x="3408" y="1"/>
                      <a:pt x="2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41"/>
              <p:cNvSpPr/>
              <p:nvPr/>
            </p:nvSpPr>
            <p:spPr>
              <a:xfrm>
                <a:off x="3986725" y="2692100"/>
                <a:ext cx="63375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2535" extrusionOk="0">
                    <a:moveTo>
                      <a:pt x="1268" y="1"/>
                    </a:moveTo>
                    <a:cubicBezTo>
                      <a:pt x="572" y="1"/>
                      <a:pt x="1" y="572"/>
                      <a:pt x="1" y="1267"/>
                    </a:cubicBezTo>
                    <a:cubicBezTo>
                      <a:pt x="1" y="1963"/>
                      <a:pt x="572" y="2534"/>
                      <a:pt x="1268" y="2534"/>
                    </a:cubicBezTo>
                    <a:cubicBezTo>
                      <a:pt x="1964" y="2534"/>
                      <a:pt x="2535" y="1963"/>
                      <a:pt x="2535" y="1267"/>
                    </a:cubicBezTo>
                    <a:cubicBezTo>
                      <a:pt x="2535" y="572"/>
                      <a:pt x="1964" y="1"/>
                      <a:pt x="12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41"/>
              <p:cNvSpPr/>
              <p:nvPr/>
            </p:nvSpPr>
            <p:spPr>
              <a:xfrm>
                <a:off x="4569275" y="2878100"/>
                <a:ext cx="54900" cy="5490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2196" extrusionOk="0">
                    <a:moveTo>
                      <a:pt x="1098" y="242"/>
                    </a:moveTo>
                    <a:cubicBezTo>
                      <a:pt x="1571" y="242"/>
                      <a:pt x="1954" y="625"/>
                      <a:pt x="1954" y="1098"/>
                    </a:cubicBezTo>
                    <a:cubicBezTo>
                      <a:pt x="1954" y="1571"/>
                      <a:pt x="1571" y="1954"/>
                      <a:pt x="1098" y="1954"/>
                    </a:cubicBezTo>
                    <a:cubicBezTo>
                      <a:pt x="625" y="1954"/>
                      <a:pt x="242" y="1571"/>
                      <a:pt x="242" y="1098"/>
                    </a:cubicBezTo>
                    <a:cubicBezTo>
                      <a:pt x="242" y="625"/>
                      <a:pt x="625" y="242"/>
                      <a:pt x="1098" y="242"/>
                    </a:cubicBezTo>
                    <a:close/>
                    <a:moveTo>
                      <a:pt x="1098" y="1"/>
                    </a:moveTo>
                    <a:cubicBezTo>
                      <a:pt x="500" y="1"/>
                      <a:pt x="1" y="491"/>
                      <a:pt x="1" y="1098"/>
                    </a:cubicBezTo>
                    <a:cubicBezTo>
                      <a:pt x="1" y="1696"/>
                      <a:pt x="500" y="2195"/>
                      <a:pt x="1098" y="2195"/>
                    </a:cubicBezTo>
                    <a:cubicBezTo>
                      <a:pt x="1705" y="2195"/>
                      <a:pt x="2195" y="1696"/>
                      <a:pt x="2195" y="1098"/>
                    </a:cubicBezTo>
                    <a:cubicBezTo>
                      <a:pt x="2195" y="491"/>
                      <a:pt x="1705" y="1"/>
                      <a:pt x="10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41"/>
              <p:cNvSpPr/>
              <p:nvPr/>
            </p:nvSpPr>
            <p:spPr>
              <a:xfrm>
                <a:off x="4435250" y="2923475"/>
                <a:ext cx="152575" cy="468050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18722" extrusionOk="0">
                    <a:moveTo>
                      <a:pt x="5971" y="1"/>
                    </a:moveTo>
                    <a:cubicBezTo>
                      <a:pt x="5918" y="1"/>
                      <a:pt x="5867" y="34"/>
                      <a:pt x="5852" y="86"/>
                    </a:cubicBezTo>
                    <a:lnTo>
                      <a:pt x="27" y="18570"/>
                    </a:lnTo>
                    <a:cubicBezTo>
                      <a:pt x="0" y="18633"/>
                      <a:pt x="36" y="18704"/>
                      <a:pt x="98" y="18722"/>
                    </a:cubicBezTo>
                    <a:lnTo>
                      <a:pt x="134" y="18722"/>
                    </a:lnTo>
                    <a:cubicBezTo>
                      <a:pt x="188" y="18722"/>
                      <a:pt x="241" y="18695"/>
                      <a:pt x="250" y="18642"/>
                    </a:cubicBezTo>
                    <a:lnTo>
                      <a:pt x="6084" y="157"/>
                    </a:lnTo>
                    <a:cubicBezTo>
                      <a:pt x="6102" y="95"/>
                      <a:pt x="6066" y="23"/>
                      <a:pt x="6004" y="6"/>
                    </a:cubicBezTo>
                    <a:cubicBezTo>
                      <a:pt x="5993" y="2"/>
                      <a:pt x="5982" y="1"/>
                      <a:pt x="59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41"/>
              <p:cNvSpPr/>
              <p:nvPr/>
            </p:nvSpPr>
            <p:spPr>
              <a:xfrm>
                <a:off x="4604300" y="2925050"/>
                <a:ext cx="152575" cy="468050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18722" extrusionOk="0">
                    <a:moveTo>
                      <a:pt x="135" y="0"/>
                    </a:moveTo>
                    <a:cubicBezTo>
                      <a:pt x="123" y="0"/>
                      <a:pt x="111" y="2"/>
                      <a:pt x="98" y="5"/>
                    </a:cubicBezTo>
                    <a:cubicBezTo>
                      <a:pt x="36" y="23"/>
                      <a:pt x="0" y="94"/>
                      <a:pt x="27" y="157"/>
                    </a:cubicBezTo>
                    <a:lnTo>
                      <a:pt x="5853" y="18641"/>
                    </a:lnTo>
                    <a:cubicBezTo>
                      <a:pt x="5870" y="18695"/>
                      <a:pt x="5915" y="18721"/>
                      <a:pt x="5968" y="18721"/>
                    </a:cubicBezTo>
                    <a:lnTo>
                      <a:pt x="6004" y="18721"/>
                    </a:lnTo>
                    <a:cubicBezTo>
                      <a:pt x="6067" y="18703"/>
                      <a:pt x="6102" y="18632"/>
                      <a:pt x="6084" y="18570"/>
                    </a:cubicBezTo>
                    <a:lnTo>
                      <a:pt x="250" y="85"/>
                    </a:lnTo>
                    <a:cubicBezTo>
                      <a:pt x="235" y="34"/>
                      <a:pt x="190" y="0"/>
                      <a:pt x="1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1"/>
              <p:cNvSpPr/>
              <p:nvPr/>
            </p:nvSpPr>
            <p:spPr>
              <a:xfrm>
                <a:off x="4593825" y="2926950"/>
                <a:ext cx="6025" cy="46457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8583" extrusionOk="0">
                    <a:moveTo>
                      <a:pt x="116" y="0"/>
                    </a:moveTo>
                    <a:cubicBezTo>
                      <a:pt x="54" y="0"/>
                      <a:pt x="0" y="54"/>
                      <a:pt x="0" y="116"/>
                    </a:cubicBezTo>
                    <a:lnTo>
                      <a:pt x="0" y="18467"/>
                    </a:lnTo>
                    <a:cubicBezTo>
                      <a:pt x="0" y="18529"/>
                      <a:pt x="54" y="18583"/>
                      <a:pt x="116" y="18583"/>
                    </a:cubicBezTo>
                    <a:cubicBezTo>
                      <a:pt x="187" y="18583"/>
                      <a:pt x="241" y="18529"/>
                      <a:pt x="241" y="18467"/>
                    </a:cubicBezTo>
                    <a:lnTo>
                      <a:pt x="241" y="116"/>
                    </a:lnTo>
                    <a:cubicBezTo>
                      <a:pt x="241" y="54"/>
                      <a:pt x="187" y="0"/>
                      <a:pt x="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41"/>
              <p:cNvSpPr/>
              <p:nvPr/>
            </p:nvSpPr>
            <p:spPr>
              <a:xfrm>
                <a:off x="4399100" y="3371425"/>
                <a:ext cx="396125" cy="163300"/>
              </a:xfrm>
              <a:custGeom>
                <a:avLst/>
                <a:gdLst/>
                <a:ahLst/>
                <a:cxnLst/>
                <a:rect l="l" t="t" r="r" b="b"/>
                <a:pathLst>
                  <a:path w="15845" h="6532" extrusionOk="0">
                    <a:moveTo>
                      <a:pt x="1" y="1"/>
                    </a:moveTo>
                    <a:cubicBezTo>
                      <a:pt x="724" y="3721"/>
                      <a:pt x="3989" y="6531"/>
                      <a:pt x="7923" y="6531"/>
                    </a:cubicBezTo>
                    <a:cubicBezTo>
                      <a:pt x="11848" y="6531"/>
                      <a:pt x="15122" y="3721"/>
                      <a:pt x="158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41"/>
              <p:cNvSpPr/>
              <p:nvPr/>
            </p:nvSpPr>
            <p:spPr>
              <a:xfrm>
                <a:off x="4399100" y="3371425"/>
                <a:ext cx="396125" cy="163300"/>
              </a:xfrm>
              <a:custGeom>
                <a:avLst/>
                <a:gdLst/>
                <a:ahLst/>
                <a:cxnLst/>
                <a:rect l="l" t="t" r="r" b="b"/>
                <a:pathLst>
                  <a:path w="15845" h="6532" extrusionOk="0">
                    <a:moveTo>
                      <a:pt x="13722" y="1"/>
                    </a:moveTo>
                    <a:cubicBezTo>
                      <a:pt x="11619" y="2133"/>
                      <a:pt x="9394" y="2844"/>
                      <a:pt x="7361" y="2844"/>
                    </a:cubicBezTo>
                    <a:cubicBezTo>
                      <a:pt x="3296" y="2844"/>
                      <a:pt x="1" y="1"/>
                      <a:pt x="1" y="1"/>
                    </a:cubicBezTo>
                    <a:lnTo>
                      <a:pt x="1" y="1"/>
                    </a:lnTo>
                    <a:cubicBezTo>
                      <a:pt x="724" y="3721"/>
                      <a:pt x="3989" y="6531"/>
                      <a:pt x="7923" y="6531"/>
                    </a:cubicBezTo>
                    <a:cubicBezTo>
                      <a:pt x="11848" y="6531"/>
                      <a:pt x="15122" y="3721"/>
                      <a:pt x="158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1"/>
              <p:cNvSpPr/>
              <p:nvPr/>
            </p:nvSpPr>
            <p:spPr>
              <a:xfrm>
                <a:off x="3385450" y="2878100"/>
                <a:ext cx="54900" cy="5490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2196" extrusionOk="0">
                    <a:moveTo>
                      <a:pt x="1098" y="242"/>
                    </a:moveTo>
                    <a:cubicBezTo>
                      <a:pt x="1571" y="242"/>
                      <a:pt x="1955" y="625"/>
                      <a:pt x="1955" y="1098"/>
                    </a:cubicBezTo>
                    <a:cubicBezTo>
                      <a:pt x="1955" y="1571"/>
                      <a:pt x="1571" y="1954"/>
                      <a:pt x="1098" y="1954"/>
                    </a:cubicBezTo>
                    <a:cubicBezTo>
                      <a:pt x="625" y="1954"/>
                      <a:pt x="242" y="1571"/>
                      <a:pt x="242" y="1098"/>
                    </a:cubicBezTo>
                    <a:cubicBezTo>
                      <a:pt x="242" y="625"/>
                      <a:pt x="625" y="242"/>
                      <a:pt x="1098" y="242"/>
                    </a:cubicBezTo>
                    <a:close/>
                    <a:moveTo>
                      <a:pt x="1098" y="1"/>
                    </a:moveTo>
                    <a:cubicBezTo>
                      <a:pt x="491" y="1"/>
                      <a:pt x="1" y="491"/>
                      <a:pt x="1" y="1098"/>
                    </a:cubicBezTo>
                    <a:cubicBezTo>
                      <a:pt x="1" y="1696"/>
                      <a:pt x="491" y="2195"/>
                      <a:pt x="1098" y="2195"/>
                    </a:cubicBezTo>
                    <a:cubicBezTo>
                      <a:pt x="1705" y="2195"/>
                      <a:pt x="2195" y="1696"/>
                      <a:pt x="2195" y="1098"/>
                    </a:cubicBezTo>
                    <a:cubicBezTo>
                      <a:pt x="2195" y="491"/>
                      <a:pt x="1705" y="1"/>
                      <a:pt x="10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41"/>
              <p:cNvSpPr/>
              <p:nvPr/>
            </p:nvSpPr>
            <p:spPr>
              <a:xfrm>
                <a:off x="3251425" y="2923475"/>
                <a:ext cx="152575" cy="468050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18722" extrusionOk="0">
                    <a:moveTo>
                      <a:pt x="5963" y="1"/>
                    </a:moveTo>
                    <a:cubicBezTo>
                      <a:pt x="5912" y="1"/>
                      <a:pt x="5867" y="34"/>
                      <a:pt x="5852" y="86"/>
                    </a:cubicBezTo>
                    <a:lnTo>
                      <a:pt x="18" y="18570"/>
                    </a:lnTo>
                    <a:cubicBezTo>
                      <a:pt x="0" y="18633"/>
                      <a:pt x="36" y="18704"/>
                      <a:pt x="98" y="18722"/>
                    </a:cubicBezTo>
                    <a:lnTo>
                      <a:pt x="134" y="18722"/>
                    </a:lnTo>
                    <a:cubicBezTo>
                      <a:pt x="188" y="18722"/>
                      <a:pt x="232" y="18695"/>
                      <a:pt x="250" y="18642"/>
                    </a:cubicBezTo>
                    <a:lnTo>
                      <a:pt x="6075" y="157"/>
                    </a:lnTo>
                    <a:cubicBezTo>
                      <a:pt x="6102" y="95"/>
                      <a:pt x="6067" y="23"/>
                      <a:pt x="5995" y="6"/>
                    </a:cubicBezTo>
                    <a:cubicBezTo>
                      <a:pt x="5984" y="2"/>
                      <a:pt x="5973" y="1"/>
                      <a:pt x="59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41"/>
              <p:cNvSpPr/>
              <p:nvPr/>
            </p:nvSpPr>
            <p:spPr>
              <a:xfrm>
                <a:off x="3420475" y="2925050"/>
                <a:ext cx="152575" cy="468050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18722" extrusionOk="0">
                    <a:moveTo>
                      <a:pt x="132" y="0"/>
                    </a:moveTo>
                    <a:cubicBezTo>
                      <a:pt x="121" y="0"/>
                      <a:pt x="109" y="2"/>
                      <a:pt x="99" y="5"/>
                    </a:cubicBezTo>
                    <a:cubicBezTo>
                      <a:pt x="36" y="23"/>
                      <a:pt x="0" y="94"/>
                      <a:pt x="18" y="157"/>
                    </a:cubicBezTo>
                    <a:lnTo>
                      <a:pt x="5844" y="18641"/>
                    </a:lnTo>
                    <a:cubicBezTo>
                      <a:pt x="5862" y="18695"/>
                      <a:pt x="5915" y="18721"/>
                      <a:pt x="5960" y="18721"/>
                    </a:cubicBezTo>
                    <a:lnTo>
                      <a:pt x="5995" y="18721"/>
                    </a:lnTo>
                    <a:cubicBezTo>
                      <a:pt x="6067" y="18703"/>
                      <a:pt x="6102" y="18632"/>
                      <a:pt x="6076" y="18570"/>
                    </a:cubicBezTo>
                    <a:lnTo>
                      <a:pt x="250" y="85"/>
                    </a:lnTo>
                    <a:cubicBezTo>
                      <a:pt x="235" y="34"/>
                      <a:pt x="184" y="0"/>
                      <a:pt x="1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1"/>
              <p:cNvSpPr/>
              <p:nvPr/>
            </p:nvSpPr>
            <p:spPr>
              <a:xfrm>
                <a:off x="3410000" y="2926950"/>
                <a:ext cx="6025" cy="46457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8583" extrusionOk="0">
                    <a:moveTo>
                      <a:pt x="116" y="0"/>
                    </a:moveTo>
                    <a:cubicBezTo>
                      <a:pt x="54" y="0"/>
                      <a:pt x="0" y="54"/>
                      <a:pt x="0" y="116"/>
                    </a:cubicBezTo>
                    <a:lnTo>
                      <a:pt x="0" y="18467"/>
                    </a:lnTo>
                    <a:cubicBezTo>
                      <a:pt x="0" y="18529"/>
                      <a:pt x="54" y="18583"/>
                      <a:pt x="116" y="18583"/>
                    </a:cubicBezTo>
                    <a:cubicBezTo>
                      <a:pt x="187" y="18583"/>
                      <a:pt x="241" y="18529"/>
                      <a:pt x="241" y="18467"/>
                    </a:cubicBezTo>
                    <a:lnTo>
                      <a:pt x="241" y="116"/>
                    </a:lnTo>
                    <a:cubicBezTo>
                      <a:pt x="241" y="54"/>
                      <a:pt x="187" y="0"/>
                      <a:pt x="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41"/>
              <p:cNvSpPr/>
              <p:nvPr/>
            </p:nvSpPr>
            <p:spPr>
              <a:xfrm>
                <a:off x="3215075" y="3371425"/>
                <a:ext cx="396325" cy="163300"/>
              </a:xfrm>
              <a:custGeom>
                <a:avLst/>
                <a:gdLst/>
                <a:ahLst/>
                <a:cxnLst/>
                <a:rect l="l" t="t" r="r" b="b"/>
                <a:pathLst>
                  <a:path w="15853" h="6532" extrusionOk="0">
                    <a:moveTo>
                      <a:pt x="0" y="1"/>
                    </a:moveTo>
                    <a:cubicBezTo>
                      <a:pt x="723" y="3721"/>
                      <a:pt x="3997" y="6531"/>
                      <a:pt x="7931" y="6531"/>
                    </a:cubicBezTo>
                    <a:cubicBezTo>
                      <a:pt x="11856" y="6531"/>
                      <a:pt x="15130" y="3721"/>
                      <a:pt x="158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41"/>
              <p:cNvSpPr/>
              <p:nvPr/>
            </p:nvSpPr>
            <p:spPr>
              <a:xfrm>
                <a:off x="3215075" y="3371425"/>
                <a:ext cx="396325" cy="163300"/>
              </a:xfrm>
              <a:custGeom>
                <a:avLst/>
                <a:gdLst/>
                <a:ahLst/>
                <a:cxnLst/>
                <a:rect l="l" t="t" r="r" b="b"/>
                <a:pathLst>
                  <a:path w="15853" h="6532" extrusionOk="0">
                    <a:moveTo>
                      <a:pt x="13730" y="1"/>
                    </a:moveTo>
                    <a:cubicBezTo>
                      <a:pt x="11627" y="2133"/>
                      <a:pt x="9401" y="2844"/>
                      <a:pt x="7367" y="2844"/>
                    </a:cubicBezTo>
                    <a:cubicBezTo>
                      <a:pt x="3299" y="2844"/>
                      <a:pt x="0" y="1"/>
                      <a:pt x="0" y="1"/>
                    </a:cubicBezTo>
                    <a:lnTo>
                      <a:pt x="0" y="1"/>
                    </a:lnTo>
                    <a:cubicBezTo>
                      <a:pt x="723" y="3721"/>
                      <a:pt x="3997" y="6531"/>
                      <a:pt x="7931" y="6531"/>
                    </a:cubicBezTo>
                    <a:cubicBezTo>
                      <a:pt x="11856" y="6531"/>
                      <a:pt x="15130" y="3721"/>
                      <a:pt x="158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41"/>
              <p:cNvSpPr/>
              <p:nvPr/>
            </p:nvSpPr>
            <p:spPr>
              <a:xfrm>
                <a:off x="3957300" y="3414025"/>
                <a:ext cx="119575" cy="20325"/>
              </a:xfrm>
              <a:custGeom>
                <a:avLst/>
                <a:gdLst/>
                <a:ahLst/>
                <a:cxnLst/>
                <a:rect l="l" t="t" r="r" b="b"/>
                <a:pathLst>
                  <a:path w="4783" h="813" extrusionOk="0">
                    <a:moveTo>
                      <a:pt x="36" y="1"/>
                    </a:moveTo>
                    <a:lnTo>
                      <a:pt x="0" y="813"/>
                    </a:lnTo>
                    <a:lnTo>
                      <a:pt x="4782" y="813"/>
                    </a:lnTo>
                    <a:lnTo>
                      <a:pt x="47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41"/>
              <p:cNvSpPr/>
              <p:nvPr/>
            </p:nvSpPr>
            <p:spPr>
              <a:xfrm>
                <a:off x="3958625" y="3396425"/>
                <a:ext cx="116900" cy="6925"/>
              </a:xfrm>
              <a:custGeom>
                <a:avLst/>
                <a:gdLst/>
                <a:ahLst/>
                <a:cxnLst/>
                <a:rect l="l" t="t" r="r" b="b"/>
                <a:pathLst>
                  <a:path w="4676" h="277" extrusionOk="0">
                    <a:moveTo>
                      <a:pt x="19" y="0"/>
                    </a:moveTo>
                    <a:lnTo>
                      <a:pt x="1" y="277"/>
                    </a:lnTo>
                    <a:lnTo>
                      <a:pt x="4676" y="277"/>
                    </a:lnTo>
                    <a:lnTo>
                      <a:pt x="46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41"/>
              <p:cNvSpPr/>
              <p:nvPr/>
            </p:nvSpPr>
            <p:spPr>
              <a:xfrm>
                <a:off x="3956400" y="3445025"/>
                <a:ext cx="12112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" extrusionOk="0">
                    <a:moveTo>
                      <a:pt x="19" y="1"/>
                    </a:moveTo>
                    <a:lnTo>
                      <a:pt x="1" y="277"/>
                    </a:lnTo>
                    <a:lnTo>
                      <a:pt x="4845" y="277"/>
                    </a:lnTo>
                    <a:lnTo>
                      <a:pt x="482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41"/>
              <p:cNvSpPr/>
              <p:nvPr/>
            </p:nvSpPr>
            <p:spPr>
              <a:xfrm>
                <a:off x="3600450" y="3635500"/>
                <a:ext cx="838375" cy="105725"/>
              </a:xfrm>
              <a:custGeom>
                <a:avLst/>
                <a:gdLst/>
                <a:ahLst/>
                <a:cxnLst/>
                <a:rect l="l" t="t" r="r" b="b"/>
                <a:pathLst>
                  <a:path w="33535" h="4229" extrusionOk="0">
                    <a:moveTo>
                      <a:pt x="4220" y="0"/>
                    </a:moveTo>
                    <a:cubicBezTo>
                      <a:pt x="3061" y="0"/>
                      <a:pt x="1999" y="473"/>
                      <a:pt x="1241" y="1240"/>
                    </a:cubicBezTo>
                    <a:cubicBezTo>
                      <a:pt x="625" y="1856"/>
                      <a:pt x="197" y="2659"/>
                      <a:pt x="54" y="3560"/>
                    </a:cubicBezTo>
                    <a:cubicBezTo>
                      <a:pt x="19" y="3774"/>
                      <a:pt x="1" y="3997"/>
                      <a:pt x="1" y="4229"/>
                    </a:cubicBezTo>
                    <a:lnTo>
                      <a:pt x="33535" y="4229"/>
                    </a:lnTo>
                    <a:cubicBezTo>
                      <a:pt x="33535" y="3997"/>
                      <a:pt x="33508" y="3774"/>
                      <a:pt x="33481" y="3560"/>
                    </a:cubicBezTo>
                    <a:cubicBezTo>
                      <a:pt x="33160" y="1544"/>
                      <a:pt x="31412" y="0"/>
                      <a:pt x="293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41"/>
              <p:cNvSpPr/>
              <p:nvPr/>
            </p:nvSpPr>
            <p:spPr>
              <a:xfrm>
                <a:off x="3557625" y="3741200"/>
                <a:ext cx="922475" cy="48200"/>
              </a:xfrm>
              <a:custGeom>
                <a:avLst/>
                <a:gdLst/>
                <a:ahLst/>
                <a:cxnLst/>
                <a:rect l="l" t="t" r="r" b="b"/>
                <a:pathLst>
                  <a:path w="36899" h="1928" extrusionOk="0">
                    <a:moveTo>
                      <a:pt x="964" y="1"/>
                    </a:moveTo>
                    <a:cubicBezTo>
                      <a:pt x="429" y="1"/>
                      <a:pt x="1" y="429"/>
                      <a:pt x="1" y="964"/>
                    </a:cubicBezTo>
                    <a:cubicBezTo>
                      <a:pt x="1" y="1491"/>
                      <a:pt x="429" y="1928"/>
                      <a:pt x="964" y="1928"/>
                    </a:cubicBezTo>
                    <a:lnTo>
                      <a:pt x="35935" y="1928"/>
                    </a:lnTo>
                    <a:cubicBezTo>
                      <a:pt x="36470" y="1928"/>
                      <a:pt x="36898" y="1491"/>
                      <a:pt x="36898" y="964"/>
                    </a:cubicBezTo>
                    <a:cubicBezTo>
                      <a:pt x="36898" y="429"/>
                      <a:pt x="36470" y="1"/>
                      <a:pt x="359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41"/>
              <p:cNvSpPr/>
              <p:nvPr/>
            </p:nvSpPr>
            <p:spPr>
              <a:xfrm>
                <a:off x="3600450" y="3724475"/>
                <a:ext cx="83815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33526" h="670" extrusionOk="0">
                    <a:moveTo>
                      <a:pt x="54" y="1"/>
                    </a:moveTo>
                    <a:lnTo>
                      <a:pt x="1" y="670"/>
                    </a:lnTo>
                    <a:lnTo>
                      <a:pt x="33526" y="670"/>
                    </a:lnTo>
                    <a:cubicBezTo>
                      <a:pt x="33526" y="438"/>
                      <a:pt x="33508" y="215"/>
                      <a:pt x="33481" y="1"/>
                    </a:cubicBezTo>
                    <a:close/>
                  </a:path>
                </a:pathLst>
              </a:custGeom>
              <a:solidFill>
                <a:schemeClr val="dk2">
                  <a:alpha val="28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04" name="Google Shape;1704;p41"/>
          <p:cNvGrpSpPr/>
          <p:nvPr/>
        </p:nvGrpSpPr>
        <p:grpSpPr>
          <a:xfrm>
            <a:off x="6633402" y="4406475"/>
            <a:ext cx="1327343" cy="485942"/>
            <a:chOff x="3273725" y="3789375"/>
            <a:chExt cx="1738725" cy="636550"/>
          </a:xfrm>
        </p:grpSpPr>
        <p:sp>
          <p:nvSpPr>
            <p:cNvPr id="1705" name="Google Shape;1705;p41"/>
            <p:cNvSpPr/>
            <p:nvPr/>
          </p:nvSpPr>
          <p:spPr>
            <a:xfrm>
              <a:off x="3273725" y="4335575"/>
              <a:ext cx="1738725" cy="90350"/>
            </a:xfrm>
            <a:custGeom>
              <a:avLst/>
              <a:gdLst/>
              <a:ahLst/>
              <a:cxnLst/>
              <a:rect l="l" t="t" r="r" b="b"/>
              <a:pathLst>
                <a:path w="69549" h="3614" extrusionOk="0">
                  <a:moveTo>
                    <a:pt x="34775" y="0"/>
                  </a:moveTo>
                  <a:cubicBezTo>
                    <a:pt x="15568" y="0"/>
                    <a:pt x="0" y="812"/>
                    <a:pt x="0" y="1802"/>
                  </a:cubicBezTo>
                  <a:cubicBezTo>
                    <a:pt x="0" y="2802"/>
                    <a:pt x="15568" y="3613"/>
                    <a:pt x="34775" y="3613"/>
                  </a:cubicBezTo>
                  <a:cubicBezTo>
                    <a:pt x="53982" y="3613"/>
                    <a:pt x="69549" y="2802"/>
                    <a:pt x="69549" y="1802"/>
                  </a:cubicBezTo>
                  <a:cubicBezTo>
                    <a:pt x="69549" y="812"/>
                    <a:pt x="53982" y="0"/>
                    <a:pt x="34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1"/>
            <p:cNvSpPr/>
            <p:nvPr/>
          </p:nvSpPr>
          <p:spPr>
            <a:xfrm>
              <a:off x="3427375" y="4089575"/>
              <a:ext cx="811850" cy="300450"/>
            </a:xfrm>
            <a:custGeom>
              <a:avLst/>
              <a:gdLst/>
              <a:ahLst/>
              <a:cxnLst/>
              <a:rect l="l" t="t" r="r" b="b"/>
              <a:pathLst>
                <a:path w="32474" h="12018" extrusionOk="0">
                  <a:moveTo>
                    <a:pt x="1402" y="1"/>
                  </a:moveTo>
                  <a:cubicBezTo>
                    <a:pt x="1" y="4006"/>
                    <a:pt x="1" y="8012"/>
                    <a:pt x="1402" y="12017"/>
                  </a:cubicBezTo>
                  <a:lnTo>
                    <a:pt x="32474" y="12017"/>
                  </a:lnTo>
                  <a:lnTo>
                    <a:pt x="324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1"/>
            <p:cNvSpPr/>
            <p:nvPr/>
          </p:nvSpPr>
          <p:spPr>
            <a:xfrm>
              <a:off x="3427375" y="4089575"/>
              <a:ext cx="79875" cy="300450"/>
            </a:xfrm>
            <a:custGeom>
              <a:avLst/>
              <a:gdLst/>
              <a:ahLst/>
              <a:cxnLst/>
              <a:rect l="l" t="t" r="r" b="b"/>
              <a:pathLst>
                <a:path w="3195" h="12018" extrusionOk="0">
                  <a:moveTo>
                    <a:pt x="1402" y="1"/>
                  </a:moveTo>
                  <a:cubicBezTo>
                    <a:pt x="1" y="4006"/>
                    <a:pt x="1" y="8012"/>
                    <a:pt x="1402" y="12017"/>
                  </a:cubicBezTo>
                  <a:lnTo>
                    <a:pt x="3088" y="12017"/>
                  </a:lnTo>
                  <a:cubicBezTo>
                    <a:pt x="1848" y="8012"/>
                    <a:pt x="1883" y="4006"/>
                    <a:pt x="3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1"/>
            <p:cNvSpPr/>
            <p:nvPr/>
          </p:nvSpPr>
          <p:spPr>
            <a:xfrm>
              <a:off x="3492725" y="4089575"/>
              <a:ext cx="46200" cy="300450"/>
            </a:xfrm>
            <a:custGeom>
              <a:avLst/>
              <a:gdLst/>
              <a:ahLst/>
              <a:cxnLst/>
              <a:rect l="l" t="t" r="r" b="b"/>
              <a:pathLst>
                <a:path w="1848" h="12018" extrusionOk="0">
                  <a:moveTo>
                    <a:pt x="1393" y="1"/>
                  </a:moveTo>
                  <a:cubicBezTo>
                    <a:pt x="1" y="4006"/>
                    <a:pt x="1" y="8012"/>
                    <a:pt x="1393" y="12017"/>
                  </a:cubicBezTo>
                  <a:lnTo>
                    <a:pt x="1847" y="12017"/>
                  </a:lnTo>
                  <a:cubicBezTo>
                    <a:pt x="509" y="8012"/>
                    <a:pt x="491" y="4006"/>
                    <a:pt x="18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1"/>
            <p:cNvSpPr/>
            <p:nvPr/>
          </p:nvSpPr>
          <p:spPr>
            <a:xfrm>
              <a:off x="4076400" y="4089575"/>
              <a:ext cx="45950" cy="300450"/>
            </a:xfrm>
            <a:custGeom>
              <a:avLst/>
              <a:gdLst/>
              <a:ahLst/>
              <a:cxnLst/>
              <a:rect l="l" t="t" r="r" b="b"/>
              <a:pathLst>
                <a:path w="1838" h="12018" extrusionOk="0">
                  <a:moveTo>
                    <a:pt x="1392" y="1"/>
                  </a:moveTo>
                  <a:cubicBezTo>
                    <a:pt x="0" y="4006"/>
                    <a:pt x="0" y="8012"/>
                    <a:pt x="1392" y="12017"/>
                  </a:cubicBezTo>
                  <a:lnTo>
                    <a:pt x="1838" y="12017"/>
                  </a:lnTo>
                  <a:cubicBezTo>
                    <a:pt x="500" y="8012"/>
                    <a:pt x="491" y="4006"/>
                    <a:pt x="1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1"/>
            <p:cNvSpPr/>
            <p:nvPr/>
          </p:nvSpPr>
          <p:spPr>
            <a:xfrm>
              <a:off x="4187025" y="4357200"/>
              <a:ext cx="650575" cy="32825"/>
            </a:xfrm>
            <a:custGeom>
              <a:avLst/>
              <a:gdLst/>
              <a:ahLst/>
              <a:cxnLst/>
              <a:rect l="l" t="t" r="r" b="b"/>
              <a:pathLst>
                <a:path w="26023" h="1313" extrusionOk="0">
                  <a:moveTo>
                    <a:pt x="0" y="1"/>
                  </a:moveTo>
                  <a:lnTo>
                    <a:pt x="0" y="1312"/>
                  </a:lnTo>
                  <a:lnTo>
                    <a:pt x="26023" y="1312"/>
                  </a:lnTo>
                  <a:lnTo>
                    <a:pt x="26023" y="1"/>
                  </a:lnTo>
                  <a:close/>
                </a:path>
              </a:pathLst>
            </a:custGeom>
            <a:solidFill>
              <a:srgbClr val="FF95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1"/>
            <p:cNvSpPr/>
            <p:nvPr/>
          </p:nvSpPr>
          <p:spPr>
            <a:xfrm>
              <a:off x="4196825" y="4122350"/>
              <a:ext cx="619150" cy="234875"/>
            </a:xfrm>
            <a:custGeom>
              <a:avLst/>
              <a:gdLst/>
              <a:ahLst/>
              <a:cxnLst/>
              <a:rect l="l" t="t" r="r" b="b"/>
              <a:pathLst>
                <a:path w="24766" h="9395" extrusionOk="0">
                  <a:moveTo>
                    <a:pt x="1062" y="1"/>
                  </a:moveTo>
                  <a:cubicBezTo>
                    <a:pt x="1" y="3132"/>
                    <a:pt x="1" y="6263"/>
                    <a:pt x="1062" y="9395"/>
                  </a:cubicBezTo>
                  <a:lnTo>
                    <a:pt x="24765" y="9395"/>
                  </a:lnTo>
                  <a:cubicBezTo>
                    <a:pt x="24578" y="8904"/>
                    <a:pt x="24426" y="8405"/>
                    <a:pt x="24301" y="7905"/>
                  </a:cubicBezTo>
                  <a:cubicBezTo>
                    <a:pt x="24293" y="7851"/>
                    <a:pt x="24275" y="7789"/>
                    <a:pt x="24266" y="7735"/>
                  </a:cubicBezTo>
                  <a:cubicBezTo>
                    <a:pt x="24150" y="7272"/>
                    <a:pt x="24070" y="6808"/>
                    <a:pt x="24007" y="6344"/>
                  </a:cubicBezTo>
                  <a:cubicBezTo>
                    <a:pt x="23998" y="6290"/>
                    <a:pt x="23989" y="6237"/>
                    <a:pt x="23989" y="6174"/>
                  </a:cubicBezTo>
                  <a:cubicBezTo>
                    <a:pt x="23927" y="5710"/>
                    <a:pt x="23900" y="5246"/>
                    <a:pt x="23900" y="4783"/>
                  </a:cubicBezTo>
                  <a:cubicBezTo>
                    <a:pt x="23900" y="4729"/>
                    <a:pt x="23900" y="4676"/>
                    <a:pt x="23900" y="4613"/>
                  </a:cubicBezTo>
                  <a:cubicBezTo>
                    <a:pt x="23900" y="4149"/>
                    <a:pt x="23927" y="3685"/>
                    <a:pt x="23989" y="3221"/>
                  </a:cubicBezTo>
                  <a:cubicBezTo>
                    <a:pt x="23989" y="3168"/>
                    <a:pt x="23998" y="3114"/>
                    <a:pt x="24007" y="3052"/>
                  </a:cubicBezTo>
                  <a:cubicBezTo>
                    <a:pt x="24070" y="2588"/>
                    <a:pt x="24150" y="2124"/>
                    <a:pt x="24266" y="1660"/>
                  </a:cubicBezTo>
                  <a:cubicBezTo>
                    <a:pt x="24275" y="1607"/>
                    <a:pt x="24293" y="1544"/>
                    <a:pt x="24301" y="1491"/>
                  </a:cubicBezTo>
                  <a:cubicBezTo>
                    <a:pt x="24426" y="991"/>
                    <a:pt x="24578" y="492"/>
                    <a:pt x="24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1"/>
            <p:cNvSpPr/>
            <p:nvPr/>
          </p:nvSpPr>
          <p:spPr>
            <a:xfrm>
              <a:off x="4223375" y="4122350"/>
              <a:ext cx="592600" cy="234875"/>
            </a:xfrm>
            <a:custGeom>
              <a:avLst/>
              <a:gdLst/>
              <a:ahLst/>
              <a:cxnLst/>
              <a:rect l="l" t="t" r="r" b="b"/>
              <a:pathLst>
                <a:path w="23704" h="9395" extrusionOk="0">
                  <a:moveTo>
                    <a:pt x="0" y="1"/>
                  </a:moveTo>
                  <a:cubicBezTo>
                    <a:pt x="0" y="1"/>
                    <a:pt x="13301" y="3141"/>
                    <a:pt x="20019" y="9395"/>
                  </a:cubicBezTo>
                  <a:lnTo>
                    <a:pt x="23703" y="9395"/>
                  </a:lnTo>
                  <a:cubicBezTo>
                    <a:pt x="23516" y="8904"/>
                    <a:pt x="23364" y="8405"/>
                    <a:pt x="23239" y="7905"/>
                  </a:cubicBezTo>
                  <a:cubicBezTo>
                    <a:pt x="23231" y="7851"/>
                    <a:pt x="23213" y="7789"/>
                    <a:pt x="23204" y="7735"/>
                  </a:cubicBezTo>
                  <a:cubicBezTo>
                    <a:pt x="23088" y="7272"/>
                    <a:pt x="23008" y="6808"/>
                    <a:pt x="22945" y="6344"/>
                  </a:cubicBezTo>
                  <a:cubicBezTo>
                    <a:pt x="22936" y="6290"/>
                    <a:pt x="22927" y="6237"/>
                    <a:pt x="22927" y="6174"/>
                  </a:cubicBezTo>
                  <a:cubicBezTo>
                    <a:pt x="22865" y="5710"/>
                    <a:pt x="22838" y="5246"/>
                    <a:pt x="22838" y="4783"/>
                  </a:cubicBezTo>
                  <a:cubicBezTo>
                    <a:pt x="22838" y="4729"/>
                    <a:pt x="22838" y="4676"/>
                    <a:pt x="22838" y="4613"/>
                  </a:cubicBezTo>
                  <a:cubicBezTo>
                    <a:pt x="22838" y="4149"/>
                    <a:pt x="22865" y="3685"/>
                    <a:pt x="22927" y="3221"/>
                  </a:cubicBezTo>
                  <a:cubicBezTo>
                    <a:pt x="22927" y="3168"/>
                    <a:pt x="22936" y="3114"/>
                    <a:pt x="22945" y="3052"/>
                  </a:cubicBezTo>
                  <a:cubicBezTo>
                    <a:pt x="23008" y="2588"/>
                    <a:pt x="23088" y="2124"/>
                    <a:pt x="23204" y="1660"/>
                  </a:cubicBezTo>
                  <a:cubicBezTo>
                    <a:pt x="23213" y="1607"/>
                    <a:pt x="23231" y="1544"/>
                    <a:pt x="23239" y="1491"/>
                  </a:cubicBezTo>
                  <a:cubicBezTo>
                    <a:pt x="23364" y="991"/>
                    <a:pt x="23516" y="492"/>
                    <a:pt x="23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1"/>
            <p:cNvSpPr/>
            <p:nvPr/>
          </p:nvSpPr>
          <p:spPr>
            <a:xfrm>
              <a:off x="3591525" y="4169650"/>
              <a:ext cx="91250" cy="146100"/>
            </a:xfrm>
            <a:custGeom>
              <a:avLst/>
              <a:gdLst/>
              <a:ahLst/>
              <a:cxnLst/>
              <a:rect l="l" t="t" r="r" b="b"/>
              <a:pathLst>
                <a:path w="3650" h="5844" extrusionOk="0">
                  <a:moveTo>
                    <a:pt x="1" y="0"/>
                  </a:moveTo>
                  <a:lnTo>
                    <a:pt x="1" y="5843"/>
                  </a:lnTo>
                  <a:lnTo>
                    <a:pt x="3650" y="5843"/>
                  </a:lnTo>
                  <a:lnTo>
                    <a:pt x="3650" y="4737"/>
                  </a:lnTo>
                  <a:lnTo>
                    <a:pt x="1330" y="4737"/>
                  </a:lnTo>
                  <a:lnTo>
                    <a:pt x="13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1"/>
            <p:cNvSpPr/>
            <p:nvPr/>
          </p:nvSpPr>
          <p:spPr>
            <a:xfrm>
              <a:off x="3693000" y="4169650"/>
              <a:ext cx="133400" cy="146100"/>
            </a:xfrm>
            <a:custGeom>
              <a:avLst/>
              <a:gdLst/>
              <a:ahLst/>
              <a:cxnLst/>
              <a:rect l="l" t="t" r="r" b="b"/>
              <a:pathLst>
                <a:path w="5336" h="5844" extrusionOk="0">
                  <a:moveTo>
                    <a:pt x="2606" y="990"/>
                  </a:moveTo>
                  <a:cubicBezTo>
                    <a:pt x="2695" y="1338"/>
                    <a:pt x="2802" y="1775"/>
                    <a:pt x="2900" y="2123"/>
                  </a:cubicBezTo>
                  <a:lnTo>
                    <a:pt x="3266" y="3354"/>
                  </a:lnTo>
                  <a:lnTo>
                    <a:pt x="1972" y="3354"/>
                  </a:lnTo>
                  <a:lnTo>
                    <a:pt x="2320" y="2123"/>
                  </a:lnTo>
                  <a:cubicBezTo>
                    <a:pt x="2419" y="1784"/>
                    <a:pt x="2508" y="1338"/>
                    <a:pt x="2588" y="990"/>
                  </a:cubicBezTo>
                  <a:close/>
                  <a:moveTo>
                    <a:pt x="1785" y="0"/>
                  </a:moveTo>
                  <a:lnTo>
                    <a:pt x="1" y="5843"/>
                  </a:lnTo>
                  <a:lnTo>
                    <a:pt x="1366" y="5843"/>
                  </a:lnTo>
                  <a:lnTo>
                    <a:pt x="1785" y="4345"/>
                  </a:lnTo>
                  <a:lnTo>
                    <a:pt x="3462" y="4345"/>
                  </a:lnTo>
                  <a:lnTo>
                    <a:pt x="3908" y="5843"/>
                  </a:lnTo>
                  <a:lnTo>
                    <a:pt x="5336" y="5843"/>
                  </a:lnTo>
                  <a:lnTo>
                    <a:pt x="3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1"/>
            <p:cNvSpPr/>
            <p:nvPr/>
          </p:nvSpPr>
          <p:spPr>
            <a:xfrm>
              <a:off x="3821925" y="4169650"/>
              <a:ext cx="186475" cy="146100"/>
            </a:xfrm>
            <a:custGeom>
              <a:avLst/>
              <a:gdLst/>
              <a:ahLst/>
              <a:cxnLst/>
              <a:rect l="l" t="t" r="r" b="b"/>
              <a:pathLst>
                <a:path w="7459" h="5844" extrusionOk="0">
                  <a:moveTo>
                    <a:pt x="0" y="0"/>
                  </a:moveTo>
                  <a:lnTo>
                    <a:pt x="1392" y="5843"/>
                  </a:lnTo>
                  <a:lnTo>
                    <a:pt x="2837" y="5843"/>
                  </a:lnTo>
                  <a:lnTo>
                    <a:pt x="3390" y="3337"/>
                  </a:lnTo>
                  <a:cubicBezTo>
                    <a:pt x="3533" y="2739"/>
                    <a:pt x="3622" y="2186"/>
                    <a:pt x="3729" y="1526"/>
                  </a:cubicBezTo>
                  <a:lnTo>
                    <a:pt x="3747" y="1526"/>
                  </a:lnTo>
                  <a:cubicBezTo>
                    <a:pt x="3818" y="2195"/>
                    <a:pt x="3917" y="2739"/>
                    <a:pt x="4024" y="3337"/>
                  </a:cubicBezTo>
                  <a:lnTo>
                    <a:pt x="4523" y="5843"/>
                  </a:lnTo>
                  <a:lnTo>
                    <a:pt x="5951" y="5843"/>
                  </a:lnTo>
                  <a:lnTo>
                    <a:pt x="7458" y="0"/>
                  </a:lnTo>
                  <a:lnTo>
                    <a:pt x="6111" y="0"/>
                  </a:lnTo>
                  <a:lnTo>
                    <a:pt x="5638" y="2400"/>
                  </a:lnTo>
                  <a:cubicBezTo>
                    <a:pt x="5513" y="3087"/>
                    <a:pt x="5389" y="3774"/>
                    <a:pt x="5299" y="4425"/>
                  </a:cubicBezTo>
                  <a:lnTo>
                    <a:pt x="5282" y="4425"/>
                  </a:lnTo>
                  <a:cubicBezTo>
                    <a:pt x="5192" y="3774"/>
                    <a:pt x="5103" y="3149"/>
                    <a:pt x="4969" y="2462"/>
                  </a:cubicBezTo>
                  <a:lnTo>
                    <a:pt x="4505" y="0"/>
                  </a:lnTo>
                  <a:lnTo>
                    <a:pt x="3096" y="0"/>
                  </a:lnTo>
                  <a:lnTo>
                    <a:pt x="2605" y="2400"/>
                  </a:lnTo>
                  <a:cubicBezTo>
                    <a:pt x="2454" y="3114"/>
                    <a:pt x="2320" y="3818"/>
                    <a:pt x="2222" y="4452"/>
                  </a:cubicBezTo>
                  <a:lnTo>
                    <a:pt x="2204" y="4452"/>
                  </a:lnTo>
                  <a:cubicBezTo>
                    <a:pt x="2106" y="3863"/>
                    <a:pt x="1990" y="3105"/>
                    <a:pt x="1856" y="2418"/>
                  </a:cubicBezTo>
                  <a:lnTo>
                    <a:pt x="1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1"/>
            <p:cNvSpPr/>
            <p:nvPr/>
          </p:nvSpPr>
          <p:spPr>
            <a:xfrm>
              <a:off x="4148425" y="4089575"/>
              <a:ext cx="689175" cy="300450"/>
            </a:xfrm>
            <a:custGeom>
              <a:avLst/>
              <a:gdLst/>
              <a:ahLst/>
              <a:cxnLst/>
              <a:rect l="l" t="t" r="r" b="b"/>
              <a:pathLst>
                <a:path w="27567" h="12018" extrusionOk="0">
                  <a:moveTo>
                    <a:pt x="1803" y="1"/>
                  </a:moveTo>
                  <a:cubicBezTo>
                    <a:pt x="1803" y="1"/>
                    <a:pt x="215" y="2159"/>
                    <a:pt x="108" y="5835"/>
                  </a:cubicBezTo>
                  <a:cubicBezTo>
                    <a:pt x="1" y="9510"/>
                    <a:pt x="1044" y="12017"/>
                    <a:pt x="1044" y="12017"/>
                  </a:cubicBezTo>
                  <a:lnTo>
                    <a:pt x="27567" y="12017"/>
                  </a:lnTo>
                  <a:lnTo>
                    <a:pt x="27567" y="10706"/>
                  </a:lnTo>
                  <a:lnTo>
                    <a:pt x="2998" y="10706"/>
                  </a:lnTo>
                  <a:cubicBezTo>
                    <a:pt x="2998" y="10706"/>
                    <a:pt x="2115" y="7976"/>
                    <a:pt x="2195" y="5799"/>
                  </a:cubicBezTo>
                  <a:cubicBezTo>
                    <a:pt x="2284" y="3622"/>
                    <a:pt x="2704" y="1740"/>
                    <a:pt x="2998" y="1312"/>
                  </a:cubicBezTo>
                  <a:lnTo>
                    <a:pt x="27567" y="1312"/>
                  </a:lnTo>
                  <a:lnTo>
                    <a:pt x="275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1"/>
            <p:cNvSpPr/>
            <p:nvPr/>
          </p:nvSpPr>
          <p:spPr>
            <a:xfrm>
              <a:off x="4113650" y="4089575"/>
              <a:ext cx="79850" cy="300450"/>
            </a:xfrm>
            <a:custGeom>
              <a:avLst/>
              <a:gdLst/>
              <a:ahLst/>
              <a:cxnLst/>
              <a:rect l="l" t="t" r="r" b="b"/>
              <a:pathLst>
                <a:path w="3194" h="12018" extrusionOk="0">
                  <a:moveTo>
                    <a:pt x="1392" y="1"/>
                  </a:moveTo>
                  <a:cubicBezTo>
                    <a:pt x="0" y="4006"/>
                    <a:pt x="0" y="8012"/>
                    <a:pt x="1392" y="12017"/>
                  </a:cubicBezTo>
                  <a:lnTo>
                    <a:pt x="3078" y="12017"/>
                  </a:lnTo>
                  <a:cubicBezTo>
                    <a:pt x="1847" y="8012"/>
                    <a:pt x="1882" y="4006"/>
                    <a:pt x="3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1"/>
            <p:cNvSpPr/>
            <p:nvPr/>
          </p:nvSpPr>
          <p:spPr>
            <a:xfrm>
              <a:off x="3602250" y="3789375"/>
              <a:ext cx="811825" cy="300225"/>
            </a:xfrm>
            <a:custGeom>
              <a:avLst/>
              <a:gdLst/>
              <a:ahLst/>
              <a:cxnLst/>
              <a:rect l="l" t="t" r="r" b="b"/>
              <a:pathLst>
                <a:path w="32473" h="12009" extrusionOk="0">
                  <a:moveTo>
                    <a:pt x="1392" y="1"/>
                  </a:moveTo>
                  <a:cubicBezTo>
                    <a:pt x="0" y="4006"/>
                    <a:pt x="0" y="8003"/>
                    <a:pt x="1392" y="12009"/>
                  </a:cubicBezTo>
                  <a:lnTo>
                    <a:pt x="32473" y="12009"/>
                  </a:lnTo>
                  <a:lnTo>
                    <a:pt x="324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1"/>
            <p:cNvSpPr/>
            <p:nvPr/>
          </p:nvSpPr>
          <p:spPr>
            <a:xfrm>
              <a:off x="3602250" y="3789375"/>
              <a:ext cx="79850" cy="300225"/>
            </a:xfrm>
            <a:custGeom>
              <a:avLst/>
              <a:gdLst/>
              <a:ahLst/>
              <a:cxnLst/>
              <a:rect l="l" t="t" r="r" b="b"/>
              <a:pathLst>
                <a:path w="3194" h="12009" extrusionOk="0">
                  <a:moveTo>
                    <a:pt x="1392" y="1"/>
                  </a:moveTo>
                  <a:cubicBezTo>
                    <a:pt x="0" y="4006"/>
                    <a:pt x="0" y="8003"/>
                    <a:pt x="1392" y="12009"/>
                  </a:cubicBezTo>
                  <a:lnTo>
                    <a:pt x="3087" y="12009"/>
                  </a:lnTo>
                  <a:cubicBezTo>
                    <a:pt x="1847" y="8003"/>
                    <a:pt x="1882" y="4006"/>
                    <a:pt x="31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1"/>
            <p:cNvSpPr/>
            <p:nvPr/>
          </p:nvSpPr>
          <p:spPr>
            <a:xfrm>
              <a:off x="4371675" y="3821950"/>
              <a:ext cx="619150" cy="235100"/>
            </a:xfrm>
            <a:custGeom>
              <a:avLst/>
              <a:gdLst/>
              <a:ahLst/>
              <a:cxnLst/>
              <a:rect l="l" t="t" r="r" b="b"/>
              <a:pathLst>
                <a:path w="24766" h="9404" extrusionOk="0">
                  <a:moveTo>
                    <a:pt x="1062" y="0"/>
                  </a:moveTo>
                  <a:cubicBezTo>
                    <a:pt x="1" y="3132"/>
                    <a:pt x="1" y="6272"/>
                    <a:pt x="1062" y="9403"/>
                  </a:cubicBezTo>
                  <a:lnTo>
                    <a:pt x="24765" y="9403"/>
                  </a:lnTo>
                  <a:cubicBezTo>
                    <a:pt x="24578" y="8904"/>
                    <a:pt x="24426" y="8404"/>
                    <a:pt x="24302" y="7904"/>
                  </a:cubicBezTo>
                  <a:cubicBezTo>
                    <a:pt x="24284" y="7851"/>
                    <a:pt x="24275" y="7797"/>
                    <a:pt x="24266" y="7744"/>
                  </a:cubicBezTo>
                  <a:cubicBezTo>
                    <a:pt x="24150" y="7280"/>
                    <a:pt x="24061" y="6816"/>
                    <a:pt x="24007" y="6343"/>
                  </a:cubicBezTo>
                  <a:cubicBezTo>
                    <a:pt x="23998" y="6290"/>
                    <a:pt x="23989" y="6236"/>
                    <a:pt x="23989" y="6183"/>
                  </a:cubicBezTo>
                  <a:cubicBezTo>
                    <a:pt x="23927" y="5719"/>
                    <a:pt x="23900" y="5255"/>
                    <a:pt x="23900" y="4782"/>
                  </a:cubicBezTo>
                  <a:cubicBezTo>
                    <a:pt x="23900" y="4728"/>
                    <a:pt x="23900" y="4675"/>
                    <a:pt x="23900" y="4621"/>
                  </a:cubicBezTo>
                  <a:cubicBezTo>
                    <a:pt x="23900" y="4158"/>
                    <a:pt x="23927" y="3685"/>
                    <a:pt x="23989" y="3221"/>
                  </a:cubicBezTo>
                  <a:cubicBezTo>
                    <a:pt x="23989" y="3167"/>
                    <a:pt x="23998" y="3114"/>
                    <a:pt x="24007" y="3060"/>
                  </a:cubicBezTo>
                  <a:cubicBezTo>
                    <a:pt x="24061" y="2587"/>
                    <a:pt x="24150" y="2124"/>
                    <a:pt x="24266" y="1660"/>
                  </a:cubicBezTo>
                  <a:cubicBezTo>
                    <a:pt x="24275" y="1606"/>
                    <a:pt x="24284" y="1553"/>
                    <a:pt x="24302" y="1499"/>
                  </a:cubicBezTo>
                  <a:cubicBezTo>
                    <a:pt x="24426" y="1000"/>
                    <a:pt x="24578" y="500"/>
                    <a:pt x="247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1"/>
            <p:cNvSpPr/>
            <p:nvPr/>
          </p:nvSpPr>
          <p:spPr>
            <a:xfrm>
              <a:off x="4398225" y="3821950"/>
              <a:ext cx="592600" cy="235100"/>
            </a:xfrm>
            <a:custGeom>
              <a:avLst/>
              <a:gdLst/>
              <a:ahLst/>
              <a:cxnLst/>
              <a:rect l="l" t="t" r="r" b="b"/>
              <a:pathLst>
                <a:path w="23704" h="9404" extrusionOk="0">
                  <a:moveTo>
                    <a:pt x="0" y="0"/>
                  </a:moveTo>
                  <a:cubicBezTo>
                    <a:pt x="0" y="0"/>
                    <a:pt x="13302" y="3141"/>
                    <a:pt x="20019" y="9403"/>
                  </a:cubicBezTo>
                  <a:lnTo>
                    <a:pt x="23703" y="9403"/>
                  </a:lnTo>
                  <a:cubicBezTo>
                    <a:pt x="23516" y="8904"/>
                    <a:pt x="23364" y="8404"/>
                    <a:pt x="23240" y="7904"/>
                  </a:cubicBezTo>
                  <a:cubicBezTo>
                    <a:pt x="23222" y="7851"/>
                    <a:pt x="23213" y="7797"/>
                    <a:pt x="23204" y="7744"/>
                  </a:cubicBezTo>
                  <a:cubicBezTo>
                    <a:pt x="23088" y="7280"/>
                    <a:pt x="22999" y="6816"/>
                    <a:pt x="22945" y="6343"/>
                  </a:cubicBezTo>
                  <a:cubicBezTo>
                    <a:pt x="22936" y="6290"/>
                    <a:pt x="22927" y="6236"/>
                    <a:pt x="22927" y="6183"/>
                  </a:cubicBezTo>
                  <a:cubicBezTo>
                    <a:pt x="22865" y="5719"/>
                    <a:pt x="22838" y="5255"/>
                    <a:pt x="22838" y="4782"/>
                  </a:cubicBezTo>
                  <a:cubicBezTo>
                    <a:pt x="22838" y="4728"/>
                    <a:pt x="22838" y="4675"/>
                    <a:pt x="22838" y="4621"/>
                  </a:cubicBezTo>
                  <a:cubicBezTo>
                    <a:pt x="22838" y="4158"/>
                    <a:pt x="22865" y="3685"/>
                    <a:pt x="22927" y="3221"/>
                  </a:cubicBezTo>
                  <a:cubicBezTo>
                    <a:pt x="22927" y="3167"/>
                    <a:pt x="22936" y="3114"/>
                    <a:pt x="22945" y="3060"/>
                  </a:cubicBezTo>
                  <a:cubicBezTo>
                    <a:pt x="22999" y="2587"/>
                    <a:pt x="23088" y="2124"/>
                    <a:pt x="23204" y="1660"/>
                  </a:cubicBezTo>
                  <a:cubicBezTo>
                    <a:pt x="23213" y="1606"/>
                    <a:pt x="23222" y="1553"/>
                    <a:pt x="23240" y="1499"/>
                  </a:cubicBezTo>
                  <a:cubicBezTo>
                    <a:pt x="23364" y="1000"/>
                    <a:pt x="23516" y="500"/>
                    <a:pt x="237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1"/>
            <p:cNvSpPr/>
            <p:nvPr/>
          </p:nvSpPr>
          <p:spPr>
            <a:xfrm>
              <a:off x="4323275" y="3789375"/>
              <a:ext cx="689175" cy="300225"/>
            </a:xfrm>
            <a:custGeom>
              <a:avLst/>
              <a:gdLst/>
              <a:ahLst/>
              <a:cxnLst/>
              <a:rect l="l" t="t" r="r" b="b"/>
              <a:pathLst>
                <a:path w="27567" h="12009" extrusionOk="0">
                  <a:moveTo>
                    <a:pt x="1803" y="1"/>
                  </a:moveTo>
                  <a:cubicBezTo>
                    <a:pt x="1803" y="1"/>
                    <a:pt x="215" y="2151"/>
                    <a:pt x="108" y="5826"/>
                  </a:cubicBezTo>
                  <a:cubicBezTo>
                    <a:pt x="1" y="9511"/>
                    <a:pt x="1045" y="12009"/>
                    <a:pt x="1045" y="12009"/>
                  </a:cubicBezTo>
                  <a:lnTo>
                    <a:pt x="27567" y="12009"/>
                  </a:lnTo>
                  <a:lnTo>
                    <a:pt x="27567" y="10706"/>
                  </a:lnTo>
                  <a:lnTo>
                    <a:pt x="2998" y="10706"/>
                  </a:lnTo>
                  <a:cubicBezTo>
                    <a:pt x="2998" y="10706"/>
                    <a:pt x="2115" y="7976"/>
                    <a:pt x="2195" y="5800"/>
                  </a:cubicBezTo>
                  <a:cubicBezTo>
                    <a:pt x="2285" y="3623"/>
                    <a:pt x="2704" y="1740"/>
                    <a:pt x="2998" y="1303"/>
                  </a:cubicBezTo>
                  <a:lnTo>
                    <a:pt x="27567" y="1303"/>
                  </a:lnTo>
                  <a:lnTo>
                    <a:pt x="275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1"/>
            <p:cNvSpPr/>
            <p:nvPr/>
          </p:nvSpPr>
          <p:spPr>
            <a:xfrm>
              <a:off x="4288500" y="3789375"/>
              <a:ext cx="79850" cy="300225"/>
            </a:xfrm>
            <a:custGeom>
              <a:avLst/>
              <a:gdLst/>
              <a:ahLst/>
              <a:cxnLst/>
              <a:rect l="l" t="t" r="r" b="b"/>
              <a:pathLst>
                <a:path w="3194" h="12009" extrusionOk="0">
                  <a:moveTo>
                    <a:pt x="1392" y="1"/>
                  </a:moveTo>
                  <a:cubicBezTo>
                    <a:pt x="0" y="4006"/>
                    <a:pt x="0" y="8003"/>
                    <a:pt x="1392" y="12009"/>
                  </a:cubicBezTo>
                  <a:lnTo>
                    <a:pt x="3078" y="12009"/>
                  </a:lnTo>
                  <a:cubicBezTo>
                    <a:pt x="1847" y="8003"/>
                    <a:pt x="1882" y="4006"/>
                    <a:pt x="31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1"/>
            <p:cNvSpPr/>
            <p:nvPr/>
          </p:nvSpPr>
          <p:spPr>
            <a:xfrm>
              <a:off x="4447275" y="3859425"/>
              <a:ext cx="531950" cy="4025"/>
            </a:xfrm>
            <a:custGeom>
              <a:avLst/>
              <a:gdLst/>
              <a:ahLst/>
              <a:cxnLst/>
              <a:rect l="l" t="t" r="r" b="b"/>
              <a:pathLst>
                <a:path w="21278" h="161" extrusionOk="0">
                  <a:moveTo>
                    <a:pt x="90" y="0"/>
                  </a:moveTo>
                  <a:cubicBezTo>
                    <a:pt x="45" y="0"/>
                    <a:pt x="1" y="36"/>
                    <a:pt x="1" y="80"/>
                  </a:cubicBezTo>
                  <a:cubicBezTo>
                    <a:pt x="1" y="125"/>
                    <a:pt x="45" y="161"/>
                    <a:pt x="90" y="161"/>
                  </a:cubicBezTo>
                  <a:lnTo>
                    <a:pt x="21242" y="161"/>
                  </a:lnTo>
                  <a:cubicBezTo>
                    <a:pt x="21251" y="107"/>
                    <a:pt x="21260" y="54"/>
                    <a:pt x="21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1"/>
            <p:cNvSpPr/>
            <p:nvPr/>
          </p:nvSpPr>
          <p:spPr>
            <a:xfrm>
              <a:off x="4486525" y="3898450"/>
              <a:ext cx="485350" cy="4025"/>
            </a:xfrm>
            <a:custGeom>
              <a:avLst/>
              <a:gdLst/>
              <a:ahLst/>
              <a:cxnLst/>
              <a:rect l="l" t="t" r="r" b="b"/>
              <a:pathLst>
                <a:path w="19414" h="161" extrusionOk="0">
                  <a:moveTo>
                    <a:pt x="81" y="0"/>
                  </a:moveTo>
                  <a:cubicBezTo>
                    <a:pt x="37" y="0"/>
                    <a:pt x="1" y="36"/>
                    <a:pt x="1" y="81"/>
                  </a:cubicBezTo>
                  <a:cubicBezTo>
                    <a:pt x="1" y="125"/>
                    <a:pt x="37" y="161"/>
                    <a:pt x="81" y="161"/>
                  </a:cubicBezTo>
                  <a:lnTo>
                    <a:pt x="19395" y="161"/>
                  </a:lnTo>
                  <a:cubicBezTo>
                    <a:pt x="19395" y="107"/>
                    <a:pt x="19404" y="54"/>
                    <a:pt x="19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1"/>
            <p:cNvSpPr/>
            <p:nvPr/>
          </p:nvSpPr>
          <p:spPr>
            <a:xfrm>
              <a:off x="4433225" y="3937475"/>
              <a:ext cx="535975" cy="4025"/>
            </a:xfrm>
            <a:custGeom>
              <a:avLst/>
              <a:gdLst/>
              <a:ahLst/>
              <a:cxnLst/>
              <a:rect l="l" t="t" r="r" b="b"/>
              <a:pathLst>
                <a:path w="21439" h="161" extrusionOk="0">
                  <a:moveTo>
                    <a:pt x="81" y="0"/>
                  </a:moveTo>
                  <a:cubicBezTo>
                    <a:pt x="37" y="0"/>
                    <a:pt x="1" y="36"/>
                    <a:pt x="1" y="81"/>
                  </a:cubicBezTo>
                  <a:cubicBezTo>
                    <a:pt x="1" y="125"/>
                    <a:pt x="37" y="161"/>
                    <a:pt x="81" y="161"/>
                  </a:cubicBezTo>
                  <a:lnTo>
                    <a:pt x="21438" y="161"/>
                  </a:lnTo>
                  <a:cubicBezTo>
                    <a:pt x="21438" y="107"/>
                    <a:pt x="21438" y="54"/>
                    <a:pt x="214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1"/>
            <p:cNvSpPr/>
            <p:nvPr/>
          </p:nvSpPr>
          <p:spPr>
            <a:xfrm>
              <a:off x="4472475" y="3976500"/>
              <a:ext cx="499400" cy="4050"/>
            </a:xfrm>
            <a:custGeom>
              <a:avLst/>
              <a:gdLst/>
              <a:ahLst/>
              <a:cxnLst/>
              <a:rect l="l" t="t" r="r" b="b"/>
              <a:pathLst>
                <a:path w="19976" h="162" extrusionOk="0">
                  <a:moveTo>
                    <a:pt x="81" y="1"/>
                  </a:moveTo>
                  <a:cubicBezTo>
                    <a:pt x="37" y="1"/>
                    <a:pt x="1" y="36"/>
                    <a:pt x="1" y="81"/>
                  </a:cubicBezTo>
                  <a:cubicBezTo>
                    <a:pt x="1" y="125"/>
                    <a:pt x="37" y="161"/>
                    <a:pt x="81" y="161"/>
                  </a:cubicBezTo>
                  <a:lnTo>
                    <a:pt x="19975" y="161"/>
                  </a:lnTo>
                  <a:cubicBezTo>
                    <a:pt x="19966" y="108"/>
                    <a:pt x="19957" y="54"/>
                    <a:pt x="199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1"/>
            <p:cNvSpPr/>
            <p:nvPr/>
          </p:nvSpPr>
          <p:spPr>
            <a:xfrm>
              <a:off x="4447275" y="4015525"/>
              <a:ext cx="531950" cy="4050"/>
            </a:xfrm>
            <a:custGeom>
              <a:avLst/>
              <a:gdLst/>
              <a:ahLst/>
              <a:cxnLst/>
              <a:rect l="l" t="t" r="r" b="b"/>
              <a:pathLst>
                <a:path w="21278" h="162" extrusionOk="0">
                  <a:moveTo>
                    <a:pt x="90" y="1"/>
                  </a:moveTo>
                  <a:cubicBezTo>
                    <a:pt x="45" y="1"/>
                    <a:pt x="1" y="36"/>
                    <a:pt x="1" y="81"/>
                  </a:cubicBezTo>
                  <a:cubicBezTo>
                    <a:pt x="1" y="126"/>
                    <a:pt x="45" y="161"/>
                    <a:pt x="90" y="161"/>
                  </a:cubicBezTo>
                  <a:lnTo>
                    <a:pt x="21278" y="161"/>
                  </a:lnTo>
                  <a:cubicBezTo>
                    <a:pt x="21260" y="108"/>
                    <a:pt x="21251" y="54"/>
                    <a:pt x="21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1"/>
            <p:cNvSpPr/>
            <p:nvPr/>
          </p:nvSpPr>
          <p:spPr>
            <a:xfrm>
              <a:off x="4272650" y="4159600"/>
              <a:ext cx="531725" cy="4275"/>
            </a:xfrm>
            <a:custGeom>
              <a:avLst/>
              <a:gdLst/>
              <a:ahLst/>
              <a:cxnLst/>
              <a:rect l="l" t="t" r="r" b="b"/>
              <a:pathLst>
                <a:path w="21269" h="171" extrusionOk="0">
                  <a:moveTo>
                    <a:pt x="81" y="1"/>
                  </a:moveTo>
                  <a:cubicBezTo>
                    <a:pt x="36" y="1"/>
                    <a:pt x="1" y="45"/>
                    <a:pt x="1" y="90"/>
                  </a:cubicBezTo>
                  <a:cubicBezTo>
                    <a:pt x="1" y="126"/>
                    <a:pt x="36" y="170"/>
                    <a:pt x="81" y="170"/>
                  </a:cubicBezTo>
                  <a:lnTo>
                    <a:pt x="21233" y="170"/>
                  </a:lnTo>
                  <a:cubicBezTo>
                    <a:pt x="21242" y="117"/>
                    <a:pt x="21260" y="54"/>
                    <a:pt x="21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1"/>
            <p:cNvSpPr/>
            <p:nvPr/>
          </p:nvSpPr>
          <p:spPr>
            <a:xfrm>
              <a:off x="4311675" y="4198625"/>
              <a:ext cx="485350" cy="4275"/>
            </a:xfrm>
            <a:custGeom>
              <a:avLst/>
              <a:gdLst/>
              <a:ahLst/>
              <a:cxnLst/>
              <a:rect l="l" t="t" r="r" b="b"/>
              <a:pathLst>
                <a:path w="19414" h="171" extrusionOk="0">
                  <a:moveTo>
                    <a:pt x="81" y="1"/>
                  </a:moveTo>
                  <a:cubicBezTo>
                    <a:pt x="37" y="1"/>
                    <a:pt x="1" y="46"/>
                    <a:pt x="1" y="81"/>
                  </a:cubicBezTo>
                  <a:cubicBezTo>
                    <a:pt x="1" y="135"/>
                    <a:pt x="37" y="170"/>
                    <a:pt x="81" y="170"/>
                  </a:cubicBezTo>
                  <a:lnTo>
                    <a:pt x="19395" y="170"/>
                  </a:lnTo>
                  <a:cubicBezTo>
                    <a:pt x="19395" y="117"/>
                    <a:pt x="19404" y="63"/>
                    <a:pt x="19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1"/>
            <p:cNvSpPr/>
            <p:nvPr/>
          </p:nvSpPr>
          <p:spPr>
            <a:xfrm>
              <a:off x="4258375" y="4237675"/>
              <a:ext cx="535975" cy="4250"/>
            </a:xfrm>
            <a:custGeom>
              <a:avLst/>
              <a:gdLst/>
              <a:ahLst/>
              <a:cxnLst/>
              <a:rect l="l" t="t" r="r" b="b"/>
              <a:pathLst>
                <a:path w="21439" h="170" extrusionOk="0">
                  <a:moveTo>
                    <a:pt x="81" y="0"/>
                  </a:moveTo>
                  <a:cubicBezTo>
                    <a:pt x="36" y="0"/>
                    <a:pt x="1" y="45"/>
                    <a:pt x="1" y="80"/>
                  </a:cubicBezTo>
                  <a:cubicBezTo>
                    <a:pt x="1" y="134"/>
                    <a:pt x="36" y="170"/>
                    <a:pt x="81" y="170"/>
                  </a:cubicBezTo>
                  <a:lnTo>
                    <a:pt x="21438" y="170"/>
                  </a:lnTo>
                  <a:cubicBezTo>
                    <a:pt x="21438" y="116"/>
                    <a:pt x="21438" y="63"/>
                    <a:pt x="214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1"/>
            <p:cNvSpPr/>
            <p:nvPr/>
          </p:nvSpPr>
          <p:spPr>
            <a:xfrm>
              <a:off x="4297625" y="4276700"/>
              <a:ext cx="499400" cy="4250"/>
            </a:xfrm>
            <a:custGeom>
              <a:avLst/>
              <a:gdLst/>
              <a:ahLst/>
              <a:cxnLst/>
              <a:rect l="l" t="t" r="r" b="b"/>
              <a:pathLst>
                <a:path w="19976" h="170" extrusionOk="0">
                  <a:moveTo>
                    <a:pt x="81" y="0"/>
                  </a:moveTo>
                  <a:cubicBezTo>
                    <a:pt x="37" y="0"/>
                    <a:pt x="1" y="36"/>
                    <a:pt x="1" y="89"/>
                  </a:cubicBezTo>
                  <a:cubicBezTo>
                    <a:pt x="1" y="134"/>
                    <a:pt x="37" y="170"/>
                    <a:pt x="81" y="170"/>
                  </a:cubicBezTo>
                  <a:lnTo>
                    <a:pt x="19975" y="170"/>
                  </a:lnTo>
                  <a:cubicBezTo>
                    <a:pt x="19966" y="116"/>
                    <a:pt x="19957" y="63"/>
                    <a:pt x="199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1"/>
            <p:cNvSpPr/>
            <p:nvPr/>
          </p:nvSpPr>
          <p:spPr>
            <a:xfrm>
              <a:off x="4272650" y="4315725"/>
              <a:ext cx="531725" cy="4250"/>
            </a:xfrm>
            <a:custGeom>
              <a:avLst/>
              <a:gdLst/>
              <a:ahLst/>
              <a:cxnLst/>
              <a:rect l="l" t="t" r="r" b="b"/>
              <a:pathLst>
                <a:path w="21269" h="170" extrusionOk="0">
                  <a:moveTo>
                    <a:pt x="81" y="0"/>
                  </a:moveTo>
                  <a:cubicBezTo>
                    <a:pt x="36" y="0"/>
                    <a:pt x="1" y="36"/>
                    <a:pt x="1" y="90"/>
                  </a:cubicBezTo>
                  <a:cubicBezTo>
                    <a:pt x="1" y="134"/>
                    <a:pt x="36" y="170"/>
                    <a:pt x="81" y="170"/>
                  </a:cubicBezTo>
                  <a:lnTo>
                    <a:pt x="21268" y="170"/>
                  </a:lnTo>
                  <a:cubicBezTo>
                    <a:pt x="21260" y="116"/>
                    <a:pt x="21242" y="54"/>
                    <a:pt x="212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3288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46"/>
          <p:cNvSpPr txBox="1">
            <a:spLocks noGrp="1"/>
          </p:cNvSpPr>
          <p:nvPr>
            <p:ph type="subTitle" idx="1"/>
          </p:nvPr>
        </p:nvSpPr>
        <p:spPr>
          <a:xfrm>
            <a:off x="755576" y="2691825"/>
            <a:ext cx="2204228" cy="13200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ru-RU" sz="1600" dirty="0" err="1" smtClean="0">
                <a:solidFill>
                  <a:schemeClr val="bg1"/>
                </a:solidFill>
              </a:rPr>
              <a:t>Киберпреступления</a:t>
            </a:r>
            <a:endParaRPr lang="ru-RU" sz="1600" dirty="0" smtClean="0">
              <a:solidFill>
                <a:schemeClr val="bg1"/>
              </a:solidFill>
            </a:endParaRPr>
          </a:p>
          <a:p>
            <a:pPr marL="0" lvl="0" indent="0"/>
            <a:endParaRPr lang="ru-RU" sz="1600" dirty="0">
              <a:solidFill>
                <a:schemeClr val="bg1"/>
              </a:solidFill>
            </a:endParaRPr>
          </a:p>
          <a:p>
            <a:pPr marL="0" lvl="0" indent="0"/>
            <a:endParaRPr lang="ru-RU" sz="1600" dirty="0" smtClean="0">
              <a:solidFill>
                <a:schemeClr val="bg1"/>
              </a:solidFill>
            </a:endParaRPr>
          </a:p>
        </p:txBody>
      </p:sp>
      <p:sp>
        <p:nvSpPr>
          <p:cNvPr id="1867" name="Google Shape;1867;p46"/>
          <p:cNvSpPr txBox="1">
            <a:spLocks noGrp="1"/>
          </p:cNvSpPr>
          <p:nvPr>
            <p:ph type="subTitle" idx="5"/>
          </p:nvPr>
        </p:nvSpPr>
        <p:spPr>
          <a:xfrm>
            <a:off x="3439401" y="2691825"/>
            <a:ext cx="2204228" cy="13200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ru-RU" sz="1800" dirty="0">
                <a:solidFill>
                  <a:schemeClr val="bg1"/>
                </a:solidFill>
              </a:rPr>
              <a:t>Мошенничество с использованием информационных </a:t>
            </a:r>
            <a:r>
              <a:rPr lang="ru-RU" sz="1800" dirty="0" smtClean="0">
                <a:solidFill>
                  <a:schemeClr val="bg1"/>
                </a:solidFill>
              </a:rPr>
              <a:t>технологий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1868" name="Google Shape;1868;p46"/>
          <p:cNvSpPr txBox="1">
            <a:spLocks noGrp="1"/>
          </p:cNvSpPr>
          <p:nvPr>
            <p:ph type="subTitle" idx="6"/>
          </p:nvPr>
        </p:nvSpPr>
        <p:spPr>
          <a:xfrm>
            <a:off x="6123201" y="2691825"/>
            <a:ext cx="2204228" cy="13200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ru-RU" sz="1600" dirty="0">
                <a:solidFill>
                  <a:schemeClr val="bg1"/>
                </a:solidFill>
              </a:rPr>
              <a:t>Распространение экстремистских </a:t>
            </a:r>
            <a:r>
              <a:rPr lang="ru-RU" sz="1600" dirty="0" smtClean="0">
                <a:solidFill>
                  <a:schemeClr val="bg1"/>
                </a:solidFill>
              </a:rPr>
              <a:t>материалов</a:t>
            </a:r>
          </a:p>
          <a:p>
            <a:pPr marL="0" lvl="0" indent="0"/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1869" name="Google Shape;1869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Примеры нарушений</a:t>
            </a:r>
            <a:endParaRPr dirty="0"/>
          </a:p>
        </p:txBody>
      </p:sp>
      <p:sp>
        <p:nvSpPr>
          <p:cNvPr id="1873" name="Google Shape;1873;p46"/>
          <p:cNvSpPr/>
          <p:nvPr/>
        </p:nvSpPr>
        <p:spPr>
          <a:xfrm>
            <a:off x="1512600" y="1775925"/>
            <a:ext cx="751200" cy="75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4" name="Google Shape;1874;p46"/>
          <p:cNvSpPr/>
          <p:nvPr/>
        </p:nvSpPr>
        <p:spPr>
          <a:xfrm>
            <a:off x="4196400" y="1775925"/>
            <a:ext cx="751200" cy="75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5" name="Google Shape;1875;p46"/>
          <p:cNvSpPr/>
          <p:nvPr/>
        </p:nvSpPr>
        <p:spPr>
          <a:xfrm>
            <a:off x="6880200" y="1775925"/>
            <a:ext cx="751200" cy="75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6" name="Google Shape;1876;p46"/>
          <p:cNvGrpSpPr/>
          <p:nvPr/>
        </p:nvGrpSpPr>
        <p:grpSpPr>
          <a:xfrm>
            <a:off x="4396966" y="1997450"/>
            <a:ext cx="350079" cy="308177"/>
            <a:chOff x="4991425" y="3617150"/>
            <a:chExt cx="296175" cy="260725"/>
          </a:xfrm>
        </p:grpSpPr>
        <p:sp>
          <p:nvSpPr>
            <p:cNvPr id="1877" name="Google Shape;1877;p46"/>
            <p:cNvSpPr/>
            <p:nvPr/>
          </p:nvSpPr>
          <p:spPr>
            <a:xfrm>
              <a:off x="5069400" y="3738450"/>
              <a:ext cx="139425" cy="139425"/>
            </a:xfrm>
            <a:custGeom>
              <a:avLst/>
              <a:gdLst/>
              <a:ahLst/>
              <a:cxnLst/>
              <a:rect l="l" t="t" r="r" b="b"/>
              <a:pathLst>
                <a:path w="5577" h="5577" extrusionOk="0">
                  <a:moveTo>
                    <a:pt x="2804" y="0"/>
                  </a:moveTo>
                  <a:cubicBezTo>
                    <a:pt x="1607" y="0"/>
                    <a:pt x="1450" y="725"/>
                    <a:pt x="1009" y="3308"/>
                  </a:cubicBezTo>
                  <a:cubicBezTo>
                    <a:pt x="946" y="3749"/>
                    <a:pt x="851" y="4285"/>
                    <a:pt x="757" y="4883"/>
                  </a:cubicBezTo>
                  <a:lnTo>
                    <a:pt x="347" y="4883"/>
                  </a:lnTo>
                  <a:cubicBezTo>
                    <a:pt x="158" y="4883"/>
                    <a:pt x="0" y="5041"/>
                    <a:pt x="0" y="5230"/>
                  </a:cubicBezTo>
                  <a:cubicBezTo>
                    <a:pt x="0" y="5419"/>
                    <a:pt x="158" y="5576"/>
                    <a:pt x="347" y="5576"/>
                  </a:cubicBezTo>
                  <a:lnTo>
                    <a:pt x="5230" y="5576"/>
                  </a:lnTo>
                  <a:cubicBezTo>
                    <a:pt x="5419" y="5545"/>
                    <a:pt x="5577" y="5387"/>
                    <a:pt x="5577" y="5198"/>
                  </a:cubicBezTo>
                  <a:cubicBezTo>
                    <a:pt x="5577" y="5009"/>
                    <a:pt x="5419" y="4852"/>
                    <a:pt x="5230" y="4852"/>
                  </a:cubicBezTo>
                  <a:lnTo>
                    <a:pt x="4852" y="4852"/>
                  </a:lnTo>
                  <a:cubicBezTo>
                    <a:pt x="4726" y="4253"/>
                    <a:pt x="4632" y="3749"/>
                    <a:pt x="4569" y="3277"/>
                  </a:cubicBezTo>
                  <a:cubicBezTo>
                    <a:pt x="4128" y="756"/>
                    <a:pt x="3970" y="0"/>
                    <a:pt x="2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6"/>
            <p:cNvSpPr/>
            <p:nvPr/>
          </p:nvSpPr>
          <p:spPr>
            <a:xfrm>
              <a:off x="5200150" y="3617150"/>
              <a:ext cx="69325" cy="69325"/>
            </a:xfrm>
            <a:custGeom>
              <a:avLst/>
              <a:gdLst/>
              <a:ahLst/>
              <a:cxnLst/>
              <a:rect l="l" t="t" r="r" b="b"/>
              <a:pathLst>
                <a:path w="2773" h="2773" extrusionOk="0">
                  <a:moveTo>
                    <a:pt x="1386" y="0"/>
                  </a:moveTo>
                  <a:cubicBezTo>
                    <a:pt x="630" y="0"/>
                    <a:pt x="0" y="630"/>
                    <a:pt x="0" y="1387"/>
                  </a:cubicBezTo>
                  <a:cubicBezTo>
                    <a:pt x="0" y="2111"/>
                    <a:pt x="630" y="2773"/>
                    <a:pt x="1386" y="2773"/>
                  </a:cubicBezTo>
                  <a:cubicBezTo>
                    <a:pt x="2143" y="2773"/>
                    <a:pt x="2773" y="2111"/>
                    <a:pt x="2773" y="1387"/>
                  </a:cubicBezTo>
                  <a:cubicBezTo>
                    <a:pt x="2773" y="630"/>
                    <a:pt x="2143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6"/>
            <p:cNvSpPr/>
            <p:nvPr/>
          </p:nvSpPr>
          <p:spPr>
            <a:xfrm>
              <a:off x="5009550" y="3617150"/>
              <a:ext cx="68525" cy="69325"/>
            </a:xfrm>
            <a:custGeom>
              <a:avLst/>
              <a:gdLst/>
              <a:ahLst/>
              <a:cxnLst/>
              <a:rect l="l" t="t" r="r" b="b"/>
              <a:pathLst>
                <a:path w="2741" h="2773" extrusionOk="0">
                  <a:moveTo>
                    <a:pt x="1355" y="0"/>
                  </a:moveTo>
                  <a:cubicBezTo>
                    <a:pt x="599" y="0"/>
                    <a:pt x="0" y="630"/>
                    <a:pt x="0" y="1387"/>
                  </a:cubicBezTo>
                  <a:cubicBezTo>
                    <a:pt x="0" y="2143"/>
                    <a:pt x="599" y="2773"/>
                    <a:pt x="1355" y="2773"/>
                  </a:cubicBezTo>
                  <a:cubicBezTo>
                    <a:pt x="2111" y="2773"/>
                    <a:pt x="2741" y="2143"/>
                    <a:pt x="2741" y="1387"/>
                  </a:cubicBezTo>
                  <a:cubicBezTo>
                    <a:pt x="2741" y="630"/>
                    <a:pt x="2111" y="0"/>
                    <a:pt x="1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6"/>
            <p:cNvSpPr/>
            <p:nvPr/>
          </p:nvSpPr>
          <p:spPr>
            <a:xfrm>
              <a:off x="4991425" y="3686450"/>
              <a:ext cx="104775" cy="52025"/>
            </a:xfrm>
            <a:custGeom>
              <a:avLst/>
              <a:gdLst/>
              <a:ahLst/>
              <a:cxnLst/>
              <a:rect l="l" t="t" r="r" b="b"/>
              <a:pathLst>
                <a:path w="4191" h="2081" extrusionOk="0">
                  <a:moveTo>
                    <a:pt x="568" y="1"/>
                  </a:moveTo>
                  <a:cubicBezTo>
                    <a:pt x="252" y="347"/>
                    <a:pt x="0" y="851"/>
                    <a:pt x="0" y="1356"/>
                  </a:cubicBezTo>
                  <a:lnTo>
                    <a:pt x="0" y="1734"/>
                  </a:lnTo>
                  <a:cubicBezTo>
                    <a:pt x="0" y="1923"/>
                    <a:pt x="158" y="2080"/>
                    <a:pt x="347" y="2080"/>
                  </a:cubicBezTo>
                  <a:lnTo>
                    <a:pt x="3813" y="2080"/>
                  </a:lnTo>
                  <a:cubicBezTo>
                    <a:pt x="4033" y="2080"/>
                    <a:pt x="4191" y="1923"/>
                    <a:pt x="4191" y="1734"/>
                  </a:cubicBezTo>
                  <a:lnTo>
                    <a:pt x="4191" y="1356"/>
                  </a:lnTo>
                  <a:cubicBezTo>
                    <a:pt x="4191" y="820"/>
                    <a:pt x="3970" y="347"/>
                    <a:pt x="3624" y="1"/>
                  </a:cubicBezTo>
                  <a:cubicBezTo>
                    <a:pt x="3245" y="410"/>
                    <a:pt x="2678" y="694"/>
                    <a:pt x="2080" y="694"/>
                  </a:cubicBezTo>
                  <a:cubicBezTo>
                    <a:pt x="1513" y="694"/>
                    <a:pt x="946" y="410"/>
                    <a:pt x="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6"/>
            <p:cNvSpPr/>
            <p:nvPr/>
          </p:nvSpPr>
          <p:spPr>
            <a:xfrm>
              <a:off x="5183600" y="3686450"/>
              <a:ext cx="104000" cy="52025"/>
            </a:xfrm>
            <a:custGeom>
              <a:avLst/>
              <a:gdLst/>
              <a:ahLst/>
              <a:cxnLst/>
              <a:rect l="l" t="t" r="r" b="b"/>
              <a:pathLst>
                <a:path w="4160" h="2081" extrusionOk="0">
                  <a:moveTo>
                    <a:pt x="536" y="1"/>
                  </a:moveTo>
                  <a:cubicBezTo>
                    <a:pt x="221" y="347"/>
                    <a:pt x="1" y="851"/>
                    <a:pt x="1" y="1356"/>
                  </a:cubicBezTo>
                  <a:lnTo>
                    <a:pt x="1" y="1702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3813" y="2080"/>
                  </a:lnTo>
                  <a:cubicBezTo>
                    <a:pt x="4002" y="2080"/>
                    <a:pt x="4159" y="1923"/>
                    <a:pt x="4159" y="1702"/>
                  </a:cubicBezTo>
                  <a:lnTo>
                    <a:pt x="4159" y="1356"/>
                  </a:lnTo>
                  <a:cubicBezTo>
                    <a:pt x="4159" y="820"/>
                    <a:pt x="3970" y="347"/>
                    <a:pt x="3624" y="1"/>
                  </a:cubicBezTo>
                  <a:cubicBezTo>
                    <a:pt x="3214" y="410"/>
                    <a:pt x="2679" y="694"/>
                    <a:pt x="2080" y="694"/>
                  </a:cubicBezTo>
                  <a:cubicBezTo>
                    <a:pt x="1450" y="694"/>
                    <a:pt x="946" y="410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6"/>
            <p:cNvSpPr/>
            <p:nvPr/>
          </p:nvSpPr>
          <p:spPr>
            <a:xfrm>
              <a:off x="5187550" y="3755775"/>
              <a:ext cx="100050" cy="52800"/>
            </a:xfrm>
            <a:custGeom>
              <a:avLst/>
              <a:gdLst/>
              <a:ahLst/>
              <a:cxnLst/>
              <a:rect l="l" t="t" r="r" b="b"/>
              <a:pathLst>
                <a:path w="4002" h="2112" extrusionOk="0">
                  <a:moveTo>
                    <a:pt x="0" y="0"/>
                  </a:moveTo>
                  <a:cubicBezTo>
                    <a:pt x="189" y="567"/>
                    <a:pt x="315" y="1229"/>
                    <a:pt x="473" y="2111"/>
                  </a:cubicBezTo>
                  <a:lnTo>
                    <a:pt x="3655" y="2111"/>
                  </a:lnTo>
                  <a:cubicBezTo>
                    <a:pt x="3844" y="2111"/>
                    <a:pt x="4001" y="1954"/>
                    <a:pt x="4001" y="1733"/>
                  </a:cubicBezTo>
                  <a:lnTo>
                    <a:pt x="4001" y="378"/>
                  </a:lnTo>
                  <a:cubicBezTo>
                    <a:pt x="3970" y="158"/>
                    <a:pt x="3844" y="0"/>
                    <a:pt x="3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6"/>
            <p:cNvSpPr/>
            <p:nvPr/>
          </p:nvSpPr>
          <p:spPr>
            <a:xfrm>
              <a:off x="4991425" y="3755775"/>
              <a:ext cx="100850" cy="52000"/>
            </a:xfrm>
            <a:custGeom>
              <a:avLst/>
              <a:gdLst/>
              <a:ahLst/>
              <a:cxnLst/>
              <a:rect l="l" t="t" r="r" b="b"/>
              <a:pathLst>
                <a:path w="4034" h="2080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0" y="1954"/>
                    <a:pt x="158" y="2080"/>
                    <a:pt x="347" y="2080"/>
                  </a:cubicBezTo>
                  <a:lnTo>
                    <a:pt x="3561" y="2080"/>
                  </a:lnTo>
                  <a:cubicBezTo>
                    <a:pt x="3718" y="1229"/>
                    <a:pt x="3813" y="567"/>
                    <a:pt x="4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4" name="Google Shape;1884;p46"/>
          <p:cNvGrpSpPr/>
          <p:nvPr/>
        </p:nvGrpSpPr>
        <p:grpSpPr>
          <a:xfrm>
            <a:off x="1713159" y="1976496"/>
            <a:ext cx="350079" cy="350079"/>
            <a:chOff x="3497300" y="3227275"/>
            <a:chExt cx="296175" cy="296175"/>
          </a:xfrm>
        </p:grpSpPr>
        <p:sp>
          <p:nvSpPr>
            <p:cNvPr id="1885" name="Google Shape;1885;p46"/>
            <p:cNvSpPr/>
            <p:nvPr/>
          </p:nvSpPr>
          <p:spPr>
            <a:xfrm>
              <a:off x="3609925" y="33399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6"/>
            <p:cNvSpPr/>
            <p:nvPr/>
          </p:nvSpPr>
          <p:spPr>
            <a:xfrm>
              <a:off x="3531175" y="3227275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6"/>
            <p:cNvSpPr/>
            <p:nvPr/>
          </p:nvSpPr>
          <p:spPr>
            <a:xfrm>
              <a:off x="3670575" y="32272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6"/>
            <p:cNvSpPr/>
            <p:nvPr/>
          </p:nvSpPr>
          <p:spPr>
            <a:xfrm>
              <a:off x="3622525" y="3421825"/>
              <a:ext cx="41775" cy="25225"/>
            </a:xfrm>
            <a:custGeom>
              <a:avLst/>
              <a:gdLst/>
              <a:ahLst/>
              <a:cxnLst/>
              <a:rect l="l" t="t" r="r" b="b"/>
              <a:pathLst>
                <a:path w="1671" h="1009" extrusionOk="0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6"/>
            <p:cNvSpPr/>
            <p:nvPr/>
          </p:nvSpPr>
          <p:spPr>
            <a:xfrm>
              <a:off x="3566600" y="34163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6"/>
            <p:cNvSpPr/>
            <p:nvPr/>
          </p:nvSpPr>
          <p:spPr>
            <a:xfrm>
              <a:off x="3653250" y="34171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6"/>
            <p:cNvSpPr/>
            <p:nvPr/>
          </p:nvSpPr>
          <p:spPr>
            <a:xfrm>
              <a:off x="3655625" y="3310775"/>
              <a:ext cx="137850" cy="108700"/>
            </a:xfrm>
            <a:custGeom>
              <a:avLst/>
              <a:gdLst/>
              <a:ahLst/>
              <a:cxnLst/>
              <a:rect l="l" t="t" r="r" b="b"/>
              <a:pathLst>
                <a:path w="5514" h="4348" extrusionOk="0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6"/>
            <p:cNvSpPr/>
            <p:nvPr/>
          </p:nvSpPr>
          <p:spPr>
            <a:xfrm>
              <a:off x="3497300" y="3309975"/>
              <a:ext cx="136275" cy="108725"/>
            </a:xfrm>
            <a:custGeom>
              <a:avLst/>
              <a:gdLst/>
              <a:ahLst/>
              <a:cxnLst/>
              <a:rect l="l" t="t" r="r" b="b"/>
              <a:pathLst>
                <a:path w="5451" h="4349" extrusionOk="0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3" name="Google Shape;1893;p46"/>
          <p:cNvGrpSpPr/>
          <p:nvPr/>
        </p:nvGrpSpPr>
        <p:grpSpPr>
          <a:xfrm>
            <a:off x="7091929" y="1977219"/>
            <a:ext cx="327739" cy="348631"/>
            <a:chOff x="5364750" y="3235150"/>
            <a:chExt cx="277275" cy="294950"/>
          </a:xfrm>
        </p:grpSpPr>
        <p:sp>
          <p:nvSpPr>
            <p:cNvPr id="1894" name="Google Shape;1894;p46"/>
            <p:cNvSpPr/>
            <p:nvPr/>
          </p:nvSpPr>
          <p:spPr>
            <a:xfrm>
              <a:off x="5502600" y="3235150"/>
              <a:ext cx="17350" cy="44125"/>
            </a:xfrm>
            <a:custGeom>
              <a:avLst/>
              <a:gdLst/>
              <a:ahLst/>
              <a:cxnLst/>
              <a:rect l="l" t="t" r="r" b="b"/>
              <a:pathLst>
                <a:path w="694" h="1765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6"/>
            <p:cNvSpPr/>
            <p:nvPr/>
          </p:nvSpPr>
          <p:spPr>
            <a:xfrm>
              <a:off x="5555375" y="3253850"/>
              <a:ext cx="35450" cy="34100"/>
            </a:xfrm>
            <a:custGeom>
              <a:avLst/>
              <a:gdLst/>
              <a:ahLst/>
              <a:cxnLst/>
              <a:rect l="l" t="t" r="r" b="b"/>
              <a:pathLst>
                <a:path w="1418" h="1364" extrusionOk="0">
                  <a:moveTo>
                    <a:pt x="1071" y="1"/>
                  </a:moveTo>
                  <a:cubicBezTo>
                    <a:pt x="977" y="1"/>
                    <a:pt x="882" y="24"/>
                    <a:pt x="819" y="72"/>
                  </a:cubicBezTo>
                  <a:lnTo>
                    <a:pt x="126" y="796"/>
                  </a:lnTo>
                  <a:cubicBezTo>
                    <a:pt x="0" y="922"/>
                    <a:pt x="0" y="1143"/>
                    <a:pt x="126" y="1269"/>
                  </a:cubicBezTo>
                  <a:cubicBezTo>
                    <a:pt x="189" y="1332"/>
                    <a:pt x="268" y="1363"/>
                    <a:pt x="350" y="1363"/>
                  </a:cubicBezTo>
                  <a:cubicBezTo>
                    <a:pt x="433" y="1363"/>
                    <a:pt x="520" y="1332"/>
                    <a:pt x="599" y="1269"/>
                  </a:cubicBezTo>
                  <a:lnTo>
                    <a:pt x="1323" y="544"/>
                  </a:lnTo>
                  <a:cubicBezTo>
                    <a:pt x="1418" y="418"/>
                    <a:pt x="1418" y="198"/>
                    <a:pt x="1323" y="72"/>
                  </a:cubicBezTo>
                  <a:cubicBezTo>
                    <a:pt x="1260" y="24"/>
                    <a:pt x="1166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6"/>
            <p:cNvSpPr/>
            <p:nvPr/>
          </p:nvSpPr>
          <p:spPr>
            <a:xfrm>
              <a:off x="5606550" y="335722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725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6"/>
            <p:cNvSpPr/>
            <p:nvPr/>
          </p:nvSpPr>
          <p:spPr>
            <a:xfrm>
              <a:off x="5364750" y="335722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6"/>
            <p:cNvSpPr/>
            <p:nvPr/>
          </p:nvSpPr>
          <p:spPr>
            <a:xfrm>
              <a:off x="5433275" y="3253850"/>
              <a:ext cx="35475" cy="34100"/>
            </a:xfrm>
            <a:custGeom>
              <a:avLst/>
              <a:gdLst/>
              <a:ahLst/>
              <a:cxnLst/>
              <a:rect l="l" t="t" r="r" b="b"/>
              <a:pathLst>
                <a:path w="1419" h="1364" extrusionOk="0">
                  <a:moveTo>
                    <a:pt x="363" y="1"/>
                  </a:moveTo>
                  <a:cubicBezTo>
                    <a:pt x="276" y="1"/>
                    <a:pt x="190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820" y="1269"/>
                  </a:lnTo>
                  <a:cubicBezTo>
                    <a:pt x="883" y="1332"/>
                    <a:pt x="977" y="1363"/>
                    <a:pt x="1072" y="1363"/>
                  </a:cubicBezTo>
                  <a:cubicBezTo>
                    <a:pt x="1166" y="1363"/>
                    <a:pt x="1261" y="1332"/>
                    <a:pt x="1324" y="1269"/>
                  </a:cubicBezTo>
                  <a:cubicBezTo>
                    <a:pt x="1418" y="1143"/>
                    <a:pt x="1418" y="922"/>
                    <a:pt x="1324" y="796"/>
                  </a:cubicBezTo>
                  <a:lnTo>
                    <a:pt x="599" y="72"/>
                  </a:lnTo>
                  <a:cubicBezTo>
                    <a:pt x="536" y="24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6"/>
            <p:cNvSpPr/>
            <p:nvPr/>
          </p:nvSpPr>
          <p:spPr>
            <a:xfrm>
              <a:off x="5380500" y="3287775"/>
              <a:ext cx="37050" cy="25975"/>
            </a:xfrm>
            <a:custGeom>
              <a:avLst/>
              <a:gdLst/>
              <a:ahLst/>
              <a:cxnLst/>
              <a:rect l="l" t="t" r="r" b="b"/>
              <a:pathLst>
                <a:path w="1482" h="1039" extrusionOk="0">
                  <a:moveTo>
                    <a:pt x="396" y="0"/>
                  </a:moveTo>
                  <a:cubicBezTo>
                    <a:pt x="267" y="0"/>
                    <a:pt x="132" y="81"/>
                    <a:pt x="64" y="195"/>
                  </a:cubicBezTo>
                  <a:cubicBezTo>
                    <a:pt x="1" y="353"/>
                    <a:pt x="64" y="573"/>
                    <a:pt x="221" y="668"/>
                  </a:cubicBezTo>
                  <a:lnTo>
                    <a:pt x="946" y="1015"/>
                  </a:lnTo>
                  <a:cubicBezTo>
                    <a:pt x="987" y="1031"/>
                    <a:pt x="1032" y="1039"/>
                    <a:pt x="1077" y="1039"/>
                  </a:cubicBezTo>
                  <a:cubicBezTo>
                    <a:pt x="1209" y="1039"/>
                    <a:pt x="1349" y="974"/>
                    <a:pt x="1419" y="857"/>
                  </a:cubicBezTo>
                  <a:cubicBezTo>
                    <a:pt x="1482" y="699"/>
                    <a:pt x="1419" y="447"/>
                    <a:pt x="1261" y="384"/>
                  </a:cubicBezTo>
                  <a:lnTo>
                    <a:pt x="536" y="38"/>
                  </a:lnTo>
                  <a:cubicBezTo>
                    <a:pt x="493" y="12"/>
                    <a:pt x="445" y="0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6"/>
            <p:cNvSpPr/>
            <p:nvPr/>
          </p:nvSpPr>
          <p:spPr>
            <a:xfrm>
              <a:off x="5588450" y="3288075"/>
              <a:ext cx="37025" cy="26800"/>
            </a:xfrm>
            <a:custGeom>
              <a:avLst/>
              <a:gdLst/>
              <a:ahLst/>
              <a:cxnLst/>
              <a:rect l="l" t="t" r="r" b="b"/>
              <a:pathLst>
                <a:path w="1481" h="1072" extrusionOk="0">
                  <a:moveTo>
                    <a:pt x="1110" y="0"/>
                  </a:moveTo>
                  <a:cubicBezTo>
                    <a:pt x="1049" y="0"/>
                    <a:pt x="983" y="18"/>
                    <a:pt x="914" y="57"/>
                  </a:cubicBezTo>
                  <a:lnTo>
                    <a:pt x="221" y="404"/>
                  </a:lnTo>
                  <a:cubicBezTo>
                    <a:pt x="63" y="498"/>
                    <a:pt x="0" y="687"/>
                    <a:pt x="63" y="877"/>
                  </a:cubicBezTo>
                  <a:cubicBezTo>
                    <a:pt x="132" y="991"/>
                    <a:pt x="250" y="1072"/>
                    <a:pt x="382" y="1072"/>
                  </a:cubicBezTo>
                  <a:cubicBezTo>
                    <a:pt x="432" y="1072"/>
                    <a:pt x="484" y="1060"/>
                    <a:pt x="536" y="1034"/>
                  </a:cubicBezTo>
                  <a:lnTo>
                    <a:pt x="1260" y="687"/>
                  </a:lnTo>
                  <a:cubicBezTo>
                    <a:pt x="1418" y="593"/>
                    <a:pt x="1481" y="404"/>
                    <a:pt x="1418" y="215"/>
                  </a:cubicBezTo>
                  <a:cubicBezTo>
                    <a:pt x="1353" y="85"/>
                    <a:pt x="1244" y="0"/>
                    <a:pt x="1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6"/>
            <p:cNvSpPr/>
            <p:nvPr/>
          </p:nvSpPr>
          <p:spPr>
            <a:xfrm>
              <a:off x="5412025" y="3286350"/>
              <a:ext cx="177225" cy="243750"/>
            </a:xfrm>
            <a:custGeom>
              <a:avLst/>
              <a:gdLst/>
              <a:ahLst/>
              <a:cxnLst/>
              <a:rect l="l" t="t" r="r" b="b"/>
              <a:pathLst>
                <a:path w="7089" h="9750" extrusionOk="0">
                  <a:moveTo>
                    <a:pt x="3529" y="0"/>
                  </a:moveTo>
                  <a:cubicBezTo>
                    <a:pt x="3151" y="0"/>
                    <a:pt x="2836" y="315"/>
                    <a:pt x="2836" y="725"/>
                  </a:cubicBezTo>
                  <a:lnTo>
                    <a:pt x="2836" y="1418"/>
                  </a:lnTo>
                  <a:cubicBezTo>
                    <a:pt x="2836" y="1040"/>
                    <a:pt x="2520" y="725"/>
                    <a:pt x="2111" y="725"/>
                  </a:cubicBezTo>
                  <a:cubicBezTo>
                    <a:pt x="1733" y="725"/>
                    <a:pt x="1418" y="1040"/>
                    <a:pt x="1418" y="1418"/>
                  </a:cubicBezTo>
                  <a:lnTo>
                    <a:pt x="1418" y="2143"/>
                  </a:lnTo>
                  <a:cubicBezTo>
                    <a:pt x="1544" y="2143"/>
                    <a:pt x="1638" y="2080"/>
                    <a:pt x="1764" y="2080"/>
                  </a:cubicBezTo>
                  <a:lnTo>
                    <a:pt x="3497" y="2080"/>
                  </a:lnTo>
                  <a:cubicBezTo>
                    <a:pt x="4253" y="2080"/>
                    <a:pt x="4883" y="2710"/>
                    <a:pt x="4883" y="3466"/>
                  </a:cubicBezTo>
                  <a:cubicBezTo>
                    <a:pt x="4883" y="4096"/>
                    <a:pt x="4474" y="4600"/>
                    <a:pt x="3907" y="4758"/>
                  </a:cubicBezTo>
                  <a:cubicBezTo>
                    <a:pt x="4064" y="5073"/>
                    <a:pt x="4159" y="5482"/>
                    <a:pt x="4159" y="5860"/>
                  </a:cubicBezTo>
                  <a:cubicBezTo>
                    <a:pt x="4159" y="6081"/>
                    <a:pt x="4001" y="6238"/>
                    <a:pt x="3812" y="6238"/>
                  </a:cubicBezTo>
                  <a:cubicBezTo>
                    <a:pt x="3623" y="6238"/>
                    <a:pt x="3466" y="6081"/>
                    <a:pt x="3466" y="5860"/>
                  </a:cubicBezTo>
                  <a:cubicBezTo>
                    <a:pt x="3466" y="4915"/>
                    <a:pt x="2678" y="4128"/>
                    <a:pt x="1733" y="4128"/>
                  </a:cubicBezTo>
                  <a:lnTo>
                    <a:pt x="3466" y="4128"/>
                  </a:lnTo>
                  <a:cubicBezTo>
                    <a:pt x="3844" y="4128"/>
                    <a:pt x="4159" y="3812"/>
                    <a:pt x="4159" y="3434"/>
                  </a:cubicBezTo>
                  <a:cubicBezTo>
                    <a:pt x="4159" y="3025"/>
                    <a:pt x="3844" y="2710"/>
                    <a:pt x="3466" y="2710"/>
                  </a:cubicBezTo>
                  <a:lnTo>
                    <a:pt x="1733" y="2710"/>
                  </a:lnTo>
                  <a:cubicBezTo>
                    <a:pt x="788" y="2710"/>
                    <a:pt x="0" y="3497"/>
                    <a:pt x="0" y="4443"/>
                  </a:cubicBezTo>
                  <a:lnTo>
                    <a:pt x="0" y="5167"/>
                  </a:lnTo>
                  <a:cubicBezTo>
                    <a:pt x="0" y="6112"/>
                    <a:pt x="536" y="6963"/>
                    <a:pt x="1386" y="7372"/>
                  </a:cubicBezTo>
                  <a:lnTo>
                    <a:pt x="1386" y="8318"/>
                  </a:lnTo>
                  <a:cubicBezTo>
                    <a:pt x="977" y="8318"/>
                    <a:pt x="662" y="8633"/>
                    <a:pt x="662" y="9011"/>
                  </a:cubicBezTo>
                  <a:lnTo>
                    <a:pt x="662" y="9389"/>
                  </a:lnTo>
                  <a:cubicBezTo>
                    <a:pt x="662" y="9578"/>
                    <a:pt x="819" y="9735"/>
                    <a:pt x="1008" y="9735"/>
                  </a:cubicBezTo>
                  <a:lnTo>
                    <a:pt x="5860" y="9735"/>
                  </a:lnTo>
                  <a:cubicBezTo>
                    <a:pt x="5923" y="9745"/>
                    <a:pt x="5979" y="9749"/>
                    <a:pt x="6029" y="9749"/>
                  </a:cubicBezTo>
                  <a:cubicBezTo>
                    <a:pt x="6305" y="9749"/>
                    <a:pt x="6396" y="9612"/>
                    <a:pt x="6396" y="9452"/>
                  </a:cubicBezTo>
                  <a:lnTo>
                    <a:pt x="6396" y="9105"/>
                  </a:lnTo>
                  <a:cubicBezTo>
                    <a:pt x="6396" y="8696"/>
                    <a:pt x="6112" y="8381"/>
                    <a:pt x="5702" y="8381"/>
                  </a:cubicBezTo>
                  <a:lnTo>
                    <a:pt x="5702" y="7436"/>
                  </a:lnTo>
                  <a:cubicBezTo>
                    <a:pt x="6522" y="7057"/>
                    <a:pt x="7089" y="6175"/>
                    <a:pt x="7089" y="5230"/>
                  </a:cubicBezTo>
                  <a:lnTo>
                    <a:pt x="7089" y="2143"/>
                  </a:lnTo>
                  <a:cubicBezTo>
                    <a:pt x="7089" y="1733"/>
                    <a:pt x="6774" y="1418"/>
                    <a:pt x="6364" y="1418"/>
                  </a:cubicBezTo>
                  <a:cubicBezTo>
                    <a:pt x="5986" y="1418"/>
                    <a:pt x="5671" y="1733"/>
                    <a:pt x="5671" y="2143"/>
                  </a:cubicBezTo>
                  <a:lnTo>
                    <a:pt x="5671" y="1418"/>
                  </a:lnTo>
                  <a:cubicBezTo>
                    <a:pt x="5671" y="1040"/>
                    <a:pt x="5356" y="725"/>
                    <a:pt x="4946" y="725"/>
                  </a:cubicBezTo>
                  <a:cubicBezTo>
                    <a:pt x="4568" y="725"/>
                    <a:pt x="4253" y="1040"/>
                    <a:pt x="4253" y="1418"/>
                  </a:cubicBezTo>
                  <a:lnTo>
                    <a:pt x="4253" y="725"/>
                  </a:lnTo>
                  <a:cubicBezTo>
                    <a:pt x="4253" y="315"/>
                    <a:pt x="3938" y="0"/>
                    <a:pt x="3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6229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39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Меры уголовной ответственности</a:t>
            </a:r>
            <a:endParaRPr dirty="0"/>
          </a:p>
        </p:txBody>
      </p:sp>
      <p:sp>
        <p:nvSpPr>
          <p:cNvPr id="1581" name="Google Shape;1581;p39"/>
          <p:cNvSpPr txBox="1">
            <a:spLocks noGrp="1"/>
          </p:cNvSpPr>
          <p:nvPr>
            <p:ph type="title"/>
          </p:nvPr>
        </p:nvSpPr>
        <p:spPr>
          <a:xfrm>
            <a:off x="1107350" y="1492400"/>
            <a:ext cx="1015200" cy="10137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01</a:t>
            </a:r>
            <a:endParaRPr b="1"/>
          </a:p>
        </p:txBody>
      </p:sp>
      <p:sp>
        <p:nvSpPr>
          <p:cNvPr id="1583" name="Google Shape;1583;p39"/>
          <p:cNvSpPr txBox="1">
            <a:spLocks noGrp="1"/>
          </p:cNvSpPr>
          <p:nvPr>
            <p:ph type="title" idx="2"/>
          </p:nvPr>
        </p:nvSpPr>
        <p:spPr>
          <a:xfrm>
            <a:off x="4685050" y="2211710"/>
            <a:ext cx="1015200" cy="10137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03</a:t>
            </a:r>
            <a:endParaRPr b="1"/>
          </a:p>
        </p:txBody>
      </p:sp>
      <p:sp>
        <p:nvSpPr>
          <p:cNvPr id="1585" name="Google Shape;1585;p39"/>
          <p:cNvSpPr txBox="1">
            <a:spLocks noGrp="1"/>
          </p:cNvSpPr>
          <p:nvPr>
            <p:ph type="title" idx="4"/>
          </p:nvPr>
        </p:nvSpPr>
        <p:spPr>
          <a:xfrm>
            <a:off x="1107350" y="3177125"/>
            <a:ext cx="1015200" cy="10137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02</a:t>
            </a:r>
            <a:endParaRPr b="1"/>
          </a:p>
        </p:txBody>
      </p:sp>
      <p:sp>
        <p:nvSpPr>
          <p:cNvPr id="1589" name="Google Shape;1589;p39"/>
          <p:cNvSpPr txBox="1">
            <a:spLocks noGrp="1"/>
          </p:cNvSpPr>
          <p:nvPr>
            <p:ph type="subTitle" idx="9"/>
          </p:nvPr>
        </p:nvSpPr>
        <p:spPr>
          <a:xfrm>
            <a:off x="2122550" y="1492400"/>
            <a:ext cx="2336400" cy="8633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ru-RU" sz="2000" b="0" dirty="0"/>
              <a:t>Лишение свободы</a:t>
            </a:r>
            <a:endParaRPr sz="2000" b="0" dirty="0"/>
          </a:p>
        </p:txBody>
      </p:sp>
      <p:sp>
        <p:nvSpPr>
          <p:cNvPr id="1590" name="Google Shape;1590;p39"/>
          <p:cNvSpPr txBox="1">
            <a:spLocks noGrp="1"/>
          </p:cNvSpPr>
          <p:nvPr>
            <p:ph type="subTitle" idx="13"/>
          </p:nvPr>
        </p:nvSpPr>
        <p:spPr>
          <a:xfrm>
            <a:off x="5700250" y="2211710"/>
            <a:ext cx="2336400" cy="8633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ru-RU" sz="2000" b="0" dirty="0"/>
              <a:t>Конфискация имущества</a:t>
            </a:r>
            <a:endParaRPr sz="2000" b="0" dirty="0"/>
          </a:p>
        </p:txBody>
      </p:sp>
      <p:sp>
        <p:nvSpPr>
          <p:cNvPr id="1591" name="Google Shape;1591;p39"/>
          <p:cNvSpPr txBox="1">
            <a:spLocks noGrp="1"/>
          </p:cNvSpPr>
          <p:nvPr>
            <p:ph type="subTitle" idx="14"/>
          </p:nvPr>
        </p:nvSpPr>
        <p:spPr>
          <a:xfrm>
            <a:off x="2122550" y="3177125"/>
            <a:ext cx="2336400" cy="8633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ru-RU" sz="2000" b="0" dirty="0" smtClean="0"/>
              <a:t>Штрафы</a:t>
            </a:r>
          </a:p>
          <a:p>
            <a:pPr marL="0" lvl="0" indent="0"/>
            <a:endParaRPr sz="2000" b="0" dirty="0"/>
          </a:p>
        </p:txBody>
      </p:sp>
    </p:spTree>
    <p:extLst>
      <p:ext uri="{BB962C8B-B14F-4D97-AF65-F5344CB8AC3E}">
        <p14:creationId xmlns:p14="http://schemas.microsoft.com/office/powerpoint/2010/main" val="404598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bor Law: Workers' Duties by Slidesgo">
  <a:themeElements>
    <a:clrScheme name="Simple Light">
      <a:dk1>
        <a:srgbClr val="212838"/>
      </a:dk1>
      <a:lt1>
        <a:srgbClr val="FFFFFF"/>
      </a:lt1>
      <a:dk2>
        <a:srgbClr val="3A4769"/>
      </a:dk2>
      <a:lt2>
        <a:srgbClr val="DFB05F"/>
      </a:lt2>
      <a:accent1>
        <a:srgbClr val="F8C36A"/>
      </a:accent1>
      <a:accent2>
        <a:srgbClr val="EAD9D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211</Words>
  <Application>Microsoft Office PowerPoint</Application>
  <PresentationFormat>Экран (16:9)</PresentationFormat>
  <Paragraphs>49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Playfair Display</vt:lpstr>
      <vt:lpstr>Lato</vt:lpstr>
      <vt:lpstr>Bebas Neue</vt:lpstr>
      <vt:lpstr>Labor Law: Workers' Duties by Slidesgo</vt:lpstr>
      <vt:lpstr>Юридическая ответственность за правонарушения и преступления в информационной сфере</vt:lpstr>
      <vt:lpstr>Административно-правовая ответственность за правонарушения в информационной сфере</vt:lpstr>
      <vt:lpstr>Презентация PowerPoint</vt:lpstr>
      <vt:lpstr>Примеры нарушений</vt:lpstr>
      <vt:lpstr>Меры административной ответственности</vt:lpstr>
      <vt:lpstr>Уголовная ответственность за совершение преступлений в информационной сфере</vt:lpstr>
      <vt:lpstr>Презентация PowerPoint</vt:lpstr>
      <vt:lpstr>Примеры нарушений</vt:lpstr>
      <vt:lpstr>Меры уголовной ответственности</vt:lpstr>
      <vt:lpstr>Гражданско-правовая защита законных прав и интересов граждан в информационной сфере</vt:lpstr>
      <vt:lpstr>Презентация PowerPoint</vt:lpstr>
      <vt:lpstr>Примеры нарушений</vt:lpstr>
      <vt:lpstr>Меры гражданско-правовой защиты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Юридическая ответственность за правонарушения и преступления в информационной сфере</dc:title>
  <cp:lastModifiedBy>1 1</cp:lastModifiedBy>
  <cp:revision>8</cp:revision>
  <dcterms:modified xsi:type="dcterms:W3CDTF">2025-04-06T14:36:08Z</dcterms:modified>
</cp:coreProperties>
</file>