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698F-5F09-8C0F-E230-56171660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C7428-16A9-93A8-399A-DF73E2A7F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0C542B-1EA9-9C49-F130-8FB6D6B2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591EBA-19E9-7355-7270-EDD02E50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B4FD1C-AEB5-670C-BBFD-C3CA7787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674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51E2B-E7EE-9D24-F6CA-7F5BBD41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D29523-7C5E-1EE9-4C62-8E8378955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CAA18A-6BAB-24D0-D010-0F0A4678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376E59-050F-795D-0480-B36727A0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8DD7D7-EBD9-F107-F3D6-CFCF5D1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761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BFB6E41-63D2-51A5-2E3E-CBA1B89F5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82DB1D-EB69-93F3-8699-571285FB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4C06AB-116C-0F69-9E81-4889A5A2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29A30F-680B-2B2B-6FA6-45A4C24F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966857-31F0-0B26-CFC8-4C8DE018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858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CEAF-894A-E4DE-89CF-522F29C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436321-6050-366A-6E73-283546A2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45C43E-790C-F0B7-C681-C9F525E7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CFDF1-1952-F137-909E-C30678A0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54F0DF-FDAB-8B50-D9A5-9186BEAF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399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666D3-F56B-F74C-2A11-7CC642B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88DD2D-BB17-28ED-70D2-64304104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8674A7-7F6E-8E71-92EB-01E462DD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B62100-8347-8EFC-3BEA-3BC8BBD7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483ECB-4267-2553-8A97-B681973B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97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FD8A5-2F52-4A1C-6629-872B80A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6A7A2-CB11-EC79-6493-A458D5373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82ADB84-C7C5-1465-B55D-AD8AE5DB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D408B7F-4CCE-955F-859C-4C7367FB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56CC48-D1F2-FD4C-0DC8-23E99295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833053-C4D4-1D76-EC95-72CC4E22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79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94F91-FD87-5A0C-08AF-2CC248FB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780071-8485-9E3D-762F-F36A6275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945421-DA70-1088-7DDB-37B1677BB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EDA378-4169-3C39-04F8-9218425C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E9C35E-7FBC-EB58-3C8D-683145B28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3FFA65-C3CE-D62B-B4AB-99E63051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8AEAE32-64A2-AEFE-C256-63A73964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5531D2-CF3D-690A-EC65-D8B51B9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936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7D367-F30B-B7DC-70C7-6A9EA543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0D185B8-9EFE-815D-A9DD-68D705A2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7E74D6E-BFB8-2CCA-AA81-79F4B184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40FC77-BB19-324F-9F60-31717C1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9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C556EE-8266-3B34-853C-F1B7C0C8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3E29DF6-6E16-223E-8DCE-B3067ABF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18B714-CBBD-3FA6-1C2B-16C5AAF1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18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EB53-808B-ACC5-BEB0-A400CA7D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E21E6B-1F86-06EC-A2BB-38C3178C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B4A017-14AF-0600-EE8E-014EB83A4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C5F7B9-BB34-7B99-7A21-5938BB7C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3F70F7-6AA3-2C29-C939-9FC7755D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12A3DD-9D56-1A05-54CF-5A46D4C2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94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5B8B9-A6E7-6A03-AAB6-1252559E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D981EA1-76CA-3D5B-6574-BAC908ED2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CAD0E9-1BC3-CA9E-297F-29B7B11B9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010E19-90D8-82AA-B89B-3262A8D7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92C16A-D82B-1CE5-F90B-048B355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A63D91-3195-3C4F-3073-E71BB73B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053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F02901-5399-DF92-71F8-334E0EA2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2DB9E5-BA77-2C6E-3C57-F45A0CAA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9686E1-C2AD-6AD7-B054-3D9678374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96864-455D-46BA-A439-ED75AE8A48C1}" type="datetimeFigureOut">
              <a:rPr lang="nl-BE" smtClean="0"/>
              <a:t>11/04/2024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25E4EA-06E3-C031-ED1B-6A1C02290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F48F91-3462-C26E-3D91-C50A12A35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3C1CD-2AE1-4A33-9C6C-A8F8FA313C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7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87A24-C280-57EC-05FD-8C6AEBC4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VScode</a:t>
            </a:r>
            <a:r>
              <a:rPr lang="nl-BE" dirty="0"/>
              <a:t> werkomgeving opzetten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73E563-46C2-2086-638C-CCC5E871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7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5447D-0FA8-5ECA-B9F1-CF48C3A4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van </a:t>
            </a:r>
            <a:r>
              <a:rPr lang="nl-BE" dirty="0" err="1"/>
              <a:t>Jupyter</a:t>
            </a:r>
            <a:r>
              <a:rPr lang="nl-BE" dirty="0"/>
              <a:t> notebooks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4340-E947-3651-ABD3-645D33775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Jupyter</a:t>
            </a:r>
            <a:r>
              <a:rPr lang="nl-BE" dirty="0"/>
              <a:t> notebooks combineren Python code met tekstblokken (</a:t>
            </a:r>
            <a:r>
              <a:rPr lang="nl-BE" dirty="0" err="1"/>
              <a:t>markdown</a:t>
            </a:r>
            <a:r>
              <a:rPr lang="nl-BE" dirty="0"/>
              <a:t>)</a:t>
            </a:r>
          </a:p>
          <a:p>
            <a:r>
              <a:rPr lang="nl-BE" dirty="0" err="1"/>
              <a:t>Jupyter</a:t>
            </a:r>
            <a:r>
              <a:rPr lang="nl-BE" dirty="0"/>
              <a:t> notebooks hebben als suffix “.</a:t>
            </a:r>
            <a:r>
              <a:rPr lang="nl-BE" dirty="0" err="1"/>
              <a:t>ipynb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Deze worden aangemaakt op dezelfde manier als standaard python files</a:t>
            </a:r>
          </a:p>
          <a:p>
            <a:r>
              <a:rPr lang="nl-BE" dirty="0"/>
              <a:t>Duid altijd de juiste </a:t>
            </a:r>
            <a:r>
              <a:rPr lang="nl-BE" dirty="0" err="1"/>
              <a:t>kernel</a:t>
            </a:r>
            <a:r>
              <a:rPr lang="nl-BE" dirty="0"/>
              <a:t> aan</a:t>
            </a:r>
          </a:p>
          <a:p>
            <a:pPr lvl="1"/>
            <a:r>
              <a:rPr lang="nl-BE" dirty="0"/>
              <a:t>“Select </a:t>
            </a:r>
            <a:r>
              <a:rPr lang="nl-BE" dirty="0" err="1"/>
              <a:t>kernel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“Python </a:t>
            </a:r>
            <a:r>
              <a:rPr lang="nl-BE" dirty="0" err="1"/>
              <a:t>evironments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“Python 3.12.3”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C6E4A80E-4452-74C1-C45E-B85A840E3A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0448" y="2056853"/>
            <a:ext cx="5454710" cy="991147"/>
          </a:xfr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A113FA-B715-7E93-46F7-C65CCE29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48" y="3182938"/>
            <a:ext cx="5454710" cy="9517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2F730AA-A193-CBA6-E042-B7463D25F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46" y="4286587"/>
            <a:ext cx="5454711" cy="11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B441E-CD8D-B781-36D5-BB14E048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Aanmaken en uitvoeren van cellen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0A8AB-62DC-AF94-0A33-9E4350365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“+ Code”</a:t>
            </a:r>
          </a:p>
          <a:p>
            <a:pPr lvl="1"/>
            <a:r>
              <a:rPr lang="nl-BE" dirty="0"/>
              <a:t>Voor python code-</a:t>
            </a:r>
            <a:r>
              <a:rPr lang="nl-BE" dirty="0" err="1"/>
              <a:t>blocks</a:t>
            </a:r>
            <a:r>
              <a:rPr lang="nl-BE" dirty="0"/>
              <a:t> (</a:t>
            </a:r>
            <a:r>
              <a:rPr lang="nl-BE" dirty="0" err="1"/>
              <a:t>cells</a:t>
            </a:r>
            <a:r>
              <a:rPr lang="nl-BE" dirty="0"/>
              <a:t>)</a:t>
            </a:r>
          </a:p>
          <a:p>
            <a:r>
              <a:rPr lang="nl-BE" dirty="0"/>
              <a:t>“+ </a:t>
            </a:r>
            <a:r>
              <a:rPr lang="nl-BE" dirty="0" err="1"/>
              <a:t>Markdown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Voor </a:t>
            </a:r>
            <a:r>
              <a:rPr lang="nl-BE" dirty="0" err="1"/>
              <a:t>markdown-blocks</a:t>
            </a:r>
            <a:r>
              <a:rPr lang="nl-BE" dirty="0"/>
              <a:t> (tekst)</a:t>
            </a:r>
          </a:p>
          <a:p>
            <a:r>
              <a:rPr lang="nl-BE" dirty="0"/>
              <a:t>“Run </a:t>
            </a:r>
            <a:r>
              <a:rPr lang="nl-BE" dirty="0" err="1"/>
              <a:t>all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Voor alle </a:t>
            </a:r>
            <a:r>
              <a:rPr lang="nl-BE" dirty="0" err="1"/>
              <a:t>cells</a:t>
            </a:r>
            <a:r>
              <a:rPr lang="nl-BE" dirty="0"/>
              <a:t> in volgorde uit te voeren</a:t>
            </a:r>
          </a:p>
          <a:p>
            <a:r>
              <a:rPr lang="nl-BE" dirty="0"/>
              <a:t>“Run”</a:t>
            </a:r>
          </a:p>
          <a:p>
            <a:pPr lvl="1"/>
            <a:r>
              <a:rPr lang="nl-BE" dirty="0"/>
              <a:t>Naast elke Python </a:t>
            </a:r>
            <a:r>
              <a:rPr lang="nl-BE" dirty="0" err="1"/>
              <a:t>cell</a:t>
            </a:r>
            <a:endParaRPr lang="nl-BE" dirty="0"/>
          </a:p>
          <a:p>
            <a:pPr lvl="1"/>
            <a:r>
              <a:rPr lang="nl-BE"/>
              <a:t>Apart uitvoeren</a:t>
            </a:r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25F7364-3E9D-E86F-96A1-6E3E5EFC7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7814" y="1825625"/>
            <a:ext cx="5181600" cy="172540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620186-0D05-992B-4838-07244CE9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14" y="2990789"/>
            <a:ext cx="5181600" cy="4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0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6853A-1A8D-DE9A-C7E8-45A60244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Python Installatie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5B5935-9D5F-A22A-95CA-B5D74C3AE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190" cy="4351338"/>
          </a:xfrm>
        </p:spPr>
        <p:txBody>
          <a:bodyPr/>
          <a:lstStyle/>
          <a:p>
            <a:r>
              <a:rPr lang="nl-BE" dirty="0"/>
              <a:t>Ga naar: </a:t>
            </a:r>
            <a:r>
              <a:rPr lang="nl-BE" dirty="0">
                <a:hlinkClick r:id="rId2"/>
              </a:rPr>
              <a:t>https://www.python.org/downloads/</a:t>
            </a:r>
            <a:endParaRPr lang="nl-BE" dirty="0"/>
          </a:p>
          <a:p>
            <a:r>
              <a:rPr lang="nl-BE" dirty="0"/>
              <a:t>Download laatste versie</a:t>
            </a:r>
          </a:p>
          <a:p>
            <a:pPr lvl="1"/>
            <a:r>
              <a:rPr lang="nl-BE" dirty="0"/>
              <a:t>3.12.3</a:t>
            </a:r>
          </a:p>
          <a:p>
            <a:pPr lvl="1"/>
            <a:r>
              <a:rPr lang="nl-BE" dirty="0"/>
              <a:t>64 bit Windows </a:t>
            </a:r>
            <a:r>
              <a:rPr lang="nl-BE" dirty="0" err="1"/>
              <a:t>installer</a:t>
            </a:r>
            <a:endParaRPr lang="nl-BE" dirty="0"/>
          </a:p>
          <a:p>
            <a:r>
              <a:rPr lang="nl-BE" b="1" dirty="0"/>
              <a:t>Klik niet snel door de installatie</a:t>
            </a:r>
          </a:p>
          <a:p>
            <a:pPr lvl="1"/>
            <a:r>
              <a:rPr lang="nl-BE" dirty="0"/>
              <a:t>Bekijk volgende slides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E030986C-73B6-66F0-3FC8-18764D014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8390" y="1825625"/>
            <a:ext cx="5181600" cy="2499612"/>
          </a:xfrm>
        </p:spPr>
      </p:pic>
    </p:spTree>
    <p:extLst>
      <p:ext uri="{BB962C8B-B14F-4D97-AF65-F5344CB8AC3E}">
        <p14:creationId xmlns:p14="http://schemas.microsoft.com/office/powerpoint/2010/main" val="325551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F378A-B379-ADDA-960D-F7712255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Python installatie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C192EE-D7DF-4BCE-6C27-AE13483C7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Add</a:t>
            </a:r>
            <a:r>
              <a:rPr lang="nl-BE" dirty="0"/>
              <a:t> python.exe </a:t>
            </a:r>
            <a:r>
              <a:rPr lang="nl-BE" dirty="0" err="1"/>
              <a:t>to</a:t>
            </a:r>
            <a:r>
              <a:rPr lang="nl-BE" dirty="0"/>
              <a:t> PATH”</a:t>
            </a:r>
          </a:p>
          <a:p>
            <a:r>
              <a:rPr lang="nl-BE" dirty="0"/>
              <a:t>Klik “</a:t>
            </a:r>
            <a:r>
              <a:rPr lang="nl-BE" dirty="0" err="1"/>
              <a:t>Customize</a:t>
            </a:r>
            <a:r>
              <a:rPr lang="nl-BE" dirty="0"/>
              <a:t> </a:t>
            </a:r>
            <a:r>
              <a:rPr lang="nl-BE" dirty="0" err="1"/>
              <a:t>installation</a:t>
            </a:r>
            <a:r>
              <a:rPr lang="nl-BE" dirty="0"/>
              <a:t>”</a:t>
            </a:r>
          </a:p>
        </p:txBody>
      </p:sp>
      <p:pic>
        <p:nvPicPr>
          <p:cNvPr id="16" name="Tijdelijke aanduiding voor inhoud 15">
            <a:extLst>
              <a:ext uri="{FF2B5EF4-FFF2-40B4-BE49-F238E27FC236}">
                <a16:creationId xmlns:a16="http://schemas.microsoft.com/office/drawing/2014/main" id="{11C15DD7-7351-A281-4203-A34E8D9045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5160"/>
            <a:ext cx="5181600" cy="3212268"/>
          </a:xfrm>
        </p:spPr>
      </p:pic>
    </p:spTree>
    <p:extLst>
      <p:ext uri="{BB962C8B-B14F-4D97-AF65-F5344CB8AC3E}">
        <p14:creationId xmlns:p14="http://schemas.microsoft.com/office/powerpoint/2010/main" val="41160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058EA-06DD-4F3C-78D6-543AE48E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Python installatie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C583E2-5A14-7344-2BE2-84A706EB7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Laat alles hier zoals het is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AEC8877-C84E-5658-B518-FD318AA0D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2714"/>
            <a:ext cx="5181600" cy="3157160"/>
          </a:xfrm>
        </p:spPr>
      </p:pic>
    </p:spTree>
    <p:extLst>
      <p:ext uri="{BB962C8B-B14F-4D97-AF65-F5344CB8AC3E}">
        <p14:creationId xmlns:p14="http://schemas.microsoft.com/office/powerpoint/2010/main" val="2464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A6382-10AD-12A6-51DC-0032A24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Python installatie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6CF1F2-C8D3-30D9-1888-A7628DDC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14241" cy="4351338"/>
          </a:xfrm>
        </p:spPr>
        <p:txBody>
          <a:bodyPr/>
          <a:lstStyle/>
          <a:p>
            <a:r>
              <a:rPr lang="nl-BE" dirty="0"/>
              <a:t>Selecteer “</a:t>
            </a:r>
            <a:r>
              <a:rPr lang="nl-BE" dirty="0" err="1"/>
              <a:t>Install</a:t>
            </a:r>
            <a:r>
              <a:rPr lang="nl-BE" dirty="0"/>
              <a:t> Python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users”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F22327C-34E4-42A2-E544-CDCCBEAFD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3921"/>
            <a:ext cx="5181600" cy="3134746"/>
          </a:xfrm>
        </p:spPr>
      </p:pic>
    </p:spTree>
    <p:extLst>
      <p:ext uri="{BB962C8B-B14F-4D97-AF65-F5344CB8AC3E}">
        <p14:creationId xmlns:p14="http://schemas.microsoft.com/office/powerpoint/2010/main" val="23028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C82D6-3E3E-F719-4F0B-5E80D661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3A5C2B-BA12-34ED-8756-2A15D590C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Zie zeker dat deze 2 </a:t>
            </a:r>
            <a:r>
              <a:rPr lang="nl-BE" dirty="0" err="1"/>
              <a:t>extensions</a:t>
            </a:r>
            <a:r>
              <a:rPr lang="nl-BE" dirty="0"/>
              <a:t> geïnstalleerd zijn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F2C26C3-3423-8B16-BDF4-6C0CDF70C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4924" y="1995186"/>
            <a:ext cx="4209495" cy="2272013"/>
          </a:xfrm>
        </p:spPr>
      </p:pic>
    </p:spTree>
    <p:extLst>
      <p:ext uri="{BB962C8B-B14F-4D97-AF65-F5344CB8AC3E}">
        <p14:creationId xmlns:p14="http://schemas.microsoft.com/office/powerpoint/2010/main" val="66049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A23D4-FE5E-D184-7D60-F7AF9401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Folder openen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FFE538-F896-85A4-91EA-4660EB0D9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Stap 1</a:t>
            </a:r>
          </a:p>
          <a:p>
            <a:pPr lvl="1"/>
            <a:r>
              <a:rPr lang="nl-BE" dirty="0"/>
              <a:t>Maak een folder op een logische locatie (bv. Bureaublad)</a:t>
            </a:r>
          </a:p>
          <a:p>
            <a:r>
              <a:rPr lang="nl-BE" dirty="0"/>
              <a:t>Stap 2</a:t>
            </a:r>
          </a:p>
          <a:p>
            <a:pPr lvl="1"/>
            <a:r>
              <a:rPr lang="nl-BE" dirty="0"/>
              <a:t>Open de folder in Visual studio code</a:t>
            </a:r>
          </a:p>
          <a:p>
            <a:pPr lvl="1"/>
            <a:r>
              <a:rPr lang="nl-BE" dirty="0"/>
              <a:t>Klik op “Open Folder”</a:t>
            </a:r>
          </a:p>
          <a:p>
            <a:pPr lvl="1"/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6AE2176-E9CD-8F60-E975-EFEAFA36D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04181" y="1825625"/>
            <a:ext cx="1917638" cy="4351338"/>
          </a:xfrm>
        </p:spPr>
      </p:pic>
    </p:spTree>
    <p:extLst>
      <p:ext uri="{BB962C8B-B14F-4D97-AF65-F5344CB8AC3E}">
        <p14:creationId xmlns:p14="http://schemas.microsoft.com/office/powerpoint/2010/main" val="336890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BB30E-29A4-2064-B068-7CC1676D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Maak een “test script”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CB247-D7A9-90F5-46DE-7CD53BE06F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Klik op de “</a:t>
            </a:r>
            <a:r>
              <a:rPr lang="nl-BE" dirty="0" err="1"/>
              <a:t>Add</a:t>
            </a:r>
            <a:r>
              <a:rPr lang="nl-BE" dirty="0"/>
              <a:t> file”-knop</a:t>
            </a:r>
          </a:p>
          <a:p>
            <a:r>
              <a:rPr lang="nl-BE" dirty="0"/>
              <a:t>Geef de file een naam die eindigt op “.</a:t>
            </a:r>
            <a:r>
              <a:rPr lang="nl-BE" dirty="0" err="1"/>
              <a:t>py</a:t>
            </a:r>
            <a:r>
              <a:rPr lang="nl-BE" dirty="0"/>
              <a:t>” (bv. Test.py)</a:t>
            </a:r>
          </a:p>
          <a:p>
            <a:r>
              <a:rPr lang="nl-BE" dirty="0"/>
              <a:t>Schrijf een test code</a:t>
            </a:r>
          </a:p>
          <a:p>
            <a:r>
              <a:rPr lang="nl-BE" dirty="0"/>
              <a:t>Run de code door op de “</a:t>
            </a:r>
            <a:r>
              <a:rPr lang="nl-BE" dirty="0" err="1"/>
              <a:t>play</a:t>
            </a:r>
            <a:r>
              <a:rPr lang="nl-BE" dirty="0"/>
              <a:t>”-knop te duwen</a:t>
            </a:r>
          </a:p>
          <a:p>
            <a:r>
              <a:rPr lang="nl-BE" dirty="0"/>
              <a:t>Als alles goed is verlopen verschijnt de output van de test-code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795630B-624A-3C6B-7CD9-818B676961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457" y="1690688"/>
            <a:ext cx="2857899" cy="619211"/>
          </a:xfr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AA12A0-7D77-8A55-A787-7716528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54" y="2652796"/>
            <a:ext cx="6019798" cy="19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2729A-A93E-11BD-F993-9FD4B8EE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 </a:t>
            </a:r>
            <a:r>
              <a:rPr lang="nl-BE" dirty="0" err="1"/>
              <a:t>Jupyter</a:t>
            </a:r>
            <a:r>
              <a:rPr lang="nl-BE" dirty="0"/>
              <a:t> notebooks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86E23E-388F-8AD7-E17A-AE96AB780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Installeer de </a:t>
            </a:r>
            <a:r>
              <a:rPr lang="nl-BE" dirty="0" err="1"/>
              <a:t>Jupyter</a:t>
            </a:r>
            <a:r>
              <a:rPr lang="nl-BE" dirty="0"/>
              <a:t> extension in Visual studio code</a:t>
            </a:r>
          </a:p>
          <a:p>
            <a:r>
              <a:rPr lang="nl-BE" dirty="0"/>
              <a:t> Start Visual studio code opnieuw op als dit gevraagd word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726C9EF-27AE-3F18-2476-4420BB39C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181600" cy="921173"/>
          </a:xfrm>
        </p:spPr>
      </p:pic>
    </p:spTree>
    <p:extLst>
      <p:ext uri="{BB962C8B-B14F-4D97-AF65-F5344CB8AC3E}">
        <p14:creationId xmlns:p14="http://schemas.microsoft.com/office/powerpoint/2010/main" val="36159779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Breedbeeld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Kantoorthema</vt:lpstr>
      <vt:lpstr>VScode werkomgeving opzetten</vt:lpstr>
      <vt:lpstr>Python Installatie</vt:lpstr>
      <vt:lpstr>Python installatie</vt:lpstr>
      <vt:lpstr>Python installatie</vt:lpstr>
      <vt:lpstr>Python installatie</vt:lpstr>
      <vt:lpstr>Visual Studio Code</vt:lpstr>
      <vt:lpstr>Folder openen</vt:lpstr>
      <vt:lpstr>Maak een “test script”</vt:lpstr>
      <vt:lpstr>Installatie Jupyter notebooks</vt:lpstr>
      <vt:lpstr>Gebruik van Jupyter notebooks</vt:lpstr>
      <vt:lpstr>Aanmaken en uitvoeren van cellen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 werkomgeving opzetten</dc:title>
  <dc:creator>Maxim Peeters</dc:creator>
  <cp:lastModifiedBy>Maxim Peeters</cp:lastModifiedBy>
  <cp:revision>1</cp:revision>
  <dcterms:created xsi:type="dcterms:W3CDTF">2024-04-11T18:22:06Z</dcterms:created>
  <dcterms:modified xsi:type="dcterms:W3CDTF">2024-04-11T18:59:29Z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2024-04-11T18:58:55Z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326d59d3-b44f-4c07-927f-6d4b85c7e617</vt:lpwstr>
  </property>
  <property fmtid="{D5CDD505-2E9C-101B-9397-08002B2CF9AE}" pid="8" name="MSIP_Label_c337be75-dfbb-4261-9834-ac247c7dde13_ContentBits">
    <vt:lpwstr>0</vt:lpwstr>
  </property>
</Properties>
</file>