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B766-A904-43F0-BCA9-2D8B22B262DE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23FD-B099-4959-BBF0-809D8DF74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81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B766-A904-43F0-BCA9-2D8B22B262DE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23FD-B099-4959-BBF0-809D8DF74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3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B766-A904-43F0-BCA9-2D8B22B262DE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23FD-B099-4959-BBF0-809D8DF74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99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B766-A904-43F0-BCA9-2D8B22B262DE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23FD-B099-4959-BBF0-809D8DF74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02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B766-A904-43F0-BCA9-2D8B22B262DE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23FD-B099-4959-BBF0-809D8DF74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28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B766-A904-43F0-BCA9-2D8B22B262DE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23FD-B099-4959-BBF0-809D8DF74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B766-A904-43F0-BCA9-2D8B22B262DE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23FD-B099-4959-BBF0-809D8DF74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67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B766-A904-43F0-BCA9-2D8B22B262DE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23FD-B099-4959-BBF0-809D8DF74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5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B766-A904-43F0-BCA9-2D8B22B262DE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23FD-B099-4959-BBF0-809D8DF74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92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B766-A904-43F0-BCA9-2D8B22B262DE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23FD-B099-4959-BBF0-809D8DF74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40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B766-A904-43F0-BCA9-2D8B22B262DE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23FD-B099-4959-BBF0-809D8DF74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6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3000"/>
                <a:satMod val="150000"/>
                <a:shade val="98000"/>
                <a:lumMod val="102000"/>
                <a:alpha val="0"/>
              </a:schemeClr>
            </a:gs>
            <a:gs pos="42000">
              <a:schemeClr val="bg2">
                <a:tint val="98000"/>
                <a:satMod val="130000"/>
                <a:shade val="90000"/>
                <a:lumMod val="103000"/>
                <a:alpha val="58000"/>
              </a:schemeClr>
            </a:gs>
            <a:gs pos="82000">
              <a:schemeClr val="bg2">
                <a:shade val="63000"/>
                <a:satMod val="120000"/>
                <a:alpha val="5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5B766-A904-43F0-BCA9-2D8B22B262DE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723FD-B099-4959-BBF0-809D8DF74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5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72341"/>
            <a:ext cx="9144000" cy="914809"/>
          </a:xfrm>
        </p:spPr>
        <p:txBody>
          <a:bodyPr/>
          <a:lstStyle/>
          <a:p>
            <a:r>
              <a:rPr lang="ru-RU" dirty="0" smtClean="0"/>
              <a:t>Моя игра «</a:t>
            </a:r>
            <a:r>
              <a:rPr lang="en-US" dirty="0" smtClean="0"/>
              <a:t>Day X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24502" y="4182533"/>
            <a:ext cx="3997235" cy="1608667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/>
              <a:t>Выполнил:</a:t>
            </a:r>
          </a:p>
          <a:p>
            <a:pPr algn="r"/>
            <a:r>
              <a:rPr lang="ru-RU" sz="2800" dirty="0" smtClean="0"/>
              <a:t>Ученик 10 класса</a:t>
            </a:r>
          </a:p>
          <a:p>
            <a:pPr algn="r"/>
            <a:r>
              <a:rPr lang="ru-RU" sz="2800" dirty="0" smtClean="0"/>
              <a:t>Ярославцев Максим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25" y="3026110"/>
            <a:ext cx="5375261" cy="357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Создать игру в жанре </a:t>
            </a:r>
            <a:r>
              <a:rPr lang="en-US" dirty="0" smtClean="0"/>
              <a:t>RPG</a:t>
            </a:r>
            <a:r>
              <a:rPr lang="ru-RU" dirty="0" smtClean="0"/>
              <a:t> с волнами </a:t>
            </a:r>
            <a:r>
              <a:rPr lang="en-US" dirty="0" smtClean="0"/>
              <a:t> </a:t>
            </a:r>
            <a:r>
              <a:rPr lang="ru-RU" dirty="0" smtClean="0"/>
              <a:t>врагов, как в золотой лихорадке, при этом имею систему аккаунтов.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4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Использованные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endParaRPr lang="en-US" dirty="0"/>
          </a:p>
          <a:p>
            <a:r>
              <a:rPr lang="en-US" dirty="0" smtClean="0"/>
              <a:t>Random</a:t>
            </a:r>
          </a:p>
          <a:p>
            <a:r>
              <a:rPr lang="en-US" dirty="0" smtClean="0"/>
              <a:t>Sys</a:t>
            </a:r>
          </a:p>
          <a:p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Math</a:t>
            </a:r>
          </a:p>
          <a:p>
            <a:r>
              <a:rPr lang="en-US" dirty="0" smtClean="0"/>
              <a:t>PIL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78" y="1825625"/>
            <a:ext cx="7959187" cy="16364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64" y="3958681"/>
            <a:ext cx="7370998" cy="172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Хранение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Так у нас будет система аккаунтов, то я решил записывать все аккаунты, в которых авторизовались в файл </a:t>
            </a:r>
            <a:r>
              <a:rPr lang="en-US" b="1" i="1" dirty="0" smtClean="0"/>
              <a:t>logins.txt</a:t>
            </a:r>
            <a:r>
              <a:rPr lang="ru-RU" dirty="0" smtClean="0"/>
              <a:t>, храня там также лучший результат данного пользователя – максимальное количество пройденных им уровней.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325" y="3975167"/>
            <a:ext cx="4075925" cy="257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7868" y="119563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Примеры кода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747930" cy="4351338"/>
          </a:xfrm>
        </p:spPr>
      </p:pic>
      <p:sp>
        <p:nvSpPr>
          <p:cNvPr id="5" name="TextBox 4"/>
          <p:cNvSpPr txBox="1"/>
          <p:nvPr/>
        </p:nvSpPr>
        <p:spPr>
          <a:xfrm>
            <a:off x="1376831" y="6287588"/>
            <a:ext cx="267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 экрана победы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925" y="3964239"/>
            <a:ext cx="4965256" cy="20777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6287588"/>
            <a:ext cx="468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Функция поворота картинки вокруг своей оси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5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Данная игра может быть ещё улучшена, например, добавлением фоновой музыки. Зная, что может быть, я могу с уверенностью сказать, что код можно сильно  сократить и оптимизировать. Но даже с этими недостатками она хорошо подходит для того, чтобы отлично </a:t>
            </a:r>
            <a:r>
              <a:rPr lang="ru-RU" dirty="0" err="1" smtClean="0"/>
              <a:t>развлечся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7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1709" y="242034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</a:t>
            </a:r>
            <a:r>
              <a:rPr lang="ru-RU" smtClean="0"/>
              <a:t>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5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B7E57CA1-D30C-41BE-9C95-97E95204396A}" vid="{A0DFD6F9-09F4-44B5-AE71-AF3DD8609B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61</TotalTime>
  <Words>143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Тема1</vt:lpstr>
      <vt:lpstr>Моя игра «Day X»</vt:lpstr>
      <vt:lpstr>Идея</vt:lpstr>
      <vt:lpstr>Использованные библиотеки</vt:lpstr>
      <vt:lpstr>Хранение информации</vt:lpstr>
      <vt:lpstr>Примеры кода</vt:lpstr>
      <vt:lpstr>Вывод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игра «Day X»</dc:title>
  <dc:creator>yaroslavtsevms@yandex.ru</dc:creator>
  <cp:lastModifiedBy>yaroslavtsevms@yandex.ru</cp:lastModifiedBy>
  <cp:revision>5</cp:revision>
  <dcterms:created xsi:type="dcterms:W3CDTF">2023-03-01T18:29:04Z</dcterms:created>
  <dcterms:modified xsi:type="dcterms:W3CDTF">2023-03-01T19:30:19Z</dcterms:modified>
</cp:coreProperties>
</file>