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CFF8DA5-AC3D-494E-8F0E-B448706D34B6}">
          <p14:sldIdLst>
            <p14:sldId id="256"/>
          </p14:sldIdLst>
        </p14:section>
        <p14:section name="Раздел без заголовка" id="{AF250853-4F9A-4CB5-A281-E245C2B61FE9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3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9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6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96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56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4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5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42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8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4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6384-D1B9-4FD4-97AC-045E3A30D676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48D4-8887-4C5C-917E-D35680A4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1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11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54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Test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Владислав Земцов</dc:creator>
  <cp:lastModifiedBy>Владислав Земцов</cp:lastModifiedBy>
  <cp:revision>1</cp:revision>
  <dcterms:created xsi:type="dcterms:W3CDTF">2022-07-28T14:55:27Z</dcterms:created>
  <dcterms:modified xsi:type="dcterms:W3CDTF">2022-07-28T14:55:37Z</dcterms:modified>
</cp:coreProperties>
</file>