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2CC1577-DC94-4AE1-AEF2-C03CBF2E880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09C9792-1A37-4737-AD2F-4C144C08D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51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1577-DC94-4AE1-AEF2-C03CBF2E880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792-1A37-4737-AD2F-4C144C08D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60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1577-DC94-4AE1-AEF2-C03CBF2E880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792-1A37-4737-AD2F-4C144C08D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90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1577-DC94-4AE1-AEF2-C03CBF2E880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792-1A37-4737-AD2F-4C144C08D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42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1577-DC94-4AE1-AEF2-C03CBF2E880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792-1A37-4737-AD2F-4C144C08D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150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1577-DC94-4AE1-AEF2-C03CBF2E880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792-1A37-4737-AD2F-4C144C08D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327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1577-DC94-4AE1-AEF2-C03CBF2E880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792-1A37-4737-AD2F-4C144C08D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686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2CC1577-DC94-4AE1-AEF2-C03CBF2E880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792-1A37-4737-AD2F-4C144C08D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49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2CC1577-DC94-4AE1-AEF2-C03CBF2E880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792-1A37-4737-AD2F-4C144C08D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94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1577-DC94-4AE1-AEF2-C03CBF2E880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792-1A37-4737-AD2F-4C144C08D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33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1577-DC94-4AE1-AEF2-C03CBF2E880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792-1A37-4737-AD2F-4C144C08D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31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1577-DC94-4AE1-AEF2-C03CBF2E880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792-1A37-4737-AD2F-4C144C08D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15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1577-DC94-4AE1-AEF2-C03CBF2E880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792-1A37-4737-AD2F-4C144C08D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88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1577-DC94-4AE1-AEF2-C03CBF2E880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792-1A37-4737-AD2F-4C144C08D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06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1577-DC94-4AE1-AEF2-C03CBF2E880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792-1A37-4737-AD2F-4C144C08D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16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1577-DC94-4AE1-AEF2-C03CBF2E880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792-1A37-4737-AD2F-4C144C08D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66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C1577-DC94-4AE1-AEF2-C03CBF2E880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792-1A37-4737-AD2F-4C144C08D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91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2CC1577-DC94-4AE1-AEF2-C03CBF2E880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9C9792-1A37-4737-AD2F-4C144C08D6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46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41704" y="1469835"/>
            <a:ext cx="9144000" cy="2387600"/>
          </a:xfrm>
        </p:spPr>
        <p:txBody>
          <a:bodyPr/>
          <a:lstStyle/>
          <a:p>
            <a:r>
              <a:rPr lang="ru-RU" dirty="0" err="1" smtClean="0">
                <a:latin typeface="Arial Black" panose="020B0A04020102020204" pitchFamily="34" charset="0"/>
              </a:rPr>
              <a:t>Напоминатель</a:t>
            </a:r>
            <a:r>
              <a:rPr lang="ru-RU" dirty="0" smtClean="0">
                <a:latin typeface="Arial Black" panose="020B0A04020102020204" pitchFamily="34" charset="0"/>
              </a:rPr>
              <a:t> лекарств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02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Мой проект представляет </a:t>
            </a:r>
            <a:r>
              <a:rPr lang="ru-RU" b="1" dirty="0" err="1" smtClean="0"/>
              <a:t>Telegram</a:t>
            </a:r>
            <a:r>
              <a:rPr lang="ru-RU" b="1" dirty="0" smtClean="0"/>
              <a:t>-бота </a:t>
            </a:r>
            <a:r>
              <a:rPr lang="ru-RU" b="1" dirty="0"/>
              <a:t>для напоминания о приеме лекарств</a:t>
            </a:r>
            <a:r>
              <a:rPr lang="ru-RU" dirty="0"/>
              <a:t> с такими основными функциями:</a:t>
            </a:r>
          </a:p>
          <a:p>
            <a:endParaRPr lang="ru-RU" dirty="0" smtClean="0"/>
          </a:p>
          <a:p>
            <a:r>
              <a:rPr lang="ru-RU" b="1" dirty="0"/>
              <a:t>Управление лекарствами</a:t>
            </a:r>
            <a:r>
              <a:rPr lang="ru-RU" dirty="0" smtClean="0"/>
              <a:t>:</a:t>
            </a:r>
          </a:p>
          <a:p>
            <a:r>
              <a:rPr lang="ru-RU" b="1" dirty="0"/>
              <a:t>Система напоминаний</a:t>
            </a:r>
            <a:r>
              <a:rPr lang="ru-RU" dirty="0" smtClean="0"/>
              <a:t>:</a:t>
            </a:r>
          </a:p>
          <a:p>
            <a:r>
              <a:rPr lang="ru-RU" b="1" dirty="0"/>
              <a:t>Подтверждение приема</a:t>
            </a:r>
            <a:r>
              <a:rPr lang="ru-RU" dirty="0" smtClean="0"/>
              <a:t>:</a:t>
            </a:r>
          </a:p>
          <a:p>
            <a:r>
              <a:rPr lang="ru-RU" b="1" dirty="0"/>
              <a:t>История и статистика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35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проекта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Напоминать принять лекарство для людей, с трудностями в области памяти</a:t>
            </a:r>
            <a:endParaRPr lang="ru-RU" dirty="0"/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021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Помочь аудитории у которой проблемы с памятью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39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Проект </a:t>
            </a:r>
            <a:r>
              <a:rPr lang="ru-RU" b="1" dirty="0" smtClean="0"/>
              <a:t>актуален</a:t>
            </a:r>
            <a:r>
              <a:rPr lang="ru-RU" dirty="0"/>
              <a:t>, так как решает реальную проблему </a:t>
            </a:r>
            <a:r>
              <a:rPr lang="ru-RU" b="1" dirty="0"/>
              <a:t>неправильного приёма лекарств</a:t>
            </a:r>
            <a:r>
              <a:rPr lang="ru-RU" dirty="0"/>
              <a:t>, которая может стоить здоровья и даже жизни.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7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Проект решает </a:t>
            </a:r>
            <a:r>
              <a:rPr lang="ru-RU" b="1" dirty="0"/>
              <a:t>практические задачи</a:t>
            </a:r>
            <a:r>
              <a:rPr lang="ru-RU" dirty="0"/>
              <a:t> – от простых напоминаний до анализа </a:t>
            </a:r>
            <a:r>
              <a:rPr lang="ru-RU" dirty="0" smtClean="0"/>
              <a:t>соблюдения приёма.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660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бот полезен </a:t>
            </a:r>
            <a:r>
              <a:rPr lang="ru-RU" dirty="0" smtClean="0"/>
              <a:t>больным, пожилым людям, занятым, спортсменам</a:t>
            </a:r>
            <a:r>
              <a:rPr lang="ru-RU" dirty="0"/>
              <a:t>.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8228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142</TotalTime>
  <Words>52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Century Gothic</vt:lpstr>
      <vt:lpstr>Wingdings 3</vt:lpstr>
      <vt:lpstr>Совет директоров</vt:lpstr>
      <vt:lpstr>Напоминатель лекарств</vt:lpstr>
      <vt:lpstr>Описание</vt:lpstr>
      <vt:lpstr>Суть проекта</vt:lpstr>
      <vt:lpstr>Цель проекта</vt:lpstr>
      <vt:lpstr>Актуальность</vt:lpstr>
      <vt:lpstr>Задачи</vt:lpstr>
      <vt:lpstr>Целевая аудитория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Напоминатель лекарств</dc:title>
  <dc:creator>1</dc:creator>
  <cp:lastModifiedBy>1</cp:lastModifiedBy>
  <cp:revision>7</cp:revision>
  <dcterms:created xsi:type="dcterms:W3CDTF">2025-05-13T16:37:31Z</dcterms:created>
  <dcterms:modified xsi:type="dcterms:W3CDTF">2025-05-13T19:00:17Z</dcterms:modified>
</cp:coreProperties>
</file>