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73" r:id="rId2"/>
    <p:sldId id="258" r:id="rId3"/>
    <p:sldId id="274" r:id="rId4"/>
    <p:sldId id="275" r:id="rId5"/>
    <p:sldId id="276" r:id="rId6"/>
    <p:sldId id="267" r:id="rId7"/>
    <p:sldId id="279" r:id="rId8"/>
    <p:sldId id="277" r:id="rId9"/>
    <p:sldId id="278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14E02A27-A530-47BD-BE82-68F693F82687}" v="92" dt="2021-01-20T20:53:14.048"/>
    <p1510:client id="{200AEF50-14A0-455A-819F-DC7F81FBD2A6}" v="7" dt="2023-09-07T18:11:57.174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9A738739-AD37-47B7-A3EC-E03228C56FDB}" v="21" dt="2021-05-19T21:29:27.992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80" d="100"/>
          <a:sy n="80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7767" y="309021"/>
            <a:ext cx="5195278" cy="2062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/>
              <a:t>Столкновение заряженных частиц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3144591" y="4274899"/>
            <a:ext cx="5907321" cy="19818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 descr="C:\Users\ABaigashov\Desktop\image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12" y="2280457"/>
            <a:ext cx="591661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1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Исследование и моделирование взаимодействий физических тел является одной из самых постоянных решаемых задач во многих исследованиях .  Данная работа исследует взаимодействие заряженных физических тел, которые сталкиваются  друг с другом .</a:t>
            </a:r>
          </a:p>
          <a:p>
            <a:endParaRPr lang="ru-RU" dirty="0"/>
          </a:p>
          <a:p>
            <a:r>
              <a:rPr lang="ru-RU" dirty="0"/>
              <a:t>Целью работы является моделирование столкновения зарядов. 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FE35-9C49-49ED-8E0F-E4FAE48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82030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CF110-4F94-423F-82BE-6FB85C3E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7787"/>
            <a:ext cx="10972800" cy="11713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Для описания этого события необходимо определить систему . Исходя из модельных условий которая описывает изменение положения шаров относительно друг друга.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C36B-FEAA-48A4-9E7F-6565B913D5C8}"/>
              </a:ext>
            </a:extLst>
          </p:cNvPr>
          <p:cNvSpPr txBox="1"/>
          <p:nvPr/>
        </p:nvSpPr>
        <p:spPr>
          <a:xfrm>
            <a:off x="998034" y="2837985"/>
            <a:ext cx="288259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Если два или более тел </a:t>
            </a:r>
            <a:r>
              <a:rPr lang="ru-RU" sz="2400" dirty="0" err="1"/>
              <a:t>сталкиваютя</a:t>
            </a:r>
            <a:r>
              <a:rPr lang="ru-RU" sz="2400" dirty="0"/>
              <a:t> вдоль одной прямой </a:t>
            </a:r>
            <a:r>
              <a:rPr lang="ru-RU" sz="2400" dirty="0">
                <a:ea typeface="+mn-lt"/>
                <a:cs typeface="+mn-lt"/>
              </a:rPr>
              <a:t>то законы сохранения энергии и импульса можно записать в следующем виде:</a:t>
            </a:r>
            <a:endParaRPr lang="ru-RU" sz="2400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302CD1-55E2-4890-AA14-C90D5FA0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07" y="2948897"/>
            <a:ext cx="5754029" cy="26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BB5B-D0CD-4807-91C5-BFAC04D8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1543"/>
            <a:ext cx="4003288" cy="6416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Разделив одно уравнение на другое, получим:</a:t>
            </a:r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A62062E-7525-46A3-BE6D-F2CD44B6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81" y="357750"/>
            <a:ext cx="4555274" cy="1740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04B5B-54C8-40D1-8E5A-64D0D1C7E54D}"/>
              </a:ext>
            </a:extLst>
          </p:cNvPr>
          <p:cNvSpPr txBox="1"/>
          <p:nvPr/>
        </p:nvSpPr>
        <p:spPr>
          <a:xfrm>
            <a:off x="1081668" y="22804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ea typeface="+mn-lt"/>
                <a:cs typeface="+mn-lt"/>
              </a:rPr>
              <a:t>Откуда выразим:</a:t>
            </a:r>
            <a:endParaRPr lang="ru-RU" sz="2400"/>
          </a:p>
        </p:txBody>
      </p:sp>
      <p:pic>
        <p:nvPicPr>
          <p:cNvPr id="7" name="Рисунок 7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FE047AF-B0F8-47D1-A7B0-40F577F3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54" y="1632957"/>
            <a:ext cx="3713820" cy="142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A52BC-04D4-4B37-9101-658FD38D09A3}"/>
              </a:ext>
            </a:extLst>
          </p:cNvPr>
          <p:cNvSpPr txBox="1"/>
          <p:nvPr/>
        </p:nvSpPr>
        <p:spPr>
          <a:xfrm>
            <a:off x="1081668" y="3051717"/>
            <a:ext cx="37561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подставим конечные скорости в закон сохранения </a:t>
            </a:r>
            <a:r>
              <a:rPr lang="ru-RU" sz="2400">
                <a:ea typeface="+mn-lt"/>
                <a:cs typeface="+mn-lt"/>
              </a:rPr>
              <a:t>импульса:</a:t>
            </a:r>
            <a:endParaRPr lang="ru-RU"/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BFF1A8-B275-45CC-A315-C5C4EF9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61" y="2854769"/>
            <a:ext cx="5289395" cy="146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BA4691-8A3D-4C3D-8212-73DD3900D5B2}"/>
              </a:ext>
            </a:extLst>
          </p:cNvPr>
          <p:cNvSpPr txBox="1"/>
          <p:nvPr/>
        </p:nvSpPr>
        <p:spPr>
          <a:xfrm>
            <a:off x="1085153" y="4421226"/>
            <a:ext cx="360741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ea typeface="+mn-lt"/>
                <a:cs typeface="+mn-lt"/>
              </a:rPr>
              <a:t>Отсюда можно выразить скорости шаров после столкновения: </a:t>
            </a:r>
            <a:endParaRPr lang="ru-RU"/>
          </a:p>
        </p:txBody>
      </p:sp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80271F-DF41-43A4-9AD7-60AFA7F6F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23" y="4420507"/>
            <a:ext cx="3756101" cy="16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E8C986-5422-43DC-B5CA-6586941D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7592"/>
            <a:ext cx="10972800" cy="5148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Но в моем случае скорости тел не направленны вдоль одной прямой. Поэтому формулы немного усложняются.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9D67CF-414D-4650-A22B-317A0631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8" y="2101262"/>
            <a:ext cx="8625468" cy="40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4191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536"/>
            <a:ext cx="10972800" cy="13775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093"/>
              </p:ext>
            </p:extLst>
          </p:nvPr>
        </p:nvGraphicFramePr>
        <p:xfrm>
          <a:off x="6911438" y="2799109"/>
          <a:ext cx="4156364" cy="3292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1000кг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0.5м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1.5м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1054"/>
              </p:ext>
            </p:extLst>
          </p:nvPr>
        </p:nvGraphicFramePr>
        <p:xfrm>
          <a:off x="558142" y="2802578"/>
          <a:ext cx="5771405" cy="3313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316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3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4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5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6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0010"/>
            <a:ext cx="10972800" cy="80752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63" y="1467138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Приведённые фотографии показывают, столкновения тел, которые имели начальную скорость, импульс  телу, которое находилось в состояние покоя.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1" name="Picture 7" descr="C:\Users\ABaigashov\Desktop\Снимок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" y="2820330"/>
            <a:ext cx="3537497" cy="26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Baigashov\Desktop\Снимок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58" y="3929086"/>
            <a:ext cx="4108656" cy="30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Baigashov\Desktop\Снимок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02" y="2820331"/>
            <a:ext cx="3966357" cy="29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63" y="576806"/>
            <a:ext cx="10972800" cy="1143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7F7F7F"/>
                </a:solidFill>
                <a:ea typeface="+mj-lt"/>
                <a:cs typeface="+mj-lt"/>
              </a:rPr>
              <a:t>В результате численного моделирования были получены следующие результаты: </a:t>
            </a:r>
            <a:endParaRPr lang="ru-RU" dirty="0">
              <a:solidFill>
                <a:schemeClr val="tx1"/>
              </a:solidFill>
              <a:ea typeface="+mj-lt"/>
              <a:cs typeface="+mj-lt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CC7AD-21C0-40B1-9102-225593FB1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57" y="1754585"/>
            <a:ext cx="6305738" cy="4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</a:t>
            </a:r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радиус шара и многое другое.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>
                <a:solidFill>
                  <a:schemeClr val="tx1"/>
                </a:solidFill>
              </a:rPr>
              <a:t>В будущем планируется создать приложение, в котором будет использована данная работа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3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203</TotalTime>
  <Words>280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Исполнительная</vt:lpstr>
      <vt:lpstr>Столкновение заряженных частиц</vt:lpstr>
      <vt:lpstr>Введение</vt:lpstr>
      <vt:lpstr>Постановка задачи</vt:lpstr>
      <vt:lpstr>Презентация PowerPoint</vt:lpstr>
      <vt:lpstr>Презентация PowerPoint</vt:lpstr>
      <vt:lpstr>Начальные условия и параметры</vt:lpstr>
      <vt:lpstr>Результаты моделирования</vt:lpstr>
      <vt:lpstr>Презентация PowerPoint</vt:lpstr>
      <vt:lpstr>Заключение и 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С. Байгашов</dc:creator>
  <cp:lastModifiedBy>Алексей С. Байгашов</cp:lastModifiedBy>
  <cp:revision>364</cp:revision>
  <dcterms:created xsi:type="dcterms:W3CDTF">2020-12-02T17:28:38Z</dcterms:created>
  <dcterms:modified xsi:type="dcterms:W3CDTF">2023-09-07T18:12:15Z</dcterms:modified>
</cp:coreProperties>
</file>