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73" r:id="rId2"/>
    <p:sldId id="258" r:id="rId3"/>
    <p:sldId id="274" r:id="rId4"/>
    <p:sldId id="275" r:id="rId5"/>
    <p:sldId id="276" r:id="rId6"/>
    <p:sldId id="267" r:id="rId7"/>
    <p:sldId id="277" r:id="rId8"/>
    <p:sldId id="278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2F259-0847-4992-8EE8-E2D87919A4DC}" v="124" dt="2020-12-02T18:38:08.260"/>
    <p1510:client id="{14E02A27-A530-47BD-BE82-68F693F82687}" v="92" dt="2021-01-20T20:53:14.048"/>
    <p1510:client id="{523782DF-022A-4DA1-A11B-47CE44BFE5A4}" v="32" dt="2020-12-09T20:56:21.381"/>
    <p1510:client id="{5E748D05-58B5-4030-94E7-648262CC2105}" v="1182" dt="2020-12-02T20:33:04.008"/>
    <p1510:client id="{7E82AEF4-4186-4F1A-BEFC-2CBCF21DD41B}" v="308" dt="2020-12-02T17:46:39.528"/>
    <p1510:client id="{9A738739-AD37-47B7-A3EC-E03228C56FDB}" v="21" dt="2021-05-19T21:29:27.992"/>
    <p1510:client id="{D44ADD59-9D70-420E-BA2F-AC087F6ACFFD}" v="31" dt="2020-12-10T14:28:30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>
        <p:scale>
          <a:sx n="80" d="100"/>
          <a:sy n="80" d="100"/>
        </p:scale>
        <p:origin x="-25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Maxim" userId="46c16ada76084257" providerId="Windows Live" clId="Web-{9A738739-AD37-47B7-A3EC-E03228C56FDB}"/>
    <pc:docChg chg="addSld delSld sldOrd">
      <pc:chgData name="Kim Maxim" userId="46c16ada76084257" providerId="Windows Live" clId="Web-{9A738739-AD37-47B7-A3EC-E03228C56FDB}" dt="2021-05-19T21:29:27.992" v="18"/>
      <pc:docMkLst>
        <pc:docMk/>
      </pc:docMkLst>
      <pc:sldChg chg="del">
        <pc:chgData name="Kim Maxim" userId="46c16ada76084257" providerId="Windows Live" clId="Web-{9A738739-AD37-47B7-A3EC-E03228C56FDB}" dt="2021-05-19T21:27:51.302" v="1"/>
        <pc:sldMkLst>
          <pc:docMk/>
          <pc:sldMk cId="1351651579" sldId="256"/>
        </pc:sldMkLst>
      </pc:sldChg>
      <pc:sldChg chg="del">
        <pc:chgData name="Kim Maxim" userId="46c16ada76084257" providerId="Windows Live" clId="Web-{9A738739-AD37-47B7-A3EC-E03228C56FDB}" dt="2021-05-19T21:28:25.974" v="7"/>
        <pc:sldMkLst>
          <pc:docMk/>
          <pc:sldMk cId="3709633812" sldId="266"/>
        </pc:sldMkLst>
      </pc:sldChg>
      <pc:sldChg chg="del">
        <pc:chgData name="Kim Maxim" userId="46c16ada76084257" providerId="Windows Live" clId="Web-{9A738739-AD37-47B7-A3EC-E03228C56FDB}" dt="2021-05-19T21:29:11.179" v="14"/>
        <pc:sldMkLst>
          <pc:docMk/>
          <pc:sldMk cId="2865080117" sldId="268"/>
        </pc:sldMkLst>
      </pc:sldChg>
      <pc:sldChg chg="del">
        <pc:chgData name="Kim Maxim" userId="46c16ada76084257" providerId="Windows Live" clId="Web-{9A738739-AD37-47B7-A3EC-E03228C56FDB}" dt="2021-05-19T21:29:16.038" v="16"/>
        <pc:sldMkLst>
          <pc:docMk/>
          <pc:sldMk cId="2124242986" sldId="269"/>
        </pc:sldMkLst>
      </pc:sldChg>
      <pc:sldChg chg="del">
        <pc:chgData name="Kim Maxim" userId="46c16ada76084257" providerId="Windows Live" clId="Web-{9A738739-AD37-47B7-A3EC-E03228C56FDB}" dt="2021-05-19T21:29:13.304" v="15"/>
        <pc:sldMkLst>
          <pc:docMk/>
          <pc:sldMk cId="3733750688" sldId="270"/>
        </pc:sldMkLst>
      </pc:sldChg>
      <pc:sldChg chg="del">
        <pc:chgData name="Kim Maxim" userId="46c16ada76084257" providerId="Windows Live" clId="Web-{9A738739-AD37-47B7-A3EC-E03228C56FDB}" dt="2021-05-19T21:29:18.398" v="17"/>
        <pc:sldMkLst>
          <pc:docMk/>
          <pc:sldMk cId="3508856669" sldId="272"/>
        </pc:sldMkLst>
      </pc:sldChg>
      <pc:sldChg chg="add">
        <pc:chgData name="Kim Maxim" userId="46c16ada76084257" providerId="Windows Live" clId="Web-{9A738739-AD37-47B7-A3EC-E03228C56FDB}" dt="2021-05-19T21:27:47.192" v="0"/>
        <pc:sldMkLst>
          <pc:docMk/>
          <pc:sldMk cId="876511479" sldId="273"/>
        </pc:sldMkLst>
      </pc:sldChg>
      <pc:sldChg chg="add del">
        <pc:chgData name="Kim Maxim" userId="46c16ada76084257" providerId="Windows Live" clId="Web-{9A738739-AD37-47B7-A3EC-E03228C56FDB}" dt="2021-05-19T21:28:22.146" v="6"/>
        <pc:sldMkLst>
          <pc:docMk/>
          <pc:sldMk cId="1570635041" sldId="274"/>
        </pc:sldMkLst>
      </pc:sldChg>
      <pc:sldChg chg="add del">
        <pc:chgData name="Kim Maxim" userId="46c16ada76084257" providerId="Windows Live" clId="Web-{9A738739-AD37-47B7-A3EC-E03228C56FDB}" dt="2021-05-19T21:28:04.271" v="3"/>
        <pc:sldMkLst>
          <pc:docMk/>
          <pc:sldMk cId="3259468241" sldId="274"/>
        </pc:sldMkLst>
      </pc:sldChg>
      <pc:sldChg chg="add ord">
        <pc:chgData name="Kim Maxim" userId="46c16ada76084257" providerId="Windows Live" clId="Web-{9A738739-AD37-47B7-A3EC-E03228C56FDB}" dt="2021-05-19T21:28:43.787" v="9"/>
        <pc:sldMkLst>
          <pc:docMk/>
          <pc:sldMk cId="1316693060" sldId="275"/>
        </pc:sldMkLst>
      </pc:sldChg>
      <pc:sldChg chg="add ord">
        <pc:chgData name="Kim Maxim" userId="46c16ada76084257" providerId="Windows Live" clId="Web-{9A738739-AD37-47B7-A3EC-E03228C56FDB}" dt="2021-05-19T21:28:56.210" v="11"/>
        <pc:sldMkLst>
          <pc:docMk/>
          <pc:sldMk cId="231258342" sldId="276"/>
        </pc:sldMkLst>
      </pc:sldChg>
      <pc:sldChg chg="add ord">
        <pc:chgData name="Kim Maxim" userId="46c16ada76084257" providerId="Windows Live" clId="Web-{9A738739-AD37-47B7-A3EC-E03228C56FDB}" dt="2021-05-19T21:29:07.757" v="13"/>
        <pc:sldMkLst>
          <pc:docMk/>
          <pc:sldMk cId="1367453045" sldId="277"/>
        </pc:sldMkLst>
      </pc:sldChg>
      <pc:sldChg chg="add">
        <pc:chgData name="Kim Maxim" userId="46c16ada76084257" providerId="Windows Live" clId="Web-{9A738739-AD37-47B7-A3EC-E03228C56FDB}" dt="2021-05-19T21:29:27.992" v="18"/>
        <pc:sldMkLst>
          <pc:docMk/>
          <pc:sldMk cId="2884334416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DFF08F-DC6B-4601-B491-B0F83F6DD2DA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7767" y="309021"/>
            <a:ext cx="5195278" cy="206255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600" dirty="0"/>
              <a:t>Столкновение заряженных частиц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>
          <a:xfrm>
            <a:off x="3144591" y="4274899"/>
            <a:ext cx="5907321" cy="198180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ru-RU" sz="2400" dirty="0">
                <a:cs typeface="Calibri"/>
              </a:rPr>
              <a:t>Выполнил:</a:t>
            </a:r>
          </a:p>
          <a:p>
            <a:r>
              <a:rPr lang="ru-RU" sz="2400" dirty="0">
                <a:cs typeface="Calibri"/>
              </a:rPr>
              <a:t>Ким Максим Эдуардович</a:t>
            </a:r>
          </a:p>
          <a:p>
            <a:r>
              <a:rPr lang="ru-RU" sz="2400" dirty="0">
                <a:cs typeface="Calibri"/>
              </a:rPr>
              <a:t>МБОУ СОШ "Школа будущего"</a:t>
            </a:r>
          </a:p>
          <a:p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Научный руководитель:</a:t>
            </a:r>
          </a:p>
          <a:p>
            <a:r>
              <a:rPr lang="ru-RU" sz="2400" dirty="0" err="1">
                <a:cs typeface="Calibri"/>
              </a:rPr>
              <a:t>Байгашов</a:t>
            </a:r>
            <a:r>
              <a:rPr lang="ru-RU" sz="2400" dirty="0">
                <a:cs typeface="Calibri"/>
              </a:rPr>
              <a:t> Алексей Сергеевич</a:t>
            </a:r>
          </a:p>
          <a:p>
            <a:r>
              <a:rPr lang="ru-RU" sz="2400" dirty="0">
                <a:cs typeface="Calibri"/>
              </a:rPr>
              <a:t>БФУ им. И. Канта</a:t>
            </a:r>
          </a:p>
          <a:p>
            <a:endParaRPr lang="ru-RU" dirty="0">
              <a:cs typeface="Calibri"/>
            </a:endParaRPr>
          </a:p>
        </p:txBody>
      </p:sp>
      <p:sp>
        <p:nvSpPr>
          <p:cNvPr id="4" name="AutoShape 2" descr="https://konspekta.net/studopediaorg/baza2/204156152783.files/image11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 descr="C:\Users\ABaigashov\Desktop\image1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12" y="2280457"/>
            <a:ext cx="5916613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5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75E29-55F3-40AE-862C-704FE3D4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58" y="304800"/>
            <a:ext cx="10058400" cy="9144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DFBB1-3FF2-4BCA-BC7F-0AB62EDB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03" y="1753235"/>
            <a:ext cx="9784080" cy="41774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Исследование и моделирование взаимодействий физических тел является одной из самых постоянных решаемых задач во многих исследованиях .  Данная работа исследует взаимодействие заряженных физических тел, которые сталкиваются  друг с другом .</a:t>
            </a:r>
          </a:p>
          <a:p>
            <a:endParaRPr lang="ru-RU" dirty="0"/>
          </a:p>
          <a:p>
            <a:r>
              <a:rPr lang="ru-RU" dirty="0"/>
              <a:t>Целью работы является моделирование столкновения зарядов.  Для достижения поставленной цели необходимо написать алгоритм решения поставленной задачи.</a:t>
            </a: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</p:txBody>
      </p:sp>
      <p:sp>
        <p:nvSpPr>
          <p:cNvPr id="4" name="AutoShape 2" descr="https://konspekta.net/studopediaorg/baza2/204156152783.files/image11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9FE35-9C49-49ED-8E0F-E4FAE48A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82030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CF110-4F94-423F-82BE-6FB85C3E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7787"/>
            <a:ext cx="10972800" cy="11713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Для описания этого события необходимо определить систему . Исходя из модельных условий которая описывает изменение положения шаров относительно друг друга.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4C36B-FEAA-48A4-9E7F-6565B913D5C8}"/>
              </a:ext>
            </a:extLst>
          </p:cNvPr>
          <p:cNvSpPr txBox="1"/>
          <p:nvPr/>
        </p:nvSpPr>
        <p:spPr>
          <a:xfrm>
            <a:off x="998034" y="2837985"/>
            <a:ext cx="288259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Если два или более тел </a:t>
            </a:r>
            <a:r>
              <a:rPr lang="ru-RU" sz="2400" dirty="0" err="1"/>
              <a:t>сталкиваютя</a:t>
            </a:r>
            <a:r>
              <a:rPr lang="ru-RU" sz="2400" dirty="0"/>
              <a:t> вдоль одной прямой </a:t>
            </a:r>
            <a:r>
              <a:rPr lang="ru-RU" sz="2400" dirty="0">
                <a:ea typeface="+mn-lt"/>
                <a:cs typeface="+mn-lt"/>
              </a:rPr>
              <a:t>то законы сохранения энергии и импульса можно записать в следующем виде:</a:t>
            </a:r>
            <a:endParaRPr lang="ru-RU" sz="2400" dirty="0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7302CD1-55E2-4890-AA14-C90D5FA0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07" y="2948897"/>
            <a:ext cx="5754029" cy="26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3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F2BB5B-D0CD-4807-91C5-BFAC04D86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31543"/>
            <a:ext cx="4003288" cy="6416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>
                <a:solidFill>
                  <a:schemeClr val="tx1"/>
                </a:solidFill>
                <a:ea typeface="+mj-lt"/>
                <a:cs typeface="+mj-lt"/>
              </a:rPr>
              <a:t>Разделив одно уравнение на другое, получим:</a:t>
            </a:r>
            <a:endParaRPr lang="ru-RU">
              <a:solidFill>
                <a:schemeClr val="tx1"/>
              </a:solidFill>
            </a:endParaRPr>
          </a:p>
        </p:txBody>
      </p:sp>
      <p:pic>
        <p:nvPicPr>
          <p:cNvPr id="4" name="Рисунок 4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DA62062E-7525-46A3-BE6D-F2CD44B6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81" y="357750"/>
            <a:ext cx="4555274" cy="1740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04B5B-54C8-40D1-8E5A-64D0D1C7E54D}"/>
              </a:ext>
            </a:extLst>
          </p:cNvPr>
          <p:cNvSpPr txBox="1"/>
          <p:nvPr/>
        </p:nvSpPr>
        <p:spPr>
          <a:xfrm>
            <a:off x="1081668" y="228042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ea typeface="+mn-lt"/>
                <a:cs typeface="+mn-lt"/>
              </a:rPr>
              <a:t>Откуда выразим:</a:t>
            </a:r>
            <a:endParaRPr lang="ru-RU" sz="2400"/>
          </a:p>
        </p:txBody>
      </p:sp>
      <p:pic>
        <p:nvPicPr>
          <p:cNvPr id="7" name="Рисунок 7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DFE047AF-B0F8-47D1-A7B0-40F577F3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54" y="1632957"/>
            <a:ext cx="3713820" cy="1426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DA52BC-04D4-4B37-9101-658FD38D09A3}"/>
              </a:ext>
            </a:extLst>
          </p:cNvPr>
          <p:cNvSpPr txBox="1"/>
          <p:nvPr/>
        </p:nvSpPr>
        <p:spPr>
          <a:xfrm>
            <a:off x="1081668" y="3051717"/>
            <a:ext cx="375610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ea typeface="+mn-lt"/>
                <a:cs typeface="+mn-lt"/>
              </a:rPr>
              <a:t>подставим конечные скорости в закон сохранения </a:t>
            </a:r>
            <a:r>
              <a:rPr lang="ru-RU" sz="2400">
                <a:ea typeface="+mn-lt"/>
                <a:cs typeface="+mn-lt"/>
              </a:rPr>
              <a:t>импульса:</a:t>
            </a:r>
            <a:endParaRPr lang="ru-RU"/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EBFF1A8-B275-45CC-A315-C5C4EF92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961" y="2854769"/>
            <a:ext cx="5289395" cy="1464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BA4691-8A3D-4C3D-8212-73DD3900D5B2}"/>
              </a:ext>
            </a:extLst>
          </p:cNvPr>
          <p:cNvSpPr txBox="1"/>
          <p:nvPr/>
        </p:nvSpPr>
        <p:spPr>
          <a:xfrm>
            <a:off x="1085153" y="4421226"/>
            <a:ext cx="360741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ea typeface="+mn-lt"/>
                <a:cs typeface="+mn-lt"/>
              </a:rPr>
              <a:t>Отсюда можно выразить скорости шаров после столкновения: </a:t>
            </a:r>
            <a:endParaRPr lang="ru-RU"/>
          </a:p>
        </p:txBody>
      </p:sp>
      <p:pic>
        <p:nvPicPr>
          <p:cNvPr id="11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980271F-DF41-43A4-9AD7-60AFA7F6F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323" y="4420507"/>
            <a:ext cx="3756101" cy="160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9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E8C986-5422-43DC-B5CA-6586941D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7592"/>
            <a:ext cx="10972800" cy="51485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solidFill>
                  <a:schemeClr val="tx1"/>
                </a:solidFill>
              </a:rPr>
              <a:t>Но в моем случае скорости тел не направленны вдоль одной прямой. Поэтому формулы немного усложняются.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29D67CF-414D-4650-A22B-317A0631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78" y="2101262"/>
            <a:ext cx="8625468" cy="40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FCFF5-DBBB-4821-B479-CF592BB5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41912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Начальные условия и параметры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6F09A-4FF0-4657-9620-CC29BFC5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2536"/>
            <a:ext cx="10972800" cy="13775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ea typeface="+mj-lt"/>
              <a:cs typeface="+mj-lt"/>
            </a:endParaRPr>
          </a:p>
          <a:p>
            <a:r>
              <a:rPr lang="ru-RU" dirty="0">
                <a:ea typeface="+mj-lt"/>
                <a:cs typeface="+mj-lt"/>
              </a:rPr>
              <a:t>Для решения поставленной задачи необходимо определить следующие начальные условия: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74093"/>
              </p:ext>
            </p:extLst>
          </p:nvPr>
        </p:nvGraphicFramePr>
        <p:xfrm>
          <a:off x="6911438" y="2799109"/>
          <a:ext cx="4156364" cy="3292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6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</a:t>
                      </a:r>
                      <a:endParaRPr lang="ru-RU" sz="24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centr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ru-RU" sz="24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centr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466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10кг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1000кг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0.5м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1.5м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31054"/>
              </p:ext>
            </p:extLst>
          </p:nvPr>
        </p:nvGraphicFramePr>
        <p:xfrm>
          <a:off x="558142" y="2802578"/>
          <a:ext cx="5771405" cy="3313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316"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vx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vy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1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2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3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4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5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6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3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CB195-70C3-4D41-A907-D6F8A8EF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0010"/>
            <a:ext cx="10972800" cy="807522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Результаты моделирования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3003F06-8E3D-468B-9DDF-878D64D8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63" y="1290578"/>
            <a:ext cx="10972800" cy="11434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Приведённые фотографии показывают, столкновения тел, которые имели начальную скорость, импульс  телу, которое находилось в состояние покоя.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80CC7AD-21C0-40B1-9102-225593FB11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57" y="2429775"/>
            <a:ext cx="6305738" cy="42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45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C9A12-C155-47BE-AEF2-8D1D9396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Заключение и перспективы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199ED-6FC0-45ED-AA7B-A8CACF0C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Проведённое исследование показало, что математические модели можно использовать для решения различных задач и наглядно демонстрирует законы физики. Дальнейшим развитием этой работы может стать усложнение ситуации например, изменить количество шаров, материал из которого сделано тело, </a:t>
            </a:r>
            <a:r>
              <a:rPr lang="ru-RU">
                <a:solidFill>
                  <a:schemeClr val="tx1"/>
                </a:solidFill>
                <a:ea typeface="+mj-lt"/>
                <a:cs typeface="+mj-lt"/>
              </a:rPr>
              <a:t>радиус шара и многое другое.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>
                <a:solidFill>
                  <a:schemeClr val="tx1"/>
                </a:solidFill>
              </a:rPr>
              <a:t>В будущем планируется создать приложение, в котором будет использована данная работа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3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3B887-DA28-46E4-882D-57A115FC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124075"/>
            <a:ext cx="10972800" cy="1600200"/>
          </a:xfrm>
        </p:spPr>
        <p:txBody>
          <a:bodyPr/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0449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203</TotalTime>
  <Words>280</Words>
  <Application>Microsoft Office PowerPoint</Application>
  <PresentationFormat>Широкоэкранный</PresentationFormat>
  <Paragraphs>72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Исполнительная</vt:lpstr>
      <vt:lpstr>Столкновение заряженных частиц</vt:lpstr>
      <vt:lpstr>Введение</vt:lpstr>
      <vt:lpstr>Постановка задачи</vt:lpstr>
      <vt:lpstr>Презентация PowerPoint</vt:lpstr>
      <vt:lpstr>Презентация PowerPoint</vt:lpstr>
      <vt:lpstr>Начальные условия и параметры</vt:lpstr>
      <vt:lpstr>Результаты моделирования</vt:lpstr>
      <vt:lpstr>Заключение и перспективы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С. Байгашов</dc:creator>
  <cp:lastModifiedBy>Алексей С. Байгашов</cp:lastModifiedBy>
  <cp:revision>359</cp:revision>
  <dcterms:created xsi:type="dcterms:W3CDTF">2020-12-02T17:28:38Z</dcterms:created>
  <dcterms:modified xsi:type="dcterms:W3CDTF">2021-05-19T21:29:29Z</dcterms:modified>
</cp:coreProperties>
</file>