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8" r:id="rId3"/>
    <p:sldId id="266" r:id="rId4"/>
    <p:sldId id="267" r:id="rId5"/>
    <p:sldId id="268" r:id="rId6"/>
    <p:sldId id="270" r:id="rId7"/>
    <p:sldId id="269" r:id="rId8"/>
    <p:sldId id="27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1206" y="160338"/>
            <a:ext cx="5195278" cy="2062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 smtClean="0"/>
              <a:t>Столкновение </a:t>
            </a:r>
            <a:r>
              <a:rPr lang="ru-RU" sz="3600" dirty="0" smtClean="0"/>
              <a:t>заряженных частиц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3181761" y="3670875"/>
            <a:ext cx="5916613" cy="21955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ABaigashov\Desktop\image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07" y="2289750"/>
            <a:ext cx="59166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Исследование и моделирование взаимодействий физических тел является одной из самых постоянных решаемых задач во многих исследованиях .  Данная работа исследует взаимодействие </a:t>
            </a:r>
            <a:r>
              <a:rPr lang="ru-RU" dirty="0" smtClean="0"/>
              <a:t>заряженных физических </a:t>
            </a:r>
            <a:r>
              <a:rPr lang="ru-RU" dirty="0"/>
              <a:t>тел, которые </a:t>
            </a:r>
            <a:r>
              <a:rPr lang="ru-RU" dirty="0" smtClean="0"/>
              <a:t>сталкиваются </a:t>
            </a:r>
            <a:r>
              <a:rPr lang="ru-RU" dirty="0" smtClean="0"/>
              <a:t> </a:t>
            </a:r>
            <a:r>
              <a:rPr lang="ru-RU" dirty="0"/>
              <a:t>друг с другом 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Целью работы является моделирование </a:t>
            </a:r>
            <a:r>
              <a:rPr lang="ru-RU" dirty="0" smtClean="0"/>
              <a:t>столкновения зарядов.  Для </a:t>
            </a:r>
            <a:r>
              <a:rPr lang="ru-RU" dirty="0"/>
              <a:t>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99FE35-9C49-49ED-8E0F-E4FAE48A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3BCF110-4F94-423F-82BE-6FB85C3E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Для описания этого события необходимо определить систему . Исходя из модельных условий которая описывает изменение положения шаров относительно друг </a:t>
            </a:r>
            <a:r>
              <a:rPr lang="ru-RU" dirty="0" smtClean="0">
                <a:ea typeface="+mj-lt"/>
                <a:cs typeface="+mj-lt"/>
              </a:rPr>
              <a:t>друга. </a:t>
            </a:r>
            <a:r>
              <a:rPr lang="ru-RU" dirty="0">
                <a:ea typeface="+mj-lt"/>
                <a:cs typeface="+mj-lt"/>
              </a:rPr>
              <a:t>Изменение искомого параметра описываются уравнением: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ФОРМУЛЫ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6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4191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536"/>
            <a:ext cx="10972800" cy="13775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093"/>
              </p:ext>
            </p:extLst>
          </p:nvPr>
        </p:nvGraphicFramePr>
        <p:xfrm>
          <a:off x="6911438" y="2799109"/>
          <a:ext cx="4156364" cy="3292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/>
                <a:gridCol w="1039091"/>
                <a:gridCol w="1039091"/>
                <a:gridCol w="1039091"/>
              </a:tblGrid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M</a:t>
                      </a:r>
                      <a:endParaRPr lang="ru-RU" sz="2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R</a:t>
                      </a:r>
                      <a:endParaRPr lang="ru-RU" sz="2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1000кг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0.5м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1.5м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1054"/>
              </p:ext>
            </p:extLst>
          </p:nvPr>
        </p:nvGraphicFramePr>
        <p:xfrm>
          <a:off x="558142" y="2802578"/>
          <a:ext cx="5771405" cy="331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1"/>
                <a:gridCol w="1154281"/>
                <a:gridCol w="1154281"/>
                <a:gridCol w="1154281"/>
                <a:gridCol w="1154281"/>
              </a:tblGrid>
              <a:tr h="473316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3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4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5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6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0010"/>
            <a:ext cx="10972800" cy="80752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1467138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Приведённые фотографии показывают, столкновения тел, которые имели начальную скорость, импульс  телу, которое находилось в состояние покоя.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1" name="Picture 7" descr="C:\Users\ABaigashov\Desktop\Снимок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" y="2820330"/>
            <a:ext cx="3537497" cy="26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Baigashov\Desktop\Снимок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58" y="3929086"/>
            <a:ext cx="4108656" cy="30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Baigashov\Desktop\Снимок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02" y="2820331"/>
            <a:ext cx="3966357" cy="29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641268"/>
            <a:ext cx="10972800" cy="1555667"/>
          </a:xfrm>
        </p:spPr>
        <p:txBody>
          <a:bodyPr>
            <a:normAutofit/>
          </a:bodyPr>
          <a:lstStyle/>
          <a:p>
            <a:r>
              <a:rPr lang="ru-RU" dirty="0" smtClean="0">
                <a:ea typeface="+mj-lt"/>
                <a:cs typeface="+mj-lt"/>
              </a:rPr>
              <a:t>В </a:t>
            </a:r>
            <a:r>
              <a:rPr lang="ru-RU" dirty="0">
                <a:ea typeface="+mj-lt"/>
                <a:cs typeface="+mj-lt"/>
              </a:rPr>
              <a:t>результате численного моделирования были получены следующие результаты: </a:t>
            </a:r>
            <a:endParaRPr lang="ru-RU" dirty="0"/>
          </a:p>
        </p:txBody>
      </p:sp>
      <p:pic>
        <p:nvPicPr>
          <p:cNvPr id="6" name="Picture 2" descr="C:\Users\ABaigashov\Desktop\12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74" y="1900092"/>
            <a:ext cx="6305738" cy="4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радиус шара и многое другое.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2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256312"/>
            <a:ext cx="10972800" cy="386985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Данная задача показала как работает закон Кулона а программе </a:t>
            </a:r>
            <a:r>
              <a:rPr lang="en-US" sz="2800" dirty="0" smtClean="0"/>
              <a:t>python</a:t>
            </a:r>
            <a:r>
              <a:rPr lang="ru-RU" sz="2800" dirty="0" smtClean="0"/>
              <a:t>. В дальнейшем я планирую создать приложение, в котором будет использовано данный проект.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088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203</TotalTime>
  <Words>280</Words>
  <Application>Microsoft Office PowerPoint</Application>
  <PresentationFormat>Произвольный</PresentationFormat>
  <Paragraphs>72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Столкновение заряженных частиц</vt:lpstr>
      <vt:lpstr>Введение</vt:lpstr>
      <vt:lpstr>Постановка задачи</vt:lpstr>
      <vt:lpstr>Начальные условия и параметры</vt:lpstr>
      <vt:lpstr>Результаты моделирования</vt:lpstr>
      <vt:lpstr>Презентация PowerPoint</vt:lpstr>
      <vt:lpstr>Заключение и перспективы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С. Байгашов</dc:creator>
  <cp:lastModifiedBy>Алексей С. Байгашов</cp:lastModifiedBy>
  <cp:revision>347</cp:revision>
  <dcterms:created xsi:type="dcterms:W3CDTF">2020-12-02T17:28:38Z</dcterms:created>
  <dcterms:modified xsi:type="dcterms:W3CDTF">2021-05-18T17:25:10Z</dcterms:modified>
</cp:coreProperties>
</file>