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73" r:id="rId2"/>
    <p:sldId id="258" r:id="rId3"/>
    <p:sldId id="276" r:id="rId4"/>
    <p:sldId id="279" r:id="rId5"/>
    <p:sldId id="267" r:id="rId6"/>
    <p:sldId id="277" r:id="rId7"/>
    <p:sldId id="278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FC326-39E8-4977-8FBD-171BD35ADA56}" v="70" dt="2021-05-21T20:43:43.761"/>
    <p1510:client id="{0922F259-0847-4992-8EE8-E2D87919A4DC}" v="124" dt="2020-12-02T18:38:08.260"/>
    <p1510:client id="{14E02A27-A530-47BD-BE82-68F693F82687}" v="92" dt="2021-01-20T20:53:14.048"/>
    <p1510:client id="{523782DF-022A-4DA1-A11B-47CE44BFE5A4}" v="32" dt="2020-12-09T20:56:21.381"/>
    <p1510:client id="{5E748D05-58B5-4030-94E7-648262CC2105}" v="1182" dt="2020-12-02T20:33:04.008"/>
    <p1510:client id="{7E82AEF4-4186-4F1A-BEFC-2CBCF21DD41B}" v="308" dt="2020-12-02T17:46:39.528"/>
    <p1510:client id="{9A738739-AD37-47B7-A3EC-E03228C56FDB}" v="21" dt="2021-05-19T21:29:27.992"/>
    <p1510:client id="{D44ADD59-9D70-420E-BA2F-AC087F6ACFFD}" v="31" dt="2020-12-10T14:28:30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80" d="100"/>
          <a:sy n="80" d="100"/>
        </p:scale>
        <p:origin x="-2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Maxim" userId="46c16ada76084257" providerId="Windows Live" clId="Web-{9A738739-AD37-47B7-A3EC-E03228C56FDB}"/>
    <pc:docChg chg="addSld delSld sldOrd">
      <pc:chgData name="Kim Maxim" userId="46c16ada76084257" providerId="Windows Live" clId="Web-{9A738739-AD37-47B7-A3EC-E03228C56FDB}" dt="2021-05-19T21:29:27.992" v="18"/>
      <pc:docMkLst>
        <pc:docMk/>
      </pc:docMkLst>
      <pc:sldChg chg="del">
        <pc:chgData name="Kim Maxim" userId="46c16ada76084257" providerId="Windows Live" clId="Web-{9A738739-AD37-47B7-A3EC-E03228C56FDB}" dt="2021-05-19T21:27:51.302" v="1"/>
        <pc:sldMkLst>
          <pc:docMk/>
          <pc:sldMk cId="1351651579" sldId="256"/>
        </pc:sldMkLst>
      </pc:sldChg>
      <pc:sldChg chg="del">
        <pc:chgData name="Kim Maxim" userId="46c16ada76084257" providerId="Windows Live" clId="Web-{9A738739-AD37-47B7-A3EC-E03228C56FDB}" dt="2021-05-19T21:28:25.974" v="7"/>
        <pc:sldMkLst>
          <pc:docMk/>
          <pc:sldMk cId="3709633812" sldId="266"/>
        </pc:sldMkLst>
      </pc:sldChg>
      <pc:sldChg chg="del">
        <pc:chgData name="Kim Maxim" userId="46c16ada76084257" providerId="Windows Live" clId="Web-{9A738739-AD37-47B7-A3EC-E03228C56FDB}" dt="2021-05-19T21:29:11.179" v="14"/>
        <pc:sldMkLst>
          <pc:docMk/>
          <pc:sldMk cId="2865080117" sldId="268"/>
        </pc:sldMkLst>
      </pc:sldChg>
      <pc:sldChg chg="del">
        <pc:chgData name="Kim Maxim" userId="46c16ada76084257" providerId="Windows Live" clId="Web-{9A738739-AD37-47B7-A3EC-E03228C56FDB}" dt="2021-05-19T21:29:16.038" v="16"/>
        <pc:sldMkLst>
          <pc:docMk/>
          <pc:sldMk cId="2124242986" sldId="269"/>
        </pc:sldMkLst>
      </pc:sldChg>
      <pc:sldChg chg="del">
        <pc:chgData name="Kim Maxim" userId="46c16ada76084257" providerId="Windows Live" clId="Web-{9A738739-AD37-47B7-A3EC-E03228C56FDB}" dt="2021-05-19T21:29:13.304" v="15"/>
        <pc:sldMkLst>
          <pc:docMk/>
          <pc:sldMk cId="3733750688" sldId="270"/>
        </pc:sldMkLst>
      </pc:sldChg>
      <pc:sldChg chg="del">
        <pc:chgData name="Kim Maxim" userId="46c16ada76084257" providerId="Windows Live" clId="Web-{9A738739-AD37-47B7-A3EC-E03228C56FDB}" dt="2021-05-19T21:29:18.398" v="17"/>
        <pc:sldMkLst>
          <pc:docMk/>
          <pc:sldMk cId="3508856669" sldId="272"/>
        </pc:sldMkLst>
      </pc:sldChg>
      <pc:sldChg chg="add">
        <pc:chgData name="Kim Maxim" userId="46c16ada76084257" providerId="Windows Live" clId="Web-{9A738739-AD37-47B7-A3EC-E03228C56FDB}" dt="2021-05-19T21:27:47.192" v="0"/>
        <pc:sldMkLst>
          <pc:docMk/>
          <pc:sldMk cId="876511479" sldId="273"/>
        </pc:sldMkLst>
      </pc:sldChg>
      <pc:sldChg chg="add del">
        <pc:chgData name="Kim Maxim" userId="46c16ada76084257" providerId="Windows Live" clId="Web-{9A738739-AD37-47B7-A3EC-E03228C56FDB}" dt="2021-05-19T21:28:22.146" v="6"/>
        <pc:sldMkLst>
          <pc:docMk/>
          <pc:sldMk cId="1570635041" sldId="274"/>
        </pc:sldMkLst>
      </pc:sldChg>
      <pc:sldChg chg="add del">
        <pc:chgData name="Kim Maxim" userId="46c16ada76084257" providerId="Windows Live" clId="Web-{9A738739-AD37-47B7-A3EC-E03228C56FDB}" dt="2021-05-19T21:28:04.271" v="3"/>
        <pc:sldMkLst>
          <pc:docMk/>
          <pc:sldMk cId="3259468241" sldId="274"/>
        </pc:sldMkLst>
      </pc:sldChg>
      <pc:sldChg chg="add ord">
        <pc:chgData name="Kim Maxim" userId="46c16ada76084257" providerId="Windows Live" clId="Web-{9A738739-AD37-47B7-A3EC-E03228C56FDB}" dt="2021-05-19T21:28:43.787" v="9"/>
        <pc:sldMkLst>
          <pc:docMk/>
          <pc:sldMk cId="1316693060" sldId="275"/>
        </pc:sldMkLst>
      </pc:sldChg>
      <pc:sldChg chg="add ord">
        <pc:chgData name="Kim Maxim" userId="46c16ada76084257" providerId="Windows Live" clId="Web-{9A738739-AD37-47B7-A3EC-E03228C56FDB}" dt="2021-05-19T21:28:56.210" v="11"/>
        <pc:sldMkLst>
          <pc:docMk/>
          <pc:sldMk cId="231258342" sldId="276"/>
        </pc:sldMkLst>
      </pc:sldChg>
      <pc:sldChg chg="add ord">
        <pc:chgData name="Kim Maxim" userId="46c16ada76084257" providerId="Windows Live" clId="Web-{9A738739-AD37-47B7-A3EC-E03228C56FDB}" dt="2021-05-19T21:29:07.757" v="13"/>
        <pc:sldMkLst>
          <pc:docMk/>
          <pc:sldMk cId="1367453045" sldId="277"/>
        </pc:sldMkLst>
      </pc:sldChg>
      <pc:sldChg chg="add">
        <pc:chgData name="Kim Maxim" userId="46c16ada76084257" providerId="Windows Live" clId="Web-{9A738739-AD37-47B7-A3EC-E03228C56FDB}" dt="2021-05-19T21:29:27.992" v="18"/>
        <pc:sldMkLst>
          <pc:docMk/>
          <pc:sldMk cId="2884334416" sldId="278"/>
        </pc:sldMkLst>
      </pc:sldChg>
    </pc:docChg>
  </pc:docChgLst>
  <pc:docChgLst>
    <pc:chgData name="Kim Maxim" userId="46c16ada76084257" providerId="Windows Live" clId="Web-{06FFC326-39E8-4977-8FBD-171BD35ADA56}"/>
    <pc:docChg chg="modSld">
      <pc:chgData name="Kim Maxim" userId="46c16ada76084257" providerId="Windows Live" clId="Web-{06FFC326-39E8-4977-8FBD-171BD35ADA56}" dt="2021-05-21T20:43:43.761" v="39" actId="14100"/>
      <pc:docMkLst>
        <pc:docMk/>
      </pc:docMkLst>
      <pc:sldChg chg="addSp modSp">
        <pc:chgData name="Kim Maxim" userId="46c16ada76084257" providerId="Windows Live" clId="Web-{06FFC326-39E8-4977-8FBD-171BD35ADA56}" dt="2021-05-21T20:43:43.761" v="39" actId="14100"/>
        <pc:sldMkLst>
          <pc:docMk/>
          <pc:sldMk cId="231258342" sldId="276"/>
        </pc:sldMkLst>
        <pc:spChg chg="add mod">
          <ac:chgData name="Kim Maxim" userId="46c16ada76084257" providerId="Windows Live" clId="Web-{06FFC326-39E8-4977-8FBD-171BD35ADA56}" dt="2021-05-21T20:43:43.761" v="39" actId="14100"/>
          <ac:spMkLst>
            <pc:docMk/>
            <pc:sldMk cId="231258342" sldId="276"/>
            <ac:spMk id="2" creationId="{A9ABFE94-96CD-420F-8FFF-5763BACC9B16}"/>
          </ac:spMkLst>
        </pc:spChg>
        <pc:picChg chg="mod">
          <ac:chgData name="Kim Maxim" userId="46c16ada76084257" providerId="Windows Live" clId="Web-{06FFC326-39E8-4977-8FBD-171BD35ADA56}" dt="2021-05-21T20:43:20.308" v="31" actId="1076"/>
          <ac:picMkLst>
            <pc:docMk/>
            <pc:sldMk cId="231258342" sldId="276"/>
            <ac:picMk id="4" creationId="{F29D67CF-414D-4650-A22B-317A0631E516}"/>
          </ac:picMkLst>
        </pc:picChg>
      </pc:sldChg>
      <pc:sldChg chg="modSp">
        <pc:chgData name="Kim Maxim" userId="46c16ada76084257" providerId="Windows Live" clId="Web-{06FFC326-39E8-4977-8FBD-171BD35ADA56}" dt="2021-05-21T20:41:56.852" v="27" actId="20577"/>
        <pc:sldMkLst>
          <pc:docMk/>
          <pc:sldMk cId="1367453045" sldId="277"/>
        </pc:sldMkLst>
        <pc:spChg chg="mod">
          <ac:chgData name="Kim Maxim" userId="46c16ada76084257" providerId="Windows Live" clId="Web-{06FFC326-39E8-4977-8FBD-171BD35ADA56}" dt="2021-05-21T20:41:56.852" v="27" actId="20577"/>
          <ac:spMkLst>
            <pc:docMk/>
            <pc:sldMk cId="1367453045" sldId="277"/>
            <ac:spMk id="5" creationId="{C3003F06-8E3D-468B-9DDF-878D64D8EA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7767" y="309021"/>
            <a:ext cx="5195278" cy="206255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600" dirty="0"/>
              <a:t>Столкновение заряженных частиц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3144591" y="4274899"/>
            <a:ext cx="5907321" cy="198180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ru-RU" sz="2400" dirty="0">
                <a:cs typeface="Calibri"/>
              </a:rPr>
              <a:t>Выполнил:</a:t>
            </a:r>
          </a:p>
          <a:p>
            <a:r>
              <a:rPr lang="ru-RU" sz="2400" dirty="0">
                <a:cs typeface="Calibri"/>
              </a:rPr>
              <a:t>Ким Максим Эдуардович</a:t>
            </a:r>
          </a:p>
          <a:p>
            <a:r>
              <a:rPr lang="ru-RU" sz="2400" dirty="0">
                <a:cs typeface="Calibri"/>
              </a:rPr>
              <a:t>МБОУ СОШ "Школа будущего"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Научный руководитель:</a:t>
            </a:r>
          </a:p>
          <a:p>
            <a:r>
              <a:rPr lang="ru-RU" sz="2400" dirty="0" err="1">
                <a:cs typeface="Calibri"/>
              </a:rPr>
              <a:t>Байгашов</a:t>
            </a:r>
            <a:r>
              <a:rPr lang="ru-RU" sz="2400" dirty="0">
                <a:cs typeface="Calibri"/>
              </a:rPr>
              <a:t> Алексей Сергеевич</a:t>
            </a:r>
          </a:p>
          <a:p>
            <a:r>
              <a:rPr lang="ru-RU" sz="24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sp>
        <p:nvSpPr>
          <p:cNvPr id="4" name="AutoShape 2" descr="https://konspekta.net/studopediaorg/baza2/204156152783.files/image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 descr="C:\Users\ABaigashov\Desktop\image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12" y="2280457"/>
            <a:ext cx="591661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03" y="1753235"/>
            <a:ext cx="9784080" cy="41774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Исследование и моделирование взаимодействий физических тел является одной из самых постоянных решаемых задач во многих исследованиях .  Данная работа исследует взаимодействие заряженных физических тел, которые сталкиваются  друг с другом .</a:t>
            </a:r>
          </a:p>
          <a:p>
            <a:endParaRPr lang="ru-RU" dirty="0"/>
          </a:p>
          <a:p>
            <a:r>
              <a:rPr lang="ru-RU" dirty="0"/>
              <a:t>Целью работы является моделирование столкновения зарядов.  Для достижения поставленной цели необходимо написать алгоритм решения поставленной задачи.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  <p:sp>
        <p:nvSpPr>
          <p:cNvPr id="4" name="AutoShape 2" descr="https://konspekta.net/studopediaorg/baza2/204156152783.files/image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29D67CF-414D-4650-A22B-317A0631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89" y="1391032"/>
            <a:ext cx="8853265" cy="407195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BFE94-96CD-420F-8FFF-5763BACC9B16}"/>
              </a:ext>
            </a:extLst>
          </p:cNvPr>
          <p:cNvSpPr txBox="1"/>
          <p:nvPr/>
        </p:nvSpPr>
        <p:spPr>
          <a:xfrm>
            <a:off x="1434791" y="5690838"/>
            <a:ext cx="8848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θ1 и θ2 имеют смысл углов между осью X и векторами скорости шаров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5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226" y="332509"/>
            <a:ext cx="10972800" cy="1600200"/>
          </a:xfrm>
        </p:spPr>
        <p:txBody>
          <a:bodyPr/>
          <a:lstStyle/>
          <a:p>
            <a:r>
              <a:rPr lang="ru-RU" dirty="0"/>
              <a:t>Постановка</a:t>
            </a:r>
            <a:r>
              <a:rPr lang="en-US" dirty="0"/>
              <a:t> </a:t>
            </a:r>
            <a:r>
              <a:rPr lang="ru-RU" dirty="0"/>
              <a:t>дифференциальной  задачи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1836" y="2220686"/>
                <a:ext cx="5162765" cy="123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 = 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 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6" y="2220686"/>
                <a:ext cx="5162765" cy="12375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99406" y="4077849"/>
                <a:ext cx="4607627" cy="123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1×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 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06" y="4077849"/>
                <a:ext cx="4607627" cy="12375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85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FCFF5-DBBB-4821-B479-CF592BB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4191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Начальные условия и параметры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6F09A-4FF0-4657-9620-CC29BFC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536"/>
            <a:ext cx="10972800" cy="13775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</a:rPr>
              <a:t>Для решения поставленной задачи необходимо определить следующие начальные условия: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4093"/>
              </p:ext>
            </p:extLst>
          </p:nvPr>
        </p:nvGraphicFramePr>
        <p:xfrm>
          <a:off x="6911438" y="2799109"/>
          <a:ext cx="4156364" cy="3292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6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</a:t>
                      </a:r>
                      <a:endParaRPr lang="ru-RU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centr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ru-RU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centr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466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10кг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1000кг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0.5м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1.5м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31054"/>
              </p:ext>
            </p:extLst>
          </p:nvPr>
        </p:nvGraphicFramePr>
        <p:xfrm>
          <a:off x="558142" y="2802578"/>
          <a:ext cx="5771405" cy="3313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316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2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3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4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5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6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3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B195-70C3-4D41-A907-D6F8A8EF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0010"/>
            <a:ext cx="10972800" cy="80752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Результаты моделирования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003F06-8E3D-468B-9DDF-878D64D8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63" y="1290578"/>
            <a:ext cx="10972800" cy="11434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Приведённая анимация показывает, столкновения и взаимодействие тел.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0CC7AD-21C0-40B1-9102-225593FB11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57" y="2429775"/>
            <a:ext cx="6305738" cy="42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5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C9A12-C155-47BE-AEF2-8D1D939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Заключение и 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199ED-6FC0-45ED-AA7B-A8CACF0C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Проведённое исследование показало, что математические модели можно использовать для решения различных задач и наглядно демонстрирует законы физики. Дальнейшим развитием этой работы может стать усложнение ситуации например, изменить количество шаров, материал из которого сделано тело, </a:t>
            </a:r>
            <a:r>
              <a:rPr lang="ru-RU">
                <a:solidFill>
                  <a:schemeClr val="tx1"/>
                </a:solidFill>
                <a:ea typeface="+mj-lt"/>
                <a:cs typeface="+mj-lt"/>
              </a:rPr>
              <a:t>радиус шара и многое другое.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>
                <a:solidFill>
                  <a:schemeClr val="tx1"/>
                </a:solidFill>
              </a:rPr>
              <a:t>В будущем планируется создать приложение, в котором будет использована данная работа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3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B887-DA28-46E4-882D-57A115F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124075"/>
            <a:ext cx="10972800" cy="1600200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044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226</TotalTime>
  <Words>300</Words>
  <Application>Microsoft Office PowerPoint</Application>
  <PresentationFormat>Широкоэкранный</PresentationFormat>
  <Paragraphs>70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Исполнительная</vt:lpstr>
      <vt:lpstr>Столкновение заряженных частиц</vt:lpstr>
      <vt:lpstr>Введение</vt:lpstr>
      <vt:lpstr>Постановка задачи</vt:lpstr>
      <vt:lpstr>Постановка дифференциальной  задачи </vt:lpstr>
      <vt:lpstr>Начальные условия и параметры</vt:lpstr>
      <vt:lpstr>Результаты моделирования</vt:lpstr>
      <vt:lpstr>Заключение и перспективы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С. Байгашов</dc:creator>
  <cp:lastModifiedBy>Алексей С. Байгашов</cp:lastModifiedBy>
  <cp:revision>376</cp:revision>
  <dcterms:created xsi:type="dcterms:W3CDTF">2020-12-02T17:28:38Z</dcterms:created>
  <dcterms:modified xsi:type="dcterms:W3CDTF">2021-05-21T20:43:44Z</dcterms:modified>
</cp:coreProperties>
</file>