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8" r:id="rId3"/>
    <p:sldId id="259" r:id="rId4"/>
    <p:sldId id="265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2F259-0847-4992-8EE8-E2D87919A4DC}" v="124" dt="2020-12-02T18:38:08.260"/>
    <p1510:client id="{523782DF-022A-4DA1-A11B-47CE44BFE5A4}" v="32" dt="2020-12-09T20:56:21.381"/>
    <p1510:client id="{5E748D05-58B5-4030-94E7-648262CC2105}" v="1182" dt="2020-12-02T20:33:04.008"/>
    <p1510:client id="{7E82AEF4-4186-4F1A-BEFC-2CBCF21DD41B}" v="308" dt="2020-12-02T17:46:39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DFF08F-DC6B-4601-B491-B0F83F6DD2DA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195278" cy="92170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dirty="0">
                <a:cs typeface="Calibri Light"/>
              </a:rPr>
              <a:t>Импульс летящей пули с весящем на нитке шар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sz="half" idx="2"/>
          </p:nvPr>
        </p:nvSpPr>
        <p:spPr>
          <a:xfrm>
            <a:off x="489397" y="1811041"/>
            <a:ext cx="4453429" cy="326157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sz="2400" dirty="0">
                <a:cs typeface="Calibri"/>
              </a:rPr>
              <a:t>Выполнил:</a:t>
            </a:r>
          </a:p>
          <a:p>
            <a:r>
              <a:rPr lang="ru-RU" sz="2400" dirty="0">
                <a:cs typeface="Calibri"/>
              </a:rPr>
              <a:t>Ким Максим Эдуардович</a:t>
            </a:r>
          </a:p>
          <a:p>
            <a:r>
              <a:rPr lang="ru-RU" sz="2400" dirty="0">
                <a:cs typeface="Calibri"/>
              </a:rPr>
              <a:t>МБОУ СОШ "Школа будущего"</a:t>
            </a:r>
          </a:p>
          <a:p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Научный руководитель:</a:t>
            </a:r>
          </a:p>
          <a:p>
            <a:r>
              <a:rPr lang="ru-RU" sz="2400" dirty="0" err="1">
                <a:cs typeface="Calibri"/>
              </a:rPr>
              <a:t>Байгашов</a:t>
            </a:r>
            <a:r>
              <a:rPr lang="ru-RU" sz="2400" dirty="0">
                <a:cs typeface="Calibri"/>
              </a:rPr>
              <a:t> Алексей Сергеевич</a:t>
            </a:r>
          </a:p>
          <a:p>
            <a:r>
              <a:rPr lang="ru-RU" sz="2400" dirty="0">
                <a:cs typeface="Calibri"/>
              </a:rPr>
              <a:t>БФУ им. И. Канта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62FA1DE5-D8F2-49A8-8EC4-1B48156C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934" y="1811041"/>
            <a:ext cx="6313116" cy="38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75E29-55F3-40AE-862C-704FE3D4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58" y="304800"/>
            <a:ext cx="10058400" cy="914400"/>
          </a:xfrm>
        </p:spPr>
        <p:txBody>
          <a:bodyPr/>
          <a:lstStyle/>
          <a:p>
            <a:r>
              <a:rPr lang="ru-RU" dirty="0">
                <a:cs typeface="Calibri Light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DFBB1-3FF2-4BCA-BC7F-0AB62EDB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03" y="1753235"/>
            <a:ext cx="9784080" cy="41774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Иследование и моделирование взаимодействий физических тел является одной из самых постоянных решаемых задач во многих исследованиях . Данная работа исследует взаимодействие физических тел, которые соприкасаются друг с другом .</a:t>
            </a:r>
          </a:p>
          <a:p>
            <a:pPr marL="0" indent="0">
              <a:buNone/>
            </a:pPr>
            <a:r>
              <a:rPr lang="ru-RU" dirty="0"/>
              <a:t>Целью работы является моделирование столкновения пули с висящем на нитке шаром. Для достижения поставленной цели необходимо написать алгоритм решения поставленной задачи.</a:t>
            </a: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07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Данная задача является актуальной, потому что для ее решения будут использоваться передовые методы численного моделирования и графического построения , базирующий на </a:t>
            </a:r>
            <a:r>
              <a:rPr lang="en-US" sz="2800" dirty="0" err="1"/>
              <a:t>Matplotlib</a:t>
            </a:r>
            <a:r>
              <a:rPr lang="en-US" sz="2800" dirty="0"/>
              <a:t> </a:t>
            </a:r>
            <a:r>
              <a:rPr lang="ru-RU" sz="2800" dirty="0"/>
              <a:t>библиотеке языка программирования </a:t>
            </a:r>
            <a:r>
              <a:rPr lang="en-US" sz="2800" dirty="0"/>
              <a:t>Python 3. </a:t>
            </a:r>
            <a:r>
              <a:rPr lang="ru-RU" sz="2800" dirty="0"/>
              <a:t>Использование открытых библиотек позволит  наиболее детально смоделировать столкновение пули с  весящей на нити шар.</a:t>
            </a:r>
          </a:p>
        </p:txBody>
      </p:sp>
    </p:spTree>
    <p:extLst>
      <p:ext uri="{BB962C8B-B14F-4D97-AF65-F5344CB8AC3E}">
        <p14:creationId xmlns:p14="http://schemas.microsoft.com/office/powerpoint/2010/main" val="14437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3B887-DA28-46E4-882D-57A115FC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124075"/>
            <a:ext cx="10972800" cy="1600200"/>
          </a:xfrm>
        </p:spPr>
        <p:txBody>
          <a:bodyPr/>
          <a:lstStyle/>
          <a:p>
            <a:r>
              <a:rPr lang="ru-RU" sz="6000" dirty="0"/>
              <a:t>Спасибо за </a:t>
            </a:r>
            <a:r>
              <a:rPr lang="ru-RU" sz="6000" dirty="0" err="1"/>
              <a:t>анимание</a:t>
            </a:r>
            <a:r>
              <a:rPr lang="ru-RU" sz="6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00449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</TotalTime>
  <Words>130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Исполнительная</vt:lpstr>
      <vt:lpstr>Импульс летящей пули с весящем на нитке шар</vt:lpstr>
      <vt:lpstr>Введение</vt:lpstr>
      <vt:lpstr>Актуальность</vt:lpstr>
      <vt:lpstr>Спасибо за анимание!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Студент</cp:lastModifiedBy>
  <cp:revision>303</cp:revision>
  <dcterms:created xsi:type="dcterms:W3CDTF">2020-12-02T17:28:38Z</dcterms:created>
  <dcterms:modified xsi:type="dcterms:W3CDTF">2020-12-09T20:56:36Z</dcterms:modified>
</cp:coreProperties>
</file>