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8" r:id="rId3"/>
    <p:sldId id="259" r:id="rId4"/>
    <p:sldId id="26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5E748D05-58B5-4030-94E7-648262CC2105}" v="1182" dt="2020-12-02T20:33:04.008"/>
    <p1510:client id="{7E82AEF4-4186-4F1A-BEFC-2CBCF21DD41B}" v="308" dt="2020-12-02T17:46:3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95278" cy="92170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 smtClean="0">
                <a:cs typeface="Calibri Light"/>
              </a:rPr>
              <a:t>Импульс летящей </a:t>
            </a:r>
            <a:r>
              <a:rPr lang="ru-RU" sz="2800" dirty="0">
                <a:cs typeface="Calibri Light"/>
              </a:rPr>
              <a:t>пули с весящем на нитке шар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489397" y="1811041"/>
            <a:ext cx="4453429" cy="32615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xmlns="" id="{62FA1DE5-D8F2-49A8-8EC4-1B48156C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34" y="1811041"/>
            <a:ext cx="6313116" cy="38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Иследование и моделирование взаимодействий физических тел является одной из самых постоянных решаемых задач во многих </a:t>
            </a:r>
            <a:r>
              <a:rPr lang="ru-RU" dirty="0" smtClean="0">
                <a:ea typeface="+mn-lt"/>
                <a:cs typeface="+mn-lt"/>
              </a:rPr>
              <a:t>исследованиях . </a:t>
            </a:r>
            <a:r>
              <a:rPr lang="ru-RU" dirty="0">
                <a:ea typeface="+mn-lt"/>
                <a:cs typeface="+mn-lt"/>
              </a:rPr>
              <a:t>Данная работа </a:t>
            </a:r>
            <a:r>
              <a:rPr lang="ru-RU" dirty="0" smtClean="0">
                <a:ea typeface="+mn-lt"/>
                <a:cs typeface="+mn-lt"/>
              </a:rPr>
              <a:t>исследует взаимодействие </a:t>
            </a:r>
            <a:r>
              <a:rPr lang="ru-RU" dirty="0">
                <a:ea typeface="+mn-lt"/>
                <a:cs typeface="+mn-lt"/>
              </a:rPr>
              <a:t>физических тел, которые соприкасаются друг с другом </a:t>
            </a:r>
            <a:r>
              <a:rPr lang="ru-RU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dirty="0"/>
              <a:t>Целью работы является </a:t>
            </a:r>
            <a:r>
              <a:rPr lang="ru-RU" dirty="0" smtClean="0"/>
              <a:t>моделирование столкновения пули с висящем на нитке шаром. </a:t>
            </a:r>
            <a:r>
              <a:rPr lang="ru-RU" dirty="0"/>
              <a:t>Для достижения поставленной цели необходимо </a:t>
            </a:r>
            <a:r>
              <a:rPr lang="ru-RU" dirty="0" smtClean="0"/>
              <a:t>написать </a:t>
            </a:r>
            <a:r>
              <a:rPr lang="ru-RU" dirty="0"/>
              <a:t>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Данная задача является актуальной, потому что для ее решения будут использоваться передовые методы численного моделирования и графического построения , базирующий на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</a:t>
            </a:r>
            <a:r>
              <a:rPr lang="ru-RU" sz="2800" dirty="0" smtClean="0"/>
              <a:t>библиотеке языка программирования </a:t>
            </a:r>
            <a:r>
              <a:rPr lang="en-US" sz="2800" dirty="0" smtClean="0"/>
              <a:t>Python 3. </a:t>
            </a:r>
            <a:r>
              <a:rPr lang="ru-RU" sz="2800" dirty="0" smtClean="0"/>
              <a:t>Использование открытых библиотек позволит  наиболее детально смоделировать столкновение пули с  весящей на нити шар.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3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isovach.ru/upload/2014/12/mem/spasibo-za-vnimanie_67854470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0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</TotalTime>
  <Words>130</Words>
  <Application>Microsoft Office PowerPoint</Application>
  <PresentationFormat>Произвольный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Исполнительная</vt:lpstr>
      <vt:lpstr>Импульс летящей пули с весящем на нитке шар</vt:lpstr>
      <vt:lpstr>Введение</vt:lpstr>
      <vt:lpstr>Актуальность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Студент</cp:lastModifiedBy>
  <cp:revision>291</cp:revision>
  <dcterms:created xsi:type="dcterms:W3CDTF">2020-12-02T17:28:38Z</dcterms:created>
  <dcterms:modified xsi:type="dcterms:W3CDTF">2020-12-03T16:04:01Z</dcterms:modified>
</cp:coreProperties>
</file>