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2F259-0847-4992-8EE8-E2D87919A4DC}" v="124" dt="2020-12-02T18:38:08.260"/>
    <p1510:client id="{5E748D05-58B5-4030-94E7-648262CC2105}" v="1182" dt="2020-12-02T20:33:04.008"/>
    <p1510:client id="{7E82AEF4-4186-4F1A-BEFC-2CBCF21DD41B}" v="308" dt="2020-12-02T17:46:39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6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6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74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3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8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7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9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5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05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195278" cy="92170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dirty="0">
                <a:cs typeface="Calibri Light"/>
              </a:rPr>
              <a:t>Столкновение летящей пули с весящем на нитке шар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195278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Выполнил:</a:t>
            </a:r>
          </a:p>
          <a:p>
            <a:r>
              <a:rPr lang="ru-RU" sz="2000" dirty="0">
                <a:cs typeface="Calibri"/>
              </a:rPr>
              <a:t>Ким Максим Эдуардович</a:t>
            </a:r>
          </a:p>
          <a:p>
            <a:r>
              <a:rPr lang="ru-RU" sz="2000" dirty="0">
                <a:cs typeface="Calibri"/>
              </a:rPr>
              <a:t>МБОУ СОШ "Школа будущего"</a:t>
            </a:r>
          </a:p>
          <a:p>
            <a:endParaRPr lang="ru-RU" sz="2000" dirty="0">
              <a:cs typeface="Calibri"/>
            </a:endParaRPr>
          </a:p>
          <a:p>
            <a:r>
              <a:rPr lang="ru-RU" sz="2000" dirty="0">
                <a:cs typeface="Calibri"/>
              </a:rPr>
              <a:t>Научный руководитель:</a:t>
            </a:r>
          </a:p>
          <a:p>
            <a:r>
              <a:rPr lang="ru-RU" sz="2000" dirty="0" err="1">
                <a:cs typeface="Calibri"/>
              </a:rPr>
              <a:t>Байгашов</a:t>
            </a:r>
            <a:r>
              <a:rPr lang="ru-RU" sz="2000" dirty="0">
                <a:cs typeface="Calibri"/>
              </a:rPr>
              <a:t> Алексей Сергеевич</a:t>
            </a:r>
          </a:p>
          <a:p>
            <a:r>
              <a:rPr lang="ru-RU" sz="2000" dirty="0">
                <a:cs typeface="Calibri"/>
              </a:rPr>
              <a:t>БФУ им. И. Канта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62FA1DE5-D8F2-49A8-8EC4-1B48156C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934" y="1811041"/>
            <a:ext cx="6313116" cy="38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599C5-43AB-4BFE-9F5F-7DA2A19C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Аннотация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D01EB8-CD6A-4D41-A451-89D59554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821305"/>
            <a:ext cx="9784080" cy="33966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>
                <a:ea typeface="+mn-lt"/>
                <a:cs typeface="+mn-lt"/>
              </a:rPr>
              <a:t>Данная работа посвящена моделированию и визуализации столкновения  пули c шаром </a:t>
            </a:r>
            <a:r>
              <a:rPr lang="ru-RU" sz="2800" dirty="0">
                <a:ea typeface="+mn-lt"/>
                <a:cs typeface="+mn-lt"/>
              </a:rPr>
              <a:t>висящем на нити. Приводятся результаты </a:t>
            </a:r>
            <a:r>
              <a:rPr lang="ru-RU" sz="2800">
                <a:ea typeface="+mn-lt"/>
                <a:cs typeface="+mn-lt"/>
              </a:rPr>
              <a:t>моделирования столкновений  одного физического тела с другим и разлета их компонентов. Построена модель столкновения пули, дающий импульс  висящему шару находящемуся в покое.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288556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75E29-55F3-40AE-862C-704FE3D4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DFBB1-3FF2-4BCA-BC7F-0AB62EDB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40434"/>
            <a:ext cx="9784080" cy="4177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Иследование и моделирование взаимодействий физических тел является одной из самых постоянных решаемых задач во многих иследованиях и науках. Данная работа иследует взаимодействие физических тел, которые </a:t>
            </a:r>
            <a:r>
              <a:rPr lang="ru-RU">
                <a:ea typeface="+mn-lt"/>
                <a:cs typeface="+mn-lt"/>
              </a:rPr>
              <a:t>соприкасаются друг с другом .</a:t>
            </a:r>
          </a:p>
          <a:p>
            <a:pPr marL="0" indent="0">
              <a:buNone/>
            </a:pPr>
            <a:r>
              <a:rPr lang="ru-RU" dirty="0"/>
              <a:t>В работе  рассматривается физическое явление, в котором пуля летит горизонтально, со скоростью, и врезается в шар, который находится в состояние покоя и весит на нитке. Одно из моделируемых тел имеет </a:t>
            </a:r>
            <a:r>
              <a:rPr lang="ru-RU"/>
              <a:t>начальную скорость , а второе находится в покое. После, они соударяется , и каждое тело приобретает свою скорость 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75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Banded</vt:lpstr>
      <vt:lpstr>Столкновение летящей пули с весящем на нитке шар</vt:lpstr>
      <vt:lpstr>Аннотация</vt:lpstr>
      <vt:lpstr>Введение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285</cp:revision>
  <dcterms:created xsi:type="dcterms:W3CDTF">2020-12-02T17:28:38Z</dcterms:created>
  <dcterms:modified xsi:type="dcterms:W3CDTF">2020-12-02T20:45:56Z</dcterms:modified>
</cp:coreProperties>
</file>