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14E02A27-A530-47BD-BE82-68F693F82687}" v="92" dt="2021-01-20T20:53:14.048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  <p1510:client id="{D44ADD59-9D70-420E-BA2F-AC087F6ACFFD}" v="31" dt="2020-12-10T14:28:3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95278" cy="9217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cs typeface="Calibri Light"/>
              </a:rPr>
              <a:t>Импульс летящей пули </a:t>
            </a:r>
            <a:r>
              <a:rPr lang="ru-RU" dirty="0">
                <a:cs typeface="Calibri Light"/>
              </a:rPr>
              <a:t>взаимодействующий с</a:t>
            </a:r>
            <a:r>
              <a:rPr lang="ru-RU" sz="2800" dirty="0">
                <a:cs typeface="Calibri Light"/>
              </a:rPr>
              <a:t> весящем на нитке </a:t>
            </a:r>
            <a:r>
              <a:rPr lang="ru-RU" dirty="0">
                <a:cs typeface="Calibri Light"/>
              </a:rPr>
              <a:t>шаром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489397" y="1811041"/>
            <a:ext cx="4453429" cy="32615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62FA1DE5-D8F2-49A8-8EC4-1B48156C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34" y="1811041"/>
            <a:ext cx="6313116" cy="38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Иследование и моделирование взаимодействий физических тел является одной из самых постоянных решаемых задач во многих исследованиях . Данная работа исследует взаимодействие физических тел, которые соприкасаются друг с другом .</a:t>
            </a:r>
          </a:p>
          <a:p>
            <a:pPr marL="0" indent="0">
              <a:buNone/>
            </a:pPr>
            <a:r>
              <a:rPr lang="ru-RU" dirty="0"/>
              <a:t>Целью работы является моделирование столкновения пули с висящем на нитке шаром. Для 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Данная задача является актуальной, потому что для ее решения будут использоваться передовые методы численного моделирования и графического построения,  базирующий на </a:t>
            </a:r>
            <a:r>
              <a:rPr lang="en-US" sz="2800" dirty="0"/>
              <a:t>Matplotlib </a:t>
            </a:r>
            <a:r>
              <a:rPr lang="ru-RU" sz="2800" dirty="0"/>
              <a:t>библиотеке языка программирования </a:t>
            </a:r>
            <a:r>
              <a:rPr lang="en-US" sz="2800" dirty="0"/>
              <a:t>Python 3. </a:t>
            </a:r>
            <a:r>
              <a:rPr lang="ru-RU" sz="2800" dirty="0"/>
              <a:t>Использование открытых библиотек позволит  наиболее детально смоделировать столкновение пули с  весящей на нити шар.</a:t>
            </a:r>
          </a:p>
        </p:txBody>
      </p:sp>
    </p:spTree>
    <p:extLst>
      <p:ext uri="{BB962C8B-B14F-4D97-AF65-F5344CB8AC3E}">
        <p14:creationId xmlns:p14="http://schemas.microsoft.com/office/powerpoint/2010/main" val="1443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9FE35-9C49-49ED-8E0F-E4FAE48A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CF110-4F94-423F-82BE-6FB85C3E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Для описания этого события необходимо определить систему . Исходя из модельных условий которая описывает изменение положения шаров относительно друг друга со временем. Изменение искомого параметра описываются уравнением: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x = x0 + v0*t + ((a*(t**2))/2) – формула равномерного движения 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x = v0 + a*t – формула равноускоренного прямолинейного движения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x = x0 + v0*t – формула равномерного прямолинейного движения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63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FCFF5-DBBB-4821-B479-CF592BB5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Начальные условия и 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6F09A-4FF0-4657-9620-CC29BFC5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Для решения поставленной задачи необходимо определить следующие начальные условия:</a:t>
            </a:r>
            <a:endParaRPr lang="ru-RU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x0 = 5 м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v0 = 10 км/ч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t = 30 c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a = 5 м/с**2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63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B195-70C3-4D41-A907-D6F8A8E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Результаты моделирования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В результате численного моделирования были получены следующие результаты: 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“скриншоты из программы”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Приведённые графики показывают, что после столкновения первое тело, которое имела начальную скорость, дает второму телу, которое находилось в состояние покоя, импульс.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j-lt"/>
                <a:cs typeface="+mj-lt"/>
              </a:rPr>
              <a:t>Как видно из графика, решение приводит к движению двух тел.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0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9A12-C155-47BE-AEF2-8D1D939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199ED-6FC0-45ED-AA7B-A8CACF0C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ea typeface="+mj-lt"/>
                <a:cs typeface="+mj-lt"/>
              </a:rPr>
              <a:t>Проведённое исследование показало, что математические модели можно использовать для решения различных задач и наглядно демонстрирует законы физики. Дальнейшим развитием этой работы может стать усложнение ситуации например, изменить количество шаров, материал из которого сделано тело, радиус шара и многое другое.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4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</TotalTime>
  <Words>130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Исполнительная</vt:lpstr>
      <vt:lpstr>Импульс летящей пули взаимодействующий с весящем на нитке шаром</vt:lpstr>
      <vt:lpstr>Введение</vt:lpstr>
      <vt:lpstr>Актуальность</vt:lpstr>
      <vt:lpstr>Постановка задачи</vt:lpstr>
      <vt:lpstr>Начальные условия и параметры</vt:lpstr>
      <vt:lpstr>Результаты моделирования</vt:lpstr>
      <vt:lpstr>Заключение и перспективы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Студент</cp:lastModifiedBy>
  <cp:revision>335</cp:revision>
  <dcterms:created xsi:type="dcterms:W3CDTF">2020-12-02T17:28:38Z</dcterms:created>
  <dcterms:modified xsi:type="dcterms:W3CDTF">2021-01-20T20:53:33Z</dcterms:modified>
</cp:coreProperties>
</file>