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5E748D05-58B5-4030-94E7-648262CC2105}" v="1182" dt="2020-12-02T20:33:04.008"/>
    <p1510:client id="{7E82AEF4-4186-4F1A-BEFC-2CBCF21DD41B}" v="308" dt="2020-12-02T17:46:3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95278" cy="9217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cs typeface="Calibri Light"/>
              </a:rPr>
              <a:t>Столкновение летящей пули с весящем на нитке шар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489397" y="1811041"/>
            <a:ext cx="4453429" cy="32615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xmlns="" id="{62FA1DE5-D8F2-49A8-8EC4-1B48156C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34" y="1811041"/>
            <a:ext cx="6313116" cy="38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D599C5-43AB-4BFE-9F5F-7DA2A19C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Аннотация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6D01EB8-CD6A-4D41-A451-89D59554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61" y="2009936"/>
            <a:ext cx="9784080" cy="3396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800" dirty="0">
                <a:ea typeface="+mn-lt"/>
                <a:cs typeface="+mn-lt"/>
              </a:rPr>
              <a:t>Данная работа посвящена моделированию и визуализации столкновения  пули c шаром висящем на нити. Приводятся результаты моделирования столкновений  одного физического тела с другим и разлета их компонентов. Построена модель столкновения пули, дающий импульс  висящему шару находящемуся в покое.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55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Иследование и моделирование взаимодействий физических тел является одной из самых постоянных решаемых задач во многих </a:t>
            </a:r>
            <a:r>
              <a:rPr lang="ru-RU" dirty="0" smtClean="0">
                <a:ea typeface="+mn-lt"/>
                <a:cs typeface="+mn-lt"/>
              </a:rPr>
              <a:t>исследованиях . </a:t>
            </a:r>
            <a:r>
              <a:rPr lang="ru-RU" dirty="0">
                <a:ea typeface="+mn-lt"/>
                <a:cs typeface="+mn-lt"/>
              </a:rPr>
              <a:t>Данная работа </a:t>
            </a:r>
            <a:r>
              <a:rPr lang="ru-RU" dirty="0" smtClean="0">
                <a:ea typeface="+mn-lt"/>
                <a:cs typeface="+mn-lt"/>
              </a:rPr>
              <a:t>исследует взаимодействие </a:t>
            </a:r>
            <a:r>
              <a:rPr lang="ru-RU" dirty="0">
                <a:ea typeface="+mn-lt"/>
                <a:cs typeface="+mn-lt"/>
              </a:rPr>
              <a:t>физических тел, которые соприкасаются друг с другом .</a:t>
            </a:r>
          </a:p>
          <a:p>
            <a:pPr marL="0" indent="0">
              <a:buNone/>
            </a:pPr>
            <a:r>
              <a:rPr lang="ru-RU" dirty="0"/>
              <a:t>В работе  рассматривается физическое явление, в котором пуля летит горизонтально, со скоростью, и врезается в шар, который находится в состояние покоя и весит на нитке. Одно из моделируемых тел имеет начальную скорость , а второе находится в покое. После, они соударяется , и каждое тело приобретает свою скорость .</a:t>
            </a:r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Данная задача является актуальной, потому что для ее решения будут использоваться передовые методы численного моделирования и графического построения , базирующий на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</a:t>
            </a:r>
            <a:r>
              <a:rPr lang="ru-RU" sz="2800" dirty="0" smtClean="0"/>
              <a:t>библиотеке языка программирования </a:t>
            </a:r>
            <a:r>
              <a:rPr lang="en-US" sz="2800" dirty="0" smtClean="0"/>
              <a:t>Python 3. </a:t>
            </a:r>
            <a:r>
              <a:rPr lang="ru-RU" sz="2800" dirty="0" smtClean="0"/>
              <a:t>Использование открытых библиотек позволит  наиболее детально смоделировать столкновение пули с  весящей на нити шар.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3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117</Words>
  <Application>Microsoft Office PowerPoint</Application>
  <PresentationFormat>Произвольный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Столкновение летящей пули с весящем на нитке шар</vt:lpstr>
      <vt:lpstr>Аннотация</vt:lpstr>
      <vt:lpstr>Введение</vt:lpstr>
      <vt:lpstr>Актуальность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Студент</cp:lastModifiedBy>
  <cp:revision>288</cp:revision>
  <dcterms:created xsi:type="dcterms:W3CDTF">2020-12-02T17:28:38Z</dcterms:created>
  <dcterms:modified xsi:type="dcterms:W3CDTF">2020-12-03T15:35:32Z</dcterms:modified>
</cp:coreProperties>
</file>