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Интеграция товаров из </a:t>
            </a:r>
            <a:r>
              <a:rPr lang="ru-RU" dirty="0" err="1" smtClean="0"/>
              <a:t>китая</a:t>
            </a:r>
            <a:r>
              <a:rPr lang="ru-RU" dirty="0" smtClean="0"/>
              <a:t> в </a:t>
            </a:r>
            <a:r>
              <a:rPr lang="ru-RU" dirty="0" err="1" smtClean="0"/>
              <a:t>россию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Проект выполнен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Кузмичёвым</a:t>
            </a:r>
            <a:r>
              <a:rPr lang="ru-RU" dirty="0" smtClean="0"/>
              <a:t> Максимом</a:t>
            </a:r>
          </a:p>
          <a:p>
            <a:r>
              <a:rPr lang="ru-RU" dirty="0" smtClean="0"/>
              <a:t>Лукиным Александром</a:t>
            </a:r>
          </a:p>
          <a:p>
            <a:r>
              <a:rPr lang="ru-RU" dirty="0" smtClean="0"/>
              <a:t>Кабановым Сергеем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57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создание интернет магазина, специализирующегося на импорте товаров из Китая в Россию</a:t>
            </a:r>
          </a:p>
        </p:txBody>
      </p:sp>
    </p:spTree>
    <p:extLst>
      <p:ext uri="{BB962C8B-B14F-4D97-AF65-F5344CB8AC3E}">
        <p14:creationId xmlns:p14="http://schemas.microsoft.com/office/powerpoint/2010/main" val="157534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привлечь покупателей для заказов товаров из Китая и заработка, либо на наценки при доставки, либо продажа товара с самого Китая для дальнейшей продажи на торговых площадках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66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так как из-за санкций на российском рынке стало в разы меньше именитых брендов, в связи с их чем импорт </a:t>
            </a:r>
            <a:r>
              <a:rPr lang="ru-RU" dirty="0" smtClean="0"/>
              <a:t>востребован. В добавок более низкая цена, из-за того, что товары </a:t>
            </a:r>
            <a:r>
              <a:rPr lang="ru-RU" dirty="0" err="1" smtClean="0"/>
              <a:t>поставляються</a:t>
            </a:r>
            <a:r>
              <a:rPr lang="ru-RU" dirty="0" smtClean="0"/>
              <a:t> на прямую с фабрик обходя посредников, в лице магазинов.</a:t>
            </a:r>
          </a:p>
        </p:txBody>
      </p:sp>
    </p:spTree>
    <p:extLst>
      <p:ext uri="{BB962C8B-B14F-4D97-AF65-F5344CB8AC3E}">
        <p14:creationId xmlns:p14="http://schemas.microsoft.com/office/powerpoint/2010/main" val="20701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Многообразие товаров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продажа не только одежды, но также техники, парфюмерии, </a:t>
            </a:r>
            <a:r>
              <a:rPr lang="ru-RU" dirty="0" err="1"/>
              <a:t>ювелирии</a:t>
            </a:r>
            <a:r>
              <a:rPr lang="ru-RU" dirty="0"/>
              <a:t> и т. 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54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Уникальность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не уникален, существует много компаний, выступающих посредниками при заказе товаров с Китая.</a:t>
            </a:r>
          </a:p>
        </p:txBody>
      </p:sp>
    </p:spTree>
    <p:extLst>
      <p:ext uri="{BB962C8B-B14F-4D97-AF65-F5344CB8AC3E}">
        <p14:creationId xmlns:p14="http://schemas.microsoft.com/office/powerpoint/2010/main" val="86109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так как это внутри китайский рынок, то, логично, он работает внутри Китая и необходимы посредники, для поставки со </a:t>
            </a:r>
            <a:r>
              <a:rPr lang="ru-RU" dirty="0" smtClean="0"/>
              <a:t>складов Китая в Россию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7863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</TotalTime>
  <Words>166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Parcel</vt:lpstr>
      <vt:lpstr>Интеграция товаров из китая в россию</vt:lpstr>
      <vt:lpstr>Тема</vt:lpstr>
      <vt:lpstr>ЦЕЛЬ</vt:lpstr>
      <vt:lpstr>Актуальность</vt:lpstr>
      <vt:lpstr>Многообразие товаров</vt:lpstr>
      <vt:lpstr>Уникальность</vt:lpstr>
      <vt:lpstr>проблематика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Интеграция товаров из китая в россию</dc:title>
  <dc:creator>va1</dc:creator>
  <cp:lastModifiedBy>va1</cp:lastModifiedBy>
  <cp:revision>1</cp:revision>
  <dcterms:created xsi:type="dcterms:W3CDTF">2025-05-01T11:06:54Z</dcterms:created>
  <dcterms:modified xsi:type="dcterms:W3CDTF">2025-05-01T11:13:08Z</dcterms:modified>
</cp:coreProperties>
</file>