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5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884AC-695A-4C58-A6D4-5D928C7F7E31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FD490-0F37-4F83-B09D-BF5F8BBE19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5978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884AC-695A-4C58-A6D4-5D928C7F7E31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FD490-0F37-4F83-B09D-BF5F8BBE19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2424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884AC-695A-4C58-A6D4-5D928C7F7E31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FD490-0F37-4F83-B09D-BF5F8BBE19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3606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884AC-695A-4C58-A6D4-5D928C7F7E31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FD490-0F37-4F83-B09D-BF5F8BBE19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3009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884AC-695A-4C58-A6D4-5D928C7F7E31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FD490-0F37-4F83-B09D-BF5F8BBE19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2488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884AC-695A-4C58-A6D4-5D928C7F7E31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FD490-0F37-4F83-B09D-BF5F8BBE19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6490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884AC-695A-4C58-A6D4-5D928C7F7E31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FD490-0F37-4F83-B09D-BF5F8BBE19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5660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884AC-695A-4C58-A6D4-5D928C7F7E31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FD490-0F37-4F83-B09D-BF5F8BBE19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4314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884AC-695A-4C58-A6D4-5D928C7F7E31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FD490-0F37-4F83-B09D-BF5F8BBE19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6090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884AC-695A-4C58-A6D4-5D928C7F7E31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FD490-0F37-4F83-B09D-BF5F8BBE19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5971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884AC-695A-4C58-A6D4-5D928C7F7E31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FD490-0F37-4F83-B09D-BF5F8BBE19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8569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F884AC-695A-4C58-A6D4-5D928C7F7E31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2FD490-0F37-4F83-B09D-BF5F8BBE19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3784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Web </a:t>
            </a:r>
            <a:r>
              <a:rPr lang="ru-RU" sz="2800" dirty="0"/>
              <a:t>проект по теме</a:t>
            </a:r>
            <a:r>
              <a:rPr lang="ru-RU" sz="2800" i="1" dirty="0"/>
              <a:t/>
            </a:r>
            <a:br>
              <a:rPr lang="ru-RU" sz="2800" i="1" dirty="0"/>
            </a:br>
            <a:r>
              <a:rPr lang="ru-RU" sz="2800" dirty="0" smtClean="0"/>
              <a:t>«Разработка </a:t>
            </a:r>
            <a:r>
              <a:rPr lang="en-US" sz="2800" dirty="0" smtClean="0"/>
              <a:t>Web-</a:t>
            </a:r>
            <a:r>
              <a:rPr lang="ru-RU" sz="2800" dirty="0" smtClean="0"/>
              <a:t>приложения»</a:t>
            </a:r>
            <a:endParaRPr lang="ru-RU" sz="2800" i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4088422"/>
            <a:ext cx="9144000" cy="1169377"/>
          </a:xfrm>
        </p:spPr>
        <p:txBody>
          <a:bodyPr/>
          <a:lstStyle/>
          <a:p>
            <a:pPr algn="r"/>
            <a:r>
              <a:rPr lang="ru-RU" sz="2000" dirty="0" smtClean="0"/>
              <a:t>Ученики</a:t>
            </a:r>
            <a:r>
              <a:rPr lang="en-US" sz="2000" dirty="0" smtClean="0"/>
              <a:t>: </a:t>
            </a:r>
            <a:r>
              <a:rPr lang="ru-RU" sz="2000" dirty="0" err="1" smtClean="0"/>
              <a:t>Дегтев</a:t>
            </a:r>
            <a:r>
              <a:rPr lang="ru-RU" sz="2000" dirty="0" smtClean="0"/>
              <a:t> </a:t>
            </a:r>
            <a:r>
              <a:rPr lang="ru-RU" sz="2000" dirty="0"/>
              <a:t>М.А</a:t>
            </a:r>
            <a:r>
              <a:rPr lang="ru-RU" sz="2000" dirty="0" smtClean="0"/>
              <a:t>.</a:t>
            </a:r>
            <a:br>
              <a:rPr lang="ru-RU" sz="2000" dirty="0" smtClean="0"/>
            </a:br>
            <a:r>
              <a:rPr lang="ru-RU" sz="2000" dirty="0" smtClean="0"/>
              <a:t>Пахомов С.</a:t>
            </a:r>
            <a:endParaRPr lang="ru-RU" sz="2000" dirty="0"/>
          </a:p>
          <a:p>
            <a:pPr algn="r"/>
            <a:r>
              <a:rPr lang="ru-RU" sz="2000" dirty="0" smtClean="0"/>
              <a:t>Методист</a:t>
            </a:r>
            <a:r>
              <a:rPr lang="en-US" sz="2000" dirty="0" smtClean="0"/>
              <a:t>: </a:t>
            </a:r>
            <a:r>
              <a:rPr lang="ru-RU" sz="2000" dirty="0" smtClean="0"/>
              <a:t>Копытина </a:t>
            </a:r>
            <a:r>
              <a:rPr lang="ru-RU" sz="2000" dirty="0"/>
              <a:t>Е.А.</a:t>
            </a:r>
          </a:p>
          <a:p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524000" y="211016"/>
            <a:ext cx="91440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/>
              <a:t>МИНОБРНАУКИ РОССИИ</a:t>
            </a:r>
          </a:p>
          <a:p>
            <a:pPr algn="ctr"/>
            <a:r>
              <a:rPr lang="ru-RU" sz="1400" b="1" dirty="0"/>
              <a:t>ФЕДЕРАЛЬНОЕ ГОСУДАРСТВЕННОЕ БЮДЖЕТНОЕ ОБРАЗОВАТЕЛЬНОЕ УЧРЕЖДЕНИЕ </a:t>
            </a:r>
            <a:endParaRPr lang="ru-RU" sz="1400" dirty="0"/>
          </a:p>
          <a:p>
            <a:pPr algn="ctr"/>
            <a:r>
              <a:rPr lang="ru-RU" sz="1400" b="1" dirty="0"/>
              <a:t>ВЫСШЕГО ОБРАЗОВАНИЯ</a:t>
            </a:r>
            <a:endParaRPr lang="ru-RU" sz="1400" dirty="0"/>
          </a:p>
          <a:p>
            <a:pPr algn="ctr"/>
            <a:r>
              <a:rPr lang="ru-RU" sz="1400" b="1" dirty="0"/>
              <a:t>«ВОРОНЕЖСКИЙ ГОСУДАРСТВЕННЫЙ УНИВЕРСИТЕТ»</a:t>
            </a:r>
            <a:endParaRPr lang="ru-RU" sz="1400" dirty="0"/>
          </a:p>
          <a:p>
            <a:pPr algn="ctr"/>
            <a:r>
              <a:rPr lang="ru-RU" sz="1400" dirty="0"/>
              <a:t>Дополнительное образование «Основы промышленного программирования»</a:t>
            </a:r>
            <a:endParaRPr lang="ru-RU" sz="1400" i="1" dirty="0"/>
          </a:p>
        </p:txBody>
      </p:sp>
      <p:sp>
        <p:nvSpPr>
          <p:cNvPr id="5" name="TextBox 4"/>
          <p:cNvSpPr txBox="1"/>
          <p:nvPr/>
        </p:nvSpPr>
        <p:spPr>
          <a:xfrm>
            <a:off x="1524000" y="5934808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Воронеж </a:t>
            </a:r>
            <a:r>
              <a:rPr lang="ru-RU" dirty="0" smtClean="0"/>
              <a:t>202</a:t>
            </a:r>
            <a:r>
              <a:rPr lang="ru-RU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71813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Содержание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altLang="ru-RU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>Название проекта</a:t>
            </a:r>
            <a:endParaRPr lang="en-US" altLang="ru-RU" dirty="0" smtClean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lvl="0"/>
            <a:r>
              <a:rPr lang="ru-RU" altLang="ru-RU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>Авторы проекта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0"/>
            <a:r>
              <a:rPr lang="ru-RU" altLang="ru-RU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>Описание идеи</a:t>
            </a:r>
            <a:endParaRPr lang="en-US" altLang="ru-RU" dirty="0" smtClean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lvl="0"/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Дизайн сайта</a:t>
            </a:r>
          </a:p>
          <a:p>
            <a:pPr lvl="0"/>
            <a:r>
              <a:rPr lang="ru-RU" altLang="ru-RU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>Видео</a:t>
            </a:r>
            <a:endParaRPr lang="ru-RU" altLang="ru-RU" dirty="0"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4784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ru-RU" b="1" dirty="0"/>
              <a:t>Название </a:t>
            </a:r>
            <a:r>
              <a:rPr lang="ru-RU" b="1" dirty="0" smtClean="0"/>
              <a:t>проекта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626910" y="545131"/>
            <a:ext cx="1629002" cy="428685"/>
          </a:xfrm>
          <a:prstGeom prst="rect">
            <a:avLst/>
          </a:prstGeom>
        </p:spPr>
      </p:pic>
      <p:sp>
        <p:nvSpPr>
          <p:cNvPr id="9" name="Объект 8"/>
          <p:cNvSpPr>
            <a:spLocks noGrp="1"/>
          </p:cNvSpPr>
          <p:nvPr>
            <p:ph sz="quarter" idx="4"/>
          </p:nvPr>
        </p:nvSpPr>
        <p:spPr>
          <a:xfrm>
            <a:off x="839788" y="1793632"/>
            <a:ext cx="10515600" cy="4396032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Проект получил название </a:t>
            </a:r>
            <a:r>
              <a:rPr lang="en-US" dirty="0" smtClean="0"/>
              <a:t>“</a:t>
            </a:r>
            <a:r>
              <a:rPr lang="ru-RU" dirty="0"/>
              <a:t>Д</a:t>
            </a:r>
            <a:r>
              <a:rPr lang="ru-RU" dirty="0" smtClean="0"/>
              <a:t>невник </a:t>
            </a:r>
            <a:r>
              <a:rPr lang="ru-RU" dirty="0"/>
              <a:t>П</a:t>
            </a:r>
            <a:r>
              <a:rPr lang="ru-RU" dirty="0" smtClean="0"/>
              <a:t>огоды</a:t>
            </a:r>
            <a:r>
              <a:rPr lang="en-US" dirty="0" smtClean="0"/>
              <a:t>”</a:t>
            </a:r>
            <a:r>
              <a:rPr lang="ru-RU" dirty="0" smtClean="0"/>
              <a:t> не случайно. Оно явно отображает его сущность</a:t>
            </a:r>
            <a:r>
              <a:rPr lang="en-US" dirty="0" smtClean="0"/>
              <a:t>: </a:t>
            </a:r>
            <a:r>
              <a:rPr lang="ru-RU" dirty="0" smtClean="0"/>
              <a:t>записи на различные даты, характеризующие погоду в те дни. Это очень напоминает дневник, только для погоды, отсюда и получилось название.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5912" y="545131"/>
            <a:ext cx="587113" cy="42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465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ru-RU" b="1" dirty="0"/>
              <a:t>Авторы </a:t>
            </a:r>
            <a:r>
              <a:rPr lang="ru-RU" b="1" dirty="0" smtClean="0"/>
              <a:t>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Авторами </a:t>
            </a:r>
            <a:r>
              <a:rPr lang="ru-RU" dirty="0"/>
              <a:t>проекта является </a:t>
            </a:r>
            <a:r>
              <a:rPr lang="ru-RU" dirty="0" err="1"/>
              <a:t>Дегтев</a:t>
            </a:r>
            <a:r>
              <a:rPr lang="ru-RU" dirty="0"/>
              <a:t> Максим </a:t>
            </a:r>
            <a:r>
              <a:rPr lang="ru-RU" dirty="0" smtClean="0"/>
              <a:t>Алексеевич и Пахомов Семён, обучающиеся </a:t>
            </a:r>
            <a:r>
              <a:rPr lang="ru-RU" dirty="0"/>
              <a:t>второго года обучения проекта </a:t>
            </a:r>
            <a:r>
              <a:rPr lang="ru-RU" dirty="0" err="1" smtClean="0"/>
              <a:t>Яндекс.Лицей</a:t>
            </a:r>
            <a:r>
              <a:rPr lang="ru-RU" dirty="0" smtClean="0"/>
              <a:t>. </a:t>
            </a:r>
            <a:r>
              <a:rPr lang="ru-RU" dirty="0"/>
              <a:t>Имеется </a:t>
            </a:r>
            <a:r>
              <a:rPr lang="ru-RU" dirty="0" err="1"/>
              <a:t>репозиторий</a:t>
            </a:r>
            <a:r>
              <a:rPr lang="ru-RU" dirty="0"/>
              <a:t> на </a:t>
            </a:r>
            <a:r>
              <a:rPr lang="en-US" dirty="0"/>
              <a:t>GitHub.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1264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ru-RU" b="1" dirty="0"/>
              <a:t>Описание </a:t>
            </a:r>
            <a:r>
              <a:rPr lang="ru-RU" b="1" dirty="0" smtClean="0"/>
              <a:t>идеи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В начальной школе по предмету </a:t>
            </a:r>
            <a:r>
              <a:rPr lang="en-US" dirty="0" smtClean="0"/>
              <a:t>“</a:t>
            </a:r>
            <a:r>
              <a:rPr lang="ru-RU" dirty="0" smtClean="0"/>
              <a:t>окружающий мир</a:t>
            </a:r>
            <a:r>
              <a:rPr lang="en-US" dirty="0" smtClean="0"/>
              <a:t>” </a:t>
            </a:r>
            <a:r>
              <a:rPr lang="ru-RU" dirty="0" smtClean="0"/>
              <a:t>нас просили вести отдельную тетрадь и характеризовать погоду на каждый день недели. Однако это занятие было не очень занимательным и мне было проще посмотреть погоду на прошедшие дни в интернете, тем более что если вы пропустите день</a:t>
            </a:r>
            <a:r>
              <a:rPr lang="en-US" dirty="0" smtClean="0"/>
              <a:t>? </a:t>
            </a:r>
            <a:r>
              <a:rPr lang="ru-RU" dirty="0" smtClean="0"/>
              <a:t>Что если не знаете как определять скорость и направление ветра</a:t>
            </a:r>
            <a:r>
              <a:rPr lang="en-US" dirty="0" smtClean="0"/>
              <a:t>? </a:t>
            </a:r>
            <a:r>
              <a:rPr lang="ru-RU" dirty="0" smtClean="0"/>
              <a:t>Таким образом к нам пришла идея сделать </a:t>
            </a:r>
            <a:r>
              <a:rPr lang="ru-RU" dirty="0"/>
              <a:t>Д</a:t>
            </a:r>
            <a:r>
              <a:rPr lang="ru-RU" dirty="0" smtClean="0"/>
              <a:t>невник Погоды.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42251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Дизайн сайта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Сайт представляет собой лёгкий для навигации интерфейс, который позволяет войти или создать учётную запись и стать одним из репортёров погоды и помочь сайту получать новые данные о погоде</a:t>
            </a:r>
            <a:r>
              <a:rPr lang="en-US" dirty="0" smtClean="0"/>
              <a:t>; </a:t>
            </a:r>
            <a:r>
              <a:rPr lang="ru-RU" dirty="0" smtClean="0"/>
              <a:t>а также непосредственно просматривать записи за определённый срок (на сегодня, за неделю, за месяц, за год, за всё время).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87100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1939070"/>
          </a:xfrm>
        </p:spPr>
        <p:txBody>
          <a:bodyPr/>
          <a:lstStyle/>
          <a:p>
            <a:pPr algn="ctr"/>
            <a:r>
              <a:rPr lang="ru-RU" b="1" dirty="0" smtClean="0"/>
              <a:t>Спасибо за внимание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168967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575</TotalTime>
  <Words>241</Words>
  <Application>Microsoft Office PowerPoint</Application>
  <PresentationFormat>Широкоэкранный</PresentationFormat>
  <Paragraphs>24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Тема Office</vt:lpstr>
      <vt:lpstr>Web проект по теме «Разработка Web-приложения»</vt:lpstr>
      <vt:lpstr>Содержание</vt:lpstr>
      <vt:lpstr>Название проекта</vt:lpstr>
      <vt:lpstr>Авторы проекта</vt:lpstr>
      <vt:lpstr>Описание идеи</vt:lpstr>
      <vt:lpstr>Дизайн сайта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QT проект по теме «Автоматизация управления проектами и персоналом анимационной студии.»</dc:title>
  <dc:creator>maxim2k7</dc:creator>
  <cp:lastModifiedBy>maxim2k7</cp:lastModifiedBy>
  <cp:revision>25</cp:revision>
  <dcterms:created xsi:type="dcterms:W3CDTF">2022-11-24T20:35:01Z</dcterms:created>
  <dcterms:modified xsi:type="dcterms:W3CDTF">2023-04-24T16:27:53Z</dcterms:modified>
</cp:coreProperties>
</file>