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 Balaganskiy" initials="MB" lastIdx="1" clrIdx="0">
    <p:extLst>
      <p:ext uri="{19B8F6BF-5375-455C-9EA6-DF929625EA0E}">
        <p15:presenceInfo xmlns:p15="http://schemas.microsoft.com/office/powerpoint/2012/main" userId="cc93bbe206de9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Balaganskiy" userId="cc93bbe206de9080" providerId="LiveId" clId="{5CA9BDFD-57E6-4E6F-91B5-C7F282A06761}"/>
    <pc:docChg chg="undo custSel modSld">
      <pc:chgData name="Maxim Balaganskiy" userId="cc93bbe206de9080" providerId="LiveId" clId="{5CA9BDFD-57E6-4E6F-91B5-C7F282A06761}" dt="2021-12-10T06:58:04.613" v="749" actId="1036"/>
      <pc:docMkLst>
        <pc:docMk/>
      </pc:docMkLst>
      <pc:sldChg chg="addSp delSp modSp mod">
        <pc:chgData name="Maxim Balaganskiy" userId="cc93bbe206de9080" providerId="LiveId" clId="{5CA9BDFD-57E6-4E6F-91B5-C7F282A06761}" dt="2021-12-10T06:58:04.613" v="749" actId="1036"/>
        <pc:sldMkLst>
          <pc:docMk/>
          <pc:sldMk cId="4111351236" sldId="256"/>
        </pc:sldMkLst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56" creationId="{410B7E5A-15C2-4C6C-83BB-2B61F70BD0AC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57" creationId="{37911803-AFAA-4515-A322-8316C27F3B91}"/>
          </ac:spMkLst>
        </pc:spChg>
        <pc:spChg chg="add del mod">
          <ac:chgData name="Maxim Balaganskiy" userId="cc93bbe206de9080" providerId="LiveId" clId="{5CA9BDFD-57E6-4E6F-91B5-C7F282A06761}" dt="2021-12-10T03:01:11.361" v="405" actId="478"/>
          <ac:spMkLst>
            <pc:docMk/>
            <pc:sldMk cId="4111351236" sldId="256"/>
            <ac:spMk id="58" creationId="{BA095ACD-D1A8-40AC-885C-E7E670F1A5D2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59" creationId="{E1B62057-18D6-4AF0-B0A2-DDD37BB2974C}"/>
          </ac:spMkLst>
        </pc:spChg>
        <pc:spChg chg="add del mod">
          <ac:chgData name="Maxim Balaganskiy" userId="cc93bbe206de9080" providerId="LiveId" clId="{5CA9BDFD-57E6-4E6F-91B5-C7F282A06761}" dt="2021-12-10T03:01:42.624" v="444" actId="478"/>
          <ac:spMkLst>
            <pc:docMk/>
            <pc:sldMk cId="4111351236" sldId="256"/>
            <ac:spMk id="60" creationId="{6D7A58C7-D394-4038-989A-7DD5F180913C}"/>
          </ac:spMkLst>
        </pc:spChg>
        <pc:spChg chg="mod">
          <ac:chgData name="Maxim Balaganskiy" userId="cc93bbe206de9080" providerId="LiveId" clId="{5CA9BDFD-57E6-4E6F-91B5-C7F282A06761}" dt="2021-12-09T23:45:27.104" v="139" actId="27803"/>
          <ac:spMkLst>
            <pc:docMk/>
            <pc:sldMk cId="4111351236" sldId="256"/>
            <ac:spMk id="71" creationId="{698180AE-3D26-45D5-8716-E46284D157A6}"/>
          </ac:spMkLst>
        </pc:spChg>
        <pc:spChg chg="mod">
          <ac:chgData name="Maxim Balaganskiy" userId="cc93bbe206de9080" providerId="LiveId" clId="{5CA9BDFD-57E6-4E6F-91B5-C7F282A06761}" dt="2021-12-09T23:45:27.104" v="139" actId="27803"/>
          <ac:spMkLst>
            <pc:docMk/>
            <pc:sldMk cId="4111351236" sldId="256"/>
            <ac:spMk id="72" creationId="{EF7FE687-E67F-48C1-81C2-5F66387EDCD4}"/>
          </ac:spMkLst>
        </pc:spChg>
        <pc:spChg chg="mod">
          <ac:chgData name="Maxim Balaganskiy" userId="cc93bbe206de9080" providerId="LiveId" clId="{5CA9BDFD-57E6-4E6F-91B5-C7F282A06761}" dt="2021-12-09T23:45:27.104" v="139" actId="27803"/>
          <ac:spMkLst>
            <pc:docMk/>
            <pc:sldMk cId="4111351236" sldId="256"/>
            <ac:spMk id="74" creationId="{4E804A10-9425-435D-80BF-61D88F6BD0CA}"/>
          </ac:spMkLst>
        </pc:spChg>
        <pc:spChg chg="mod">
          <ac:chgData name="Maxim Balaganskiy" userId="cc93bbe206de9080" providerId="LiveId" clId="{5CA9BDFD-57E6-4E6F-91B5-C7F282A06761}" dt="2021-12-09T23:45:27.104" v="139" actId="27803"/>
          <ac:spMkLst>
            <pc:docMk/>
            <pc:sldMk cId="4111351236" sldId="256"/>
            <ac:spMk id="76" creationId="{7F727A9E-5DF6-4A5E-B330-63F6936F1BD2}"/>
          </ac:spMkLst>
        </pc:spChg>
        <pc:spChg chg="mod">
          <ac:chgData name="Maxim Balaganskiy" userId="cc93bbe206de9080" providerId="LiveId" clId="{5CA9BDFD-57E6-4E6F-91B5-C7F282A06761}" dt="2021-12-09T23:45:27.104" v="139" actId="27803"/>
          <ac:spMkLst>
            <pc:docMk/>
            <pc:sldMk cId="4111351236" sldId="256"/>
            <ac:spMk id="77" creationId="{396F7544-59F5-46EE-9DEF-0E99C015185B}"/>
          </ac:spMkLst>
        </pc:spChg>
        <pc:spChg chg="mod">
          <ac:chgData name="Maxim Balaganskiy" userId="cc93bbe206de9080" providerId="LiveId" clId="{5CA9BDFD-57E6-4E6F-91B5-C7F282A06761}" dt="2021-12-09T23:45:27.104" v="139" actId="27803"/>
          <ac:spMkLst>
            <pc:docMk/>
            <pc:sldMk cId="4111351236" sldId="256"/>
            <ac:spMk id="78" creationId="{ABC0DFE9-99C4-4EAC-8EB4-9F6E4340AED1}"/>
          </ac:spMkLst>
        </pc:spChg>
        <pc:spChg chg="mod topLvl">
          <ac:chgData name="Maxim Balaganskiy" userId="cc93bbe206de9080" providerId="LiveId" clId="{5CA9BDFD-57E6-4E6F-91B5-C7F282A06761}" dt="2021-12-09T23:46:23.717" v="147" actId="27803"/>
          <ac:spMkLst>
            <pc:docMk/>
            <pc:sldMk cId="4111351236" sldId="256"/>
            <ac:spMk id="81" creationId="{5C7A4EEC-E208-4382-975C-3F97C29A0D48}"/>
          </ac:spMkLst>
        </pc:spChg>
        <pc:spChg chg="mod topLvl">
          <ac:chgData name="Maxim Balaganskiy" userId="cc93bbe206de9080" providerId="LiveId" clId="{5CA9BDFD-57E6-4E6F-91B5-C7F282A06761}" dt="2021-12-09T23:46:23.717" v="147" actId="27803"/>
          <ac:spMkLst>
            <pc:docMk/>
            <pc:sldMk cId="4111351236" sldId="256"/>
            <ac:spMk id="82" creationId="{46F4E206-CD4C-4347-BE22-DB52F7193ED1}"/>
          </ac:spMkLst>
        </pc:spChg>
        <pc:spChg chg="mod">
          <ac:chgData name="Maxim Balaganskiy" userId="cc93bbe206de9080" providerId="LiveId" clId="{5CA9BDFD-57E6-4E6F-91B5-C7F282A06761}" dt="2021-12-09T23:46:23.717" v="147" actId="27803"/>
          <ac:spMkLst>
            <pc:docMk/>
            <pc:sldMk cId="4111351236" sldId="256"/>
            <ac:spMk id="84" creationId="{F777B826-2E02-48F8-9C4C-74A5784DA7CC}"/>
          </ac:spMkLst>
        </pc:spChg>
        <pc:spChg chg="mod">
          <ac:chgData name="Maxim Balaganskiy" userId="cc93bbe206de9080" providerId="LiveId" clId="{5CA9BDFD-57E6-4E6F-91B5-C7F282A06761}" dt="2021-12-09T23:46:23.717" v="147" actId="27803"/>
          <ac:spMkLst>
            <pc:docMk/>
            <pc:sldMk cId="4111351236" sldId="256"/>
            <ac:spMk id="86" creationId="{3FC3CF61-E825-445C-85C1-AF414B35D499}"/>
          </ac:spMkLst>
        </pc:spChg>
        <pc:spChg chg="mod">
          <ac:chgData name="Maxim Balaganskiy" userId="cc93bbe206de9080" providerId="LiveId" clId="{5CA9BDFD-57E6-4E6F-91B5-C7F282A06761}" dt="2021-12-09T23:46:23.717" v="147" actId="27803"/>
          <ac:spMkLst>
            <pc:docMk/>
            <pc:sldMk cId="4111351236" sldId="256"/>
            <ac:spMk id="87" creationId="{7A94AD9A-15A6-4630-A101-E4CBC6DE67F1}"/>
          </ac:spMkLst>
        </pc:spChg>
        <pc:spChg chg="mod topLvl">
          <ac:chgData name="Maxim Balaganskiy" userId="cc93bbe206de9080" providerId="LiveId" clId="{5CA9BDFD-57E6-4E6F-91B5-C7F282A06761}" dt="2021-12-09T23:46:23.717" v="147" actId="27803"/>
          <ac:spMkLst>
            <pc:docMk/>
            <pc:sldMk cId="4111351236" sldId="256"/>
            <ac:spMk id="88" creationId="{C5707D36-BC17-4A4F-A796-215F730D5C47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93" creationId="{318B2690-AAC1-4639-9191-E4080C8C4611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94" creationId="{F1C74DD1-79EE-4447-B25E-6040B60527A1}"/>
          </ac:spMkLst>
        </pc:spChg>
        <pc:spChg chg="add del mod">
          <ac:chgData name="Maxim Balaganskiy" userId="cc93bbe206de9080" providerId="LiveId" clId="{5CA9BDFD-57E6-4E6F-91B5-C7F282A06761}" dt="2021-12-10T03:01:58.527" v="450" actId="478"/>
          <ac:spMkLst>
            <pc:docMk/>
            <pc:sldMk cId="4111351236" sldId="256"/>
            <ac:spMk id="95" creationId="{D3C0A0EC-E795-4A4A-87C4-EB92DF407050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96" creationId="{E2F155FD-5B68-41B7-A82E-76921978AEDE}"/>
          </ac:spMkLst>
        </pc:spChg>
        <pc:spChg chg="add del mod">
          <ac:chgData name="Maxim Balaganskiy" userId="cc93bbe206de9080" providerId="LiveId" clId="{5CA9BDFD-57E6-4E6F-91B5-C7F282A06761}" dt="2021-12-09T23:54:10.105" v="292"/>
          <ac:spMkLst>
            <pc:docMk/>
            <pc:sldMk cId="4111351236" sldId="256"/>
            <ac:spMk id="97" creationId="{9334296A-6357-4118-A669-09FFD4125A97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98" creationId="{7EE415F0-5F81-47F8-9C39-1F7C99BCB503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99" creationId="{450D4C7A-5AB8-4737-8A3F-D25257A8CCCE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100" creationId="{F0150FBB-F740-431B-885D-0ABCBB4F9AFD}"/>
          </ac:spMkLst>
        </pc:spChg>
        <pc:spChg chg="add mod">
          <ac:chgData name="Maxim Balaganskiy" userId="cc93bbe206de9080" providerId="LiveId" clId="{5CA9BDFD-57E6-4E6F-91B5-C7F282A06761}" dt="2021-12-10T06:58:04.613" v="749" actId="1036"/>
          <ac:spMkLst>
            <pc:docMk/>
            <pc:sldMk cId="4111351236" sldId="256"/>
            <ac:spMk id="116" creationId="{37E53B0A-49F6-4283-B149-952450A78658}"/>
          </ac:spMkLst>
        </pc:spChg>
        <pc:grpChg chg="del">
          <ac:chgData name="Maxim Balaganskiy" userId="cc93bbe206de9080" providerId="LiveId" clId="{5CA9BDFD-57E6-4E6F-91B5-C7F282A06761}" dt="2021-12-10T03:01:12.563" v="406" actId="478"/>
          <ac:grpSpMkLst>
            <pc:docMk/>
            <pc:sldMk cId="4111351236" sldId="256"/>
            <ac:grpSpMk id="32" creationId="{7FA0F924-2C42-4D22-87BA-B9F0202CB53D}"/>
          </ac:grpSpMkLst>
        </pc:grpChg>
        <pc:grpChg chg="mod">
          <ac:chgData name="Maxim Balaganskiy" userId="cc93bbe206de9080" providerId="LiveId" clId="{5CA9BDFD-57E6-4E6F-91B5-C7F282A06761}" dt="2021-12-10T06:58:04.613" v="749" actId="1036"/>
          <ac:grpSpMkLst>
            <pc:docMk/>
            <pc:sldMk cId="4111351236" sldId="256"/>
            <ac:grpSpMk id="36" creationId="{F6776B48-D5D8-43FE-A072-2B27F0F9B5B1}"/>
          </ac:grpSpMkLst>
        </pc:grpChg>
        <pc:grpChg chg="add del mod">
          <ac:chgData name="Maxim Balaganskiy" userId="cc93bbe206de9080" providerId="LiveId" clId="{5CA9BDFD-57E6-4E6F-91B5-C7F282A06761}" dt="2021-12-09T23:45:27.104" v="139" actId="27803"/>
          <ac:grpSpMkLst>
            <pc:docMk/>
            <pc:sldMk cId="4111351236" sldId="256"/>
            <ac:grpSpMk id="70" creationId="{FDFB86DC-04FC-4BB0-8C14-C8C62E0E8246}"/>
          </ac:grpSpMkLst>
        </pc:grpChg>
        <pc:grpChg chg="mod">
          <ac:chgData name="Maxim Balaganskiy" userId="cc93bbe206de9080" providerId="LiveId" clId="{5CA9BDFD-57E6-4E6F-91B5-C7F282A06761}" dt="2021-12-09T23:45:27.104" v="139" actId="27803"/>
          <ac:grpSpMkLst>
            <pc:docMk/>
            <pc:sldMk cId="4111351236" sldId="256"/>
            <ac:grpSpMk id="73" creationId="{8B6CC9AA-2BEF-4A5E-8567-B09213A27EC7}"/>
          </ac:grpSpMkLst>
        </pc:grpChg>
        <pc:grpChg chg="mod">
          <ac:chgData name="Maxim Balaganskiy" userId="cc93bbe206de9080" providerId="LiveId" clId="{5CA9BDFD-57E6-4E6F-91B5-C7F282A06761}" dt="2021-12-09T23:45:27.104" v="139" actId="27803"/>
          <ac:grpSpMkLst>
            <pc:docMk/>
            <pc:sldMk cId="4111351236" sldId="256"/>
            <ac:grpSpMk id="75" creationId="{0F3E8D9F-6B88-4131-9119-1977A052C294}"/>
          </ac:grpSpMkLst>
        </pc:grpChg>
        <pc:grpChg chg="add del mod">
          <ac:chgData name="Maxim Balaganskiy" userId="cc93bbe206de9080" providerId="LiveId" clId="{5CA9BDFD-57E6-4E6F-91B5-C7F282A06761}" dt="2021-12-09T23:46:23.717" v="147" actId="27803"/>
          <ac:grpSpMkLst>
            <pc:docMk/>
            <pc:sldMk cId="4111351236" sldId="256"/>
            <ac:grpSpMk id="80" creationId="{8F73D2C6-0393-49CB-A974-0E1238602144}"/>
          </ac:grpSpMkLst>
        </pc:grpChg>
        <pc:grpChg chg="mod topLvl">
          <ac:chgData name="Maxim Balaganskiy" userId="cc93bbe206de9080" providerId="LiveId" clId="{5CA9BDFD-57E6-4E6F-91B5-C7F282A06761}" dt="2021-12-09T23:46:23.717" v="147" actId="27803"/>
          <ac:grpSpMkLst>
            <pc:docMk/>
            <pc:sldMk cId="4111351236" sldId="256"/>
            <ac:grpSpMk id="83" creationId="{1AAAE8B9-FEAF-427B-9EC8-DCDA4C8425C3}"/>
          </ac:grpSpMkLst>
        </pc:grpChg>
        <pc:grpChg chg="mod">
          <ac:chgData name="Maxim Balaganskiy" userId="cc93bbe206de9080" providerId="LiveId" clId="{5CA9BDFD-57E6-4E6F-91B5-C7F282A06761}" dt="2021-12-09T23:46:23.717" v="147" actId="27803"/>
          <ac:grpSpMkLst>
            <pc:docMk/>
            <pc:sldMk cId="4111351236" sldId="256"/>
            <ac:grpSpMk id="85" creationId="{8044C4AF-503C-4BBF-8B4A-08B186DFC843}"/>
          </ac:grpSpMkLst>
        </pc:grpChg>
        <pc:grpChg chg="add del mod">
          <ac:chgData name="Maxim Balaganskiy" userId="cc93bbe206de9080" providerId="LiveId" clId="{5CA9BDFD-57E6-4E6F-91B5-C7F282A06761}" dt="2021-12-09T23:46:22.993" v="146" actId="164"/>
          <ac:grpSpMkLst>
            <pc:docMk/>
            <pc:sldMk cId="4111351236" sldId="256"/>
            <ac:grpSpMk id="89" creationId="{40005811-97BC-4F61-A16A-057717A3C826}"/>
          </ac:grpSpMkLst>
        </pc:grpChg>
        <pc:picChg chg="mod">
          <ac:chgData name="Maxim Balaganskiy" userId="cc93bbe206de9080" providerId="LiveId" clId="{5CA9BDFD-57E6-4E6F-91B5-C7F282A06761}" dt="2021-12-10T06:58:04.613" v="749" actId="1036"/>
          <ac:picMkLst>
            <pc:docMk/>
            <pc:sldMk cId="4111351236" sldId="256"/>
            <ac:picMk id="5" creationId="{6DBE00CB-9EF0-49F1-8316-5367E518952E}"/>
          </ac:picMkLst>
        </pc:picChg>
        <pc:picChg chg="mod">
          <ac:chgData name="Maxim Balaganskiy" userId="cc93bbe206de9080" providerId="LiveId" clId="{5CA9BDFD-57E6-4E6F-91B5-C7F282A06761}" dt="2021-12-10T06:58:04.613" v="749" actId="1036"/>
          <ac:picMkLst>
            <pc:docMk/>
            <pc:sldMk cId="4111351236" sldId="256"/>
            <ac:picMk id="7" creationId="{1092FC13-B9E6-4D21-92D3-39E956E08309}"/>
          </ac:picMkLst>
        </pc:picChg>
        <pc:picChg chg="del">
          <ac:chgData name="Maxim Balaganskiy" userId="cc93bbe206de9080" providerId="LiveId" clId="{5CA9BDFD-57E6-4E6F-91B5-C7F282A06761}" dt="2021-12-10T03:01:43.495" v="445" actId="478"/>
          <ac:picMkLst>
            <pc:docMk/>
            <pc:sldMk cId="4111351236" sldId="256"/>
            <ac:picMk id="33" creationId="{8DABC762-68E5-404A-980F-05C07D6A3B0B}"/>
          </ac:picMkLst>
        </pc:picChg>
        <pc:picChg chg="add del">
          <ac:chgData name="Maxim Balaganskiy" userId="cc93bbe206de9080" providerId="LiveId" clId="{5CA9BDFD-57E6-4E6F-91B5-C7F282A06761}" dt="2021-12-09T23:45:27.104" v="139" actId="27803"/>
          <ac:picMkLst>
            <pc:docMk/>
            <pc:sldMk cId="4111351236" sldId="256"/>
            <ac:picMk id="37" creationId="{C26AB87A-64D9-48B3-852F-0F9F1D6FA3FB}"/>
          </ac:picMkLst>
        </pc:picChg>
        <pc:picChg chg="mod">
          <ac:chgData name="Maxim Balaganskiy" userId="cc93bbe206de9080" providerId="LiveId" clId="{5CA9BDFD-57E6-4E6F-91B5-C7F282A06761}" dt="2021-12-09T23:45:27.104" v="139" actId="27803"/>
          <ac:picMkLst>
            <pc:docMk/>
            <pc:sldMk cId="4111351236" sldId="256"/>
            <ac:picMk id="38" creationId="{340B8FAA-92ED-40DC-8338-93795C7D26A5}"/>
          </ac:picMkLst>
        </pc:picChg>
        <pc:picChg chg="mod">
          <ac:chgData name="Maxim Balaganskiy" userId="cc93bbe206de9080" providerId="LiveId" clId="{5CA9BDFD-57E6-4E6F-91B5-C7F282A06761}" dt="2021-12-10T06:58:04.613" v="749" actId="1036"/>
          <ac:picMkLst>
            <pc:docMk/>
            <pc:sldMk cId="4111351236" sldId="256"/>
            <ac:picMk id="42" creationId="{A14B38FF-C0E5-47FD-B24D-D570A37FCC99}"/>
          </ac:picMkLst>
        </pc:picChg>
        <pc:picChg chg="mod">
          <ac:chgData name="Maxim Balaganskiy" userId="cc93bbe206de9080" providerId="LiveId" clId="{5CA9BDFD-57E6-4E6F-91B5-C7F282A06761}" dt="2021-12-10T06:58:04.613" v="749" actId="1036"/>
          <ac:picMkLst>
            <pc:docMk/>
            <pc:sldMk cId="4111351236" sldId="256"/>
            <ac:picMk id="51" creationId="{669BD005-6DC2-45DC-88E3-CE2AA4391ED1}"/>
          </ac:picMkLst>
        </pc:picChg>
        <pc:picChg chg="add del mod">
          <ac:chgData name="Maxim Balaganskiy" userId="cc93bbe206de9080" providerId="LiveId" clId="{5CA9BDFD-57E6-4E6F-91B5-C7F282A06761}" dt="2021-12-09T23:48:38.762" v="149" actId="478"/>
          <ac:picMkLst>
            <pc:docMk/>
            <pc:sldMk cId="4111351236" sldId="256"/>
            <ac:picMk id="79" creationId="{E842E46F-163F-4B9F-A0F5-A5DE2595718C}"/>
          </ac:picMkLst>
        </pc:picChg>
        <pc:picChg chg="add del mod">
          <ac:chgData name="Maxim Balaganskiy" userId="cc93bbe206de9080" providerId="LiveId" clId="{5CA9BDFD-57E6-4E6F-91B5-C7F282A06761}" dt="2021-12-10T06:50:33.890" v="676" actId="478"/>
          <ac:picMkLst>
            <pc:docMk/>
            <pc:sldMk cId="4111351236" sldId="256"/>
            <ac:picMk id="118" creationId="{E6A53929-291C-470E-A701-4D1B77B3A782}"/>
          </ac:picMkLst>
        </pc:picChg>
        <pc:picChg chg="add mod">
          <ac:chgData name="Maxim Balaganskiy" userId="cc93bbe206de9080" providerId="LiveId" clId="{5CA9BDFD-57E6-4E6F-91B5-C7F282A06761}" dt="2021-12-10T06:50:44.055" v="679" actId="1076"/>
          <ac:picMkLst>
            <pc:docMk/>
            <pc:sldMk cId="4111351236" sldId="256"/>
            <ac:picMk id="120" creationId="{CF151B09-4193-4389-A790-BD5215612196}"/>
          </ac:picMkLst>
        </pc:picChg>
        <pc:cxnChg chg="mod">
          <ac:chgData name="Maxim Balaganskiy" userId="cc93bbe206de9080" providerId="LiveId" clId="{5CA9BDFD-57E6-4E6F-91B5-C7F282A06761}" dt="2021-12-10T06:58:04.613" v="749" actId="1036"/>
          <ac:cxnSpMkLst>
            <pc:docMk/>
            <pc:sldMk cId="4111351236" sldId="256"/>
            <ac:cxnSpMk id="19" creationId="{F20BCDE1-E7DE-42CC-9F6E-329C75C9E0B7}"/>
          </ac:cxnSpMkLst>
        </pc:cxnChg>
        <pc:cxnChg chg="del mod">
          <ac:chgData name="Maxim Balaganskiy" userId="cc93bbe206de9080" providerId="LiveId" clId="{5CA9BDFD-57E6-4E6F-91B5-C7F282A06761}" dt="2021-12-10T03:01:48.903" v="448" actId="478"/>
          <ac:cxnSpMkLst>
            <pc:docMk/>
            <pc:sldMk cId="4111351236" sldId="256"/>
            <ac:cxnSpMk id="29" creationId="{0DEB677E-433A-4FCC-BA68-9387C50DC1E4}"/>
          </ac:cxnSpMkLst>
        </pc:cxnChg>
        <pc:cxnChg chg="del mod">
          <ac:chgData name="Maxim Balaganskiy" userId="cc93bbe206de9080" providerId="LiveId" clId="{5CA9BDFD-57E6-4E6F-91B5-C7F282A06761}" dt="2021-12-10T03:01:44.365" v="446" actId="478"/>
          <ac:cxnSpMkLst>
            <pc:docMk/>
            <pc:sldMk cId="4111351236" sldId="256"/>
            <ac:cxnSpMk id="35" creationId="{ADF45BB5-0567-4613-A80E-810DE57B5BEF}"/>
          </ac:cxnSpMkLst>
        </pc:cxnChg>
        <pc:cxnChg chg="mod">
          <ac:chgData name="Maxim Balaganskiy" userId="cc93bbe206de9080" providerId="LiveId" clId="{5CA9BDFD-57E6-4E6F-91B5-C7F282A06761}" dt="2021-12-10T06:58:04.613" v="749" actId="1036"/>
          <ac:cxnSpMkLst>
            <pc:docMk/>
            <pc:sldMk cId="4111351236" sldId="256"/>
            <ac:cxnSpMk id="41" creationId="{CCD45F1E-D995-4492-B70E-FE74322B6908}"/>
          </ac:cxnSpMkLst>
        </pc:cxnChg>
        <pc:cxnChg chg="mod">
          <ac:chgData name="Maxim Balaganskiy" userId="cc93bbe206de9080" providerId="LiveId" clId="{5CA9BDFD-57E6-4E6F-91B5-C7F282A06761}" dt="2021-12-10T06:58:04.613" v="749" actId="1036"/>
          <ac:cxnSpMkLst>
            <pc:docMk/>
            <pc:sldMk cId="4111351236" sldId="256"/>
            <ac:cxnSpMk id="44" creationId="{020E58C3-9A8C-4D7A-BBC4-ECC6E592B9C8}"/>
          </ac:cxnSpMkLst>
        </pc:cxnChg>
        <pc:cxnChg chg="mod">
          <ac:chgData name="Maxim Balaganskiy" userId="cc93bbe206de9080" providerId="LiveId" clId="{5CA9BDFD-57E6-4E6F-91B5-C7F282A06761}" dt="2021-12-10T06:58:04.613" v="749" actId="1036"/>
          <ac:cxnSpMkLst>
            <pc:docMk/>
            <pc:sldMk cId="4111351236" sldId="256"/>
            <ac:cxnSpMk id="48" creationId="{9AEF4992-18AC-49DC-8443-CE048A3826C5}"/>
          </ac:cxnSpMkLst>
        </pc:cxnChg>
        <pc:cxnChg chg="mod">
          <ac:chgData name="Maxim Balaganskiy" userId="cc93bbe206de9080" providerId="LiveId" clId="{5CA9BDFD-57E6-4E6F-91B5-C7F282A06761}" dt="2021-12-10T06:58:04.613" v="749" actId="1036"/>
          <ac:cxnSpMkLst>
            <pc:docMk/>
            <pc:sldMk cId="4111351236" sldId="256"/>
            <ac:cxnSpMk id="53" creationId="{E5EE92F1-B6E8-4B0C-BCDF-7F5782841179}"/>
          </ac:cxnSpMkLst>
        </pc:cxnChg>
        <pc:cxnChg chg="mod">
          <ac:chgData name="Maxim Balaganskiy" userId="cc93bbe206de9080" providerId="LiveId" clId="{5CA9BDFD-57E6-4E6F-91B5-C7F282A06761}" dt="2021-12-10T06:58:04.613" v="749" actId="1036"/>
          <ac:cxnSpMkLst>
            <pc:docMk/>
            <pc:sldMk cId="4111351236" sldId="256"/>
            <ac:cxnSpMk id="55" creationId="{8C32172D-806E-4741-A28B-973D57431A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628-31C5-44A8-8AD7-ADD64D502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2B12C-82B4-413F-9E52-5BBF4D251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3250-E65F-4FCC-A84D-EF07F6B7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B737-05CA-4552-90E8-3A31BB1D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69C3-7C24-482A-B229-7C03DBF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A1AD-ADB6-41FF-BC3A-9EBECEEC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CFCEF-8EF8-49B5-AA8C-C415BC5D6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0063-37BE-4758-870C-7B6C191B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905F-F01B-490E-AE8A-42BD2D5D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371F-25EE-4376-8FD2-BFDD6228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27D46-DCFC-4909-B397-57A49BD22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333C-AC0A-4612-8F03-7EFA27433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3BB7-41B2-4320-A3A5-C15B6177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BDF7-A873-4439-8927-76E3FD06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D41B2-41B1-4325-BB08-2FC84FA3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385-43F8-4D63-85BA-E65FDAD5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8D2A-060F-4539-B07D-6D647762D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D53E-A834-4E03-B924-D366E4AE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8DEB-55F3-4F42-B8B3-DD1956FA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90B39-0B9C-4922-861B-08F4219C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C824-E078-42E5-8DE6-B47A1E15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2E41B-7B67-4FCE-9909-8C528F22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E09-74ED-49C8-86E4-740DA70B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A496-35D6-4408-ADAB-35BE3D81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8EB6-AA40-4064-988A-4830F0E2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EE05-D99A-459A-BF68-1C8ECB09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6EF5-6D11-47E6-9136-AFCF15E7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7EE5-DDB9-4AA1-8718-38D9C6DC9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8ACD-688F-4E9E-83A2-E5E33AD1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3EA23-9749-4F33-AF9D-8611E523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85A6-1109-4AF1-8B37-3CD6DA8C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4C41-C834-47C1-868B-29D72039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25693-1C22-48C3-B5CD-AAA09D8E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A7B83-CF03-4FF9-ABE3-24037D70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3219E-AC78-45F2-AF93-F9A12CB3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3E4A7-4954-4520-BAD8-770913D2F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62161-BCA7-49CA-853D-D5CFEA66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2A8DD-B27A-447F-9348-032FD90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4438E-B24A-4D06-A6F8-F9C8E25E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FCC5-2A17-4E59-A941-A661F0F7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9B9A7-017B-45A9-9257-5855011F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40C6B-280C-4A9F-B854-3BA116A5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6D029-A091-438E-998D-7A120253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641F6-A187-44B9-828A-8C7C1973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6C4DC-C1BC-437E-8C60-166DE6AD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099DA-2944-4127-91BF-06A0E411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AC18-5015-4510-9CEC-512D8A69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D549-DCB6-4A04-80FC-5DED6AAE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A67C2-5FB9-48AD-98BA-3384A8A5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FC07F-8256-45C8-8CE1-A3259C32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38CE-A626-4DC9-97EE-405545E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147F2-47C3-4203-8C1F-78796C4E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B800-7B0A-443B-977D-0F45D0BE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D7A8B-9241-4C0B-8354-DF1400822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731CC-6E3D-4919-831F-61E2B6A4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4AF1-A170-43E9-828D-C61F9B38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60A7-6973-4748-B48E-6978B15D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1CFD8-E5E3-4F61-A728-D850C43F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DCD52-A12C-4C2C-A04F-F8F28C62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81E9-6EAB-4962-8DAB-C9D76621A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D79-0D22-4629-84F4-0593621A4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C535C-3F94-4F1B-8345-93CEC1E6484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D981-F03A-4A44-B3EE-15966060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5837-4B9F-41D9-8580-FB6B3016D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99263-B026-479B-9BAB-0BC04B9DF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873A-F7B4-4EA6-BFE3-80DAA262A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12192001" cy="465666"/>
          </a:xfrm>
        </p:spPr>
        <p:txBody>
          <a:bodyPr>
            <a:normAutofit/>
          </a:bodyPr>
          <a:lstStyle/>
          <a:p>
            <a:r>
              <a:rPr lang="en-AU" sz="2400" dirty="0"/>
              <a:t>“Book worm” architecture design</a:t>
            </a:r>
            <a:endParaRPr lang="en-US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BE00CB-9EF0-49F1-8316-5367E518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049" y="3415580"/>
            <a:ext cx="685800" cy="685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92FC13-B9E6-4D21-92D3-39E956E0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5979" y="3415580"/>
            <a:ext cx="685800" cy="6858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0BCDE1-E7DE-42CC-9F6E-329C75C9E0B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21849" y="3758480"/>
            <a:ext cx="125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776B48-D5D8-43FE-A072-2B27F0F9B5B1}"/>
              </a:ext>
            </a:extLst>
          </p:cNvPr>
          <p:cNvGrpSpPr/>
          <p:nvPr/>
        </p:nvGrpSpPr>
        <p:grpSpPr>
          <a:xfrm>
            <a:off x="6515909" y="3409649"/>
            <a:ext cx="1034268" cy="687600"/>
            <a:chOff x="4369868" y="1249418"/>
            <a:chExt cx="1034268" cy="68760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26AB87A-64D9-48B3-852F-0F9F1D6FA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69868" y="1251218"/>
              <a:ext cx="685800" cy="685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40B8FAA-92ED-40DC-8338-93795C7D2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55668" y="1249418"/>
              <a:ext cx="348468" cy="687600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D45F1E-D995-4492-B70E-FE74322B6908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 flipV="1">
            <a:off x="5261779" y="3754349"/>
            <a:ext cx="1254130" cy="413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A14B38FF-C0E5-47FD-B24D-D570A37FC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0939" y="3413933"/>
            <a:ext cx="685800" cy="6858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0E58C3-9A8C-4D7A-BBC4-ECC6E592B9C8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>
            <a:off x="7550177" y="3753449"/>
            <a:ext cx="1170762" cy="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AEF4992-18AC-49DC-8443-CE048A3826C5}"/>
              </a:ext>
            </a:extLst>
          </p:cNvPr>
          <p:cNvCxnSpPr>
            <a:cxnSpLocks/>
            <a:stCxn id="42" idx="2"/>
            <a:endCxn id="38" idx="2"/>
          </p:cNvCxnSpPr>
          <p:nvPr/>
        </p:nvCxnSpPr>
        <p:spPr>
          <a:xfrm rot="5400000" flipH="1">
            <a:off x="8218649" y="3254543"/>
            <a:ext cx="2484" cy="1687896"/>
          </a:xfrm>
          <a:prstGeom prst="bentConnector3">
            <a:avLst>
              <a:gd name="adj1" fmla="val -11832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669BD005-6DC2-45DC-88E3-CE2AA439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5979" y="5120194"/>
            <a:ext cx="685800" cy="685800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5EE92F1-B6E8-4B0C-BCDF-7F5782841179}"/>
              </a:ext>
            </a:extLst>
          </p:cNvPr>
          <p:cNvCxnSpPr>
            <a:stCxn id="5" idx="2"/>
            <a:endCxn id="51" idx="1"/>
          </p:cNvCxnSpPr>
          <p:nvPr/>
        </p:nvCxnSpPr>
        <p:spPr>
          <a:xfrm rot="16200000" flipH="1">
            <a:off x="3096607" y="3983722"/>
            <a:ext cx="1361714" cy="159703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C32172D-806E-4741-A28B-973D57431AEE}"/>
              </a:ext>
            </a:extLst>
          </p:cNvPr>
          <p:cNvCxnSpPr>
            <a:cxnSpLocks/>
            <a:stCxn id="51" idx="3"/>
            <a:endCxn id="37" idx="2"/>
          </p:cNvCxnSpPr>
          <p:nvPr/>
        </p:nvCxnSpPr>
        <p:spPr>
          <a:xfrm flipV="1">
            <a:off x="5261779" y="4097249"/>
            <a:ext cx="1597030" cy="1365845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10B7E5A-15C2-4C6C-83BB-2B61F70BD0AC}"/>
              </a:ext>
            </a:extLst>
          </p:cNvPr>
          <p:cNvSpPr txBox="1"/>
          <p:nvPr/>
        </p:nvSpPr>
        <p:spPr>
          <a:xfrm>
            <a:off x="2486922" y="2925430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UI Client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911803-AFAA-4515-A322-8316C27F3B91}"/>
              </a:ext>
            </a:extLst>
          </p:cNvPr>
          <p:cNvSpPr txBox="1"/>
          <p:nvPr/>
        </p:nvSpPr>
        <p:spPr>
          <a:xfrm>
            <a:off x="4338591" y="2797582"/>
            <a:ext cx="1233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AddReview</a:t>
            </a:r>
            <a:endParaRPr lang="en-AU" dirty="0"/>
          </a:p>
          <a:p>
            <a:pPr algn="ctr"/>
            <a:r>
              <a:rPr lang="en-AU" dirty="0"/>
              <a:t>Function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B62057-18D6-4AF0-B0A2-DDD37BB2974C}"/>
              </a:ext>
            </a:extLst>
          </p:cNvPr>
          <p:cNvSpPr txBox="1"/>
          <p:nvPr/>
        </p:nvSpPr>
        <p:spPr>
          <a:xfrm>
            <a:off x="7463749" y="3804759"/>
            <a:ext cx="57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/>
              <a:t>Change</a:t>
            </a:r>
          </a:p>
          <a:p>
            <a:pPr algn="ctr"/>
            <a:r>
              <a:rPr lang="en-AU" sz="1000" dirty="0"/>
              <a:t>Feed</a:t>
            </a:r>
            <a:endParaRPr 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18B2690-AAC1-4639-9191-E4080C8C4611}"/>
              </a:ext>
            </a:extLst>
          </p:cNvPr>
          <p:cNvSpPr txBox="1"/>
          <p:nvPr/>
        </p:nvSpPr>
        <p:spPr>
          <a:xfrm>
            <a:off x="6351035" y="293608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Cosmos DB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C74DD1-79EE-4447-B25E-6040B60527A1}"/>
              </a:ext>
            </a:extLst>
          </p:cNvPr>
          <p:cNvSpPr txBox="1"/>
          <p:nvPr/>
        </p:nvSpPr>
        <p:spPr>
          <a:xfrm>
            <a:off x="3452282" y="350892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Rating data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F155FD-5B68-41B7-A82E-76921978AEDE}"/>
              </a:ext>
            </a:extLst>
          </p:cNvPr>
          <p:cNvSpPr txBox="1"/>
          <p:nvPr/>
        </p:nvSpPr>
        <p:spPr>
          <a:xfrm>
            <a:off x="7659481" y="451602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000" dirty="0"/>
              <a:t>Materialised View</a:t>
            </a:r>
            <a:br>
              <a:rPr lang="en-AU" sz="1000" dirty="0"/>
            </a:br>
            <a:r>
              <a:rPr lang="en-AU" sz="1000" dirty="0"/>
              <a:t>data</a:t>
            </a:r>
            <a:endParaRPr lang="en-US" sz="1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E415F0-5F81-47F8-9C39-1F7C99BCB503}"/>
              </a:ext>
            </a:extLst>
          </p:cNvPr>
          <p:cNvSpPr txBox="1"/>
          <p:nvPr/>
        </p:nvSpPr>
        <p:spPr>
          <a:xfrm>
            <a:off x="7780802" y="3501435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Rating data</a:t>
            </a:r>
            <a:endParaRPr 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0D4C7A-5AB8-4737-8A3F-D25257A8CCCE}"/>
              </a:ext>
            </a:extLst>
          </p:cNvPr>
          <p:cNvSpPr txBox="1"/>
          <p:nvPr/>
        </p:nvSpPr>
        <p:spPr>
          <a:xfrm>
            <a:off x="8497113" y="2797582"/>
            <a:ext cx="113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Aggregate</a:t>
            </a:r>
            <a:br>
              <a:rPr lang="en-AU" dirty="0"/>
            </a:br>
            <a:r>
              <a:rPr lang="en-AU" dirty="0"/>
              <a:t>Function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150FBB-F740-431B-885D-0ABCBB4F9AFD}"/>
              </a:ext>
            </a:extLst>
          </p:cNvPr>
          <p:cNvSpPr txBox="1"/>
          <p:nvPr/>
        </p:nvSpPr>
        <p:spPr>
          <a:xfrm>
            <a:off x="5591661" y="5212742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Aggregated data</a:t>
            </a:r>
            <a:endParaRPr 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E53B0A-49F6-4283-B149-952450A78658}"/>
              </a:ext>
            </a:extLst>
          </p:cNvPr>
          <p:cNvSpPr txBox="1"/>
          <p:nvPr/>
        </p:nvSpPr>
        <p:spPr>
          <a:xfrm>
            <a:off x="4338591" y="4480470"/>
            <a:ext cx="126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TopAuthors</a:t>
            </a:r>
            <a:endParaRPr lang="en-AU" dirty="0"/>
          </a:p>
          <a:p>
            <a:pPr algn="ctr"/>
            <a:r>
              <a:rPr lang="en-AU" dirty="0"/>
              <a:t>Function</a:t>
            </a:r>
            <a:endParaRPr lang="en-US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F151B09-4193-4389-A790-BD52156121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9491" y="119857"/>
            <a:ext cx="954968" cy="90872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0DF2C46-5497-413B-924A-4B3F0766D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6049" y="1995227"/>
            <a:ext cx="685800" cy="68580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3E497F8-5955-4171-9CBF-0BB286D094BE}"/>
              </a:ext>
            </a:extLst>
          </p:cNvPr>
          <p:cNvCxnSpPr>
            <a:stCxn id="4" idx="3"/>
            <a:endCxn id="57" idx="0"/>
          </p:cNvCxnSpPr>
          <p:nvPr/>
        </p:nvCxnSpPr>
        <p:spPr>
          <a:xfrm>
            <a:off x="3321849" y="2338127"/>
            <a:ext cx="1633289" cy="459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685B2-DF3A-455E-97EF-4EC2C2506B5F}"/>
              </a:ext>
            </a:extLst>
          </p:cNvPr>
          <p:cNvSpPr txBox="1"/>
          <p:nvPr/>
        </p:nvSpPr>
        <p:spPr>
          <a:xfrm>
            <a:off x="2434824" y="1563039"/>
            <a:ext cx="108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API Client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57860-52FD-4243-AD7B-B725F444F458}"/>
              </a:ext>
            </a:extLst>
          </p:cNvPr>
          <p:cNvSpPr txBox="1"/>
          <p:nvPr/>
        </p:nvSpPr>
        <p:spPr>
          <a:xfrm>
            <a:off x="3481048" y="2023425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Rating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135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“Book worm” architecture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“Book worm” architecture design</dc:title>
  <dc:creator>Maxim Balaganskiy</dc:creator>
  <cp:lastModifiedBy>Maxim Balaganskiy</cp:lastModifiedBy>
  <cp:revision>10</cp:revision>
  <dcterms:created xsi:type="dcterms:W3CDTF">2021-12-09T22:51:28Z</dcterms:created>
  <dcterms:modified xsi:type="dcterms:W3CDTF">2021-12-13T07:58:48Z</dcterms:modified>
</cp:coreProperties>
</file>